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sldIdLst>
    <p:sldId id="256" r:id="rId5"/>
    <p:sldId id="259" r:id="rId6"/>
    <p:sldId id="266" r:id="rId7"/>
    <p:sldId id="265" r:id="rId8"/>
    <p:sldId id="260" r:id="rId9"/>
    <p:sldId id="264" r:id="rId10"/>
    <p:sldId id="268" r:id="rId11"/>
    <p:sldId id="258" r:id="rId12"/>
    <p:sldId id="272" r:id="rId13"/>
    <p:sldId id="273" r:id="rId14"/>
    <p:sldId id="269" r:id="rId15"/>
    <p:sldId id="277" r:id="rId16"/>
    <p:sldId id="274" r:id="rId17"/>
    <p:sldId id="280" r:id="rId18"/>
    <p:sldId id="270" r:id="rId19"/>
    <p:sldId id="271" r:id="rId20"/>
    <p:sldId id="278" r:id="rId21"/>
    <p:sldId id="275" r:id="rId22"/>
    <p:sldId id="281" r:id="rId23"/>
    <p:sldId id="276" r:id="rId24"/>
    <p:sldId id="282" r:id="rId25"/>
    <p:sldId id="279"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E703FF-0265-7923-A306-730E2C807DD9}" v="9" dt="2023-05-07T20:02:22.357"/>
    <p1510:client id="{545767E6-370D-156D-C483-701DF64465FB}" v="1" dt="2023-05-07T19:28:09.837"/>
    <p1510:client id="{60EF0768-34E0-5C35-814E-F259472CE519}" v="198" dt="2022-10-31T16:35:11.663"/>
    <p1510:client id="{6E463C95-B7E4-F0CB-3437-6C35300EA8CE}" v="2" dt="2023-05-01T08:45:29.399"/>
    <p1510:client id="{8AF7A542-999F-576E-8970-580415A45A84}" v="11" dt="2022-10-31T16:15:26.243"/>
    <p1510:client id="{9714BA18-B5D4-13FA-2D68-1F537642B26E}" v="901" dt="2023-04-07T09:59:33.259"/>
    <p1510:client id="{D61FA313-0407-7743-9901-9B42D37E8F65}" v="2" dt="2023-04-17T13:45:10.812"/>
    <p1510:client id="{D9A544AF-27D7-3035-CDFE-1DD236E0EEFC}" v="63" dt="2023-04-17T13:29:4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20"/>
  </p:normalViewPr>
  <p:slideViewPr>
    <p:cSldViewPr snapToGrid="0">
      <p:cViewPr varScale="1">
        <p:scale>
          <a:sx n="126" d="100"/>
          <a:sy n="126" d="100"/>
        </p:scale>
        <p:origin x="401" y="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ona Barclay" userId="S::fb10@stir.ac.uk::1a9de9fe-3dd9-46c7-90de-ddfb8131350a" providerId="AD" clId="Web-{545767E6-370D-156D-C483-701DF64465FB}"/>
    <pc:docChg chg="modSld">
      <pc:chgData name="Fiona Barclay" userId="S::fb10@stir.ac.uk::1a9de9fe-3dd9-46c7-90de-ddfb8131350a" providerId="AD" clId="Web-{545767E6-370D-156D-C483-701DF64465FB}" dt="2023-05-07T19:28:09.837" v="0" actId="20577"/>
      <pc:docMkLst>
        <pc:docMk/>
      </pc:docMkLst>
      <pc:sldChg chg="modSp">
        <pc:chgData name="Fiona Barclay" userId="S::fb10@stir.ac.uk::1a9de9fe-3dd9-46c7-90de-ddfb8131350a" providerId="AD" clId="Web-{545767E6-370D-156D-C483-701DF64465FB}" dt="2023-05-07T19:28:09.837" v="0" actId="20577"/>
        <pc:sldMkLst>
          <pc:docMk/>
          <pc:sldMk cId="3731767248" sldId="259"/>
        </pc:sldMkLst>
        <pc:spChg chg="mod">
          <ac:chgData name="Fiona Barclay" userId="S::fb10@stir.ac.uk::1a9de9fe-3dd9-46c7-90de-ddfb8131350a" providerId="AD" clId="Web-{545767E6-370D-156D-C483-701DF64465FB}" dt="2023-05-07T19:28:09.837" v="0" actId="20577"/>
          <ac:spMkLst>
            <pc:docMk/>
            <pc:sldMk cId="3731767248" sldId="259"/>
            <ac:spMk id="3" creationId="{6FCDCA76-572E-602B-3F9C-4221D2CD5869}"/>
          </ac:spMkLst>
        </pc:spChg>
      </pc:sldChg>
    </pc:docChg>
  </pc:docChgLst>
  <pc:docChgLst>
    <pc:chgData name="Fiona Barclay" userId="S::fb10@stir.ac.uk::1a9de9fe-3dd9-46c7-90de-ddfb8131350a" providerId="AD" clId="Web-{D9A544AF-27D7-3035-CDFE-1DD236E0EEFC}"/>
    <pc:docChg chg="modSld">
      <pc:chgData name="Fiona Barclay" userId="S::fb10@stir.ac.uk::1a9de9fe-3dd9-46c7-90de-ddfb8131350a" providerId="AD" clId="Web-{D9A544AF-27D7-3035-CDFE-1DD236E0EEFC}" dt="2023-04-17T13:29:43.162" v="44" actId="14100"/>
      <pc:docMkLst>
        <pc:docMk/>
      </pc:docMkLst>
      <pc:sldChg chg="addSp delSp modSp addAnim">
        <pc:chgData name="Fiona Barclay" userId="S::fb10@stir.ac.uk::1a9de9fe-3dd9-46c7-90de-ddfb8131350a" providerId="AD" clId="Web-{D9A544AF-27D7-3035-CDFE-1DD236E0EEFC}" dt="2023-04-17T13:29:43.162" v="44" actId="14100"/>
        <pc:sldMkLst>
          <pc:docMk/>
          <pc:sldMk cId="3387667615" sldId="283"/>
        </pc:sldMkLst>
        <pc:spChg chg="del">
          <ac:chgData name="Fiona Barclay" userId="S::fb10@stir.ac.uk::1a9de9fe-3dd9-46c7-90de-ddfb8131350a" providerId="AD" clId="Web-{D9A544AF-27D7-3035-CDFE-1DD236E0EEFC}" dt="2023-04-17T13:27:08.312" v="0"/>
          <ac:spMkLst>
            <pc:docMk/>
            <pc:sldMk cId="3387667615" sldId="283"/>
            <ac:spMk id="2" creationId="{94836677-65DE-D0BE-A600-D9BAD5FDD2A8}"/>
          </ac:spMkLst>
        </pc:spChg>
        <pc:spChg chg="add del mod">
          <ac:chgData name="Fiona Barclay" userId="S::fb10@stir.ac.uk::1a9de9fe-3dd9-46c7-90de-ddfb8131350a" providerId="AD" clId="Web-{D9A544AF-27D7-3035-CDFE-1DD236E0EEFC}" dt="2023-04-17T13:27:13.016" v="1"/>
          <ac:spMkLst>
            <pc:docMk/>
            <pc:sldMk cId="3387667615" sldId="283"/>
            <ac:spMk id="4" creationId="{87254283-516C-0548-CBF2-ED3ED9760257}"/>
          </ac:spMkLst>
        </pc:spChg>
        <pc:spChg chg="add mod">
          <ac:chgData name="Fiona Barclay" userId="S::fb10@stir.ac.uk::1a9de9fe-3dd9-46c7-90de-ddfb8131350a" providerId="AD" clId="Web-{D9A544AF-27D7-3035-CDFE-1DD236E0EEFC}" dt="2023-04-17T13:29:38.443" v="42" actId="1076"/>
          <ac:spMkLst>
            <pc:docMk/>
            <pc:sldMk cId="3387667615" sldId="283"/>
            <ac:spMk id="6" creationId="{D639A2BF-DDFB-BF56-0E9B-95BFB2F4DB28}"/>
          </ac:spMkLst>
        </pc:spChg>
        <pc:picChg chg="add mod">
          <ac:chgData name="Fiona Barclay" userId="S::fb10@stir.ac.uk::1a9de9fe-3dd9-46c7-90de-ddfb8131350a" providerId="AD" clId="Web-{D9A544AF-27D7-3035-CDFE-1DD236E0EEFC}" dt="2023-04-17T13:29:43.162" v="44" actId="14100"/>
          <ac:picMkLst>
            <pc:docMk/>
            <pc:sldMk cId="3387667615" sldId="283"/>
            <ac:picMk id="5" creationId="{1498179D-3D43-2E85-558C-12950015AB14}"/>
          </ac:picMkLst>
        </pc:picChg>
      </pc:sldChg>
    </pc:docChg>
  </pc:docChgLst>
  <pc:docChgLst>
    <pc:chgData name="Fiona Barclay" userId="S::fb10@stir.ac.uk::1a9de9fe-3dd9-46c7-90de-ddfb8131350a" providerId="AD" clId="Web-{9714BA18-B5D4-13FA-2D68-1F537642B26E}"/>
    <pc:docChg chg="addSld modSld sldOrd">
      <pc:chgData name="Fiona Barclay" userId="S::fb10@stir.ac.uk::1a9de9fe-3dd9-46c7-90de-ddfb8131350a" providerId="AD" clId="Web-{9714BA18-B5D4-13FA-2D68-1F537642B26E}" dt="2023-04-07T09:59:33.259" v="889" actId="14100"/>
      <pc:docMkLst>
        <pc:docMk/>
      </pc:docMkLst>
      <pc:sldChg chg="modSp">
        <pc:chgData name="Fiona Barclay" userId="S::fb10@stir.ac.uk::1a9de9fe-3dd9-46c7-90de-ddfb8131350a" providerId="AD" clId="Web-{9714BA18-B5D4-13FA-2D68-1F537642B26E}" dt="2023-04-07T09:51:40.118" v="731" actId="20577"/>
        <pc:sldMkLst>
          <pc:docMk/>
          <pc:sldMk cId="220940628" sldId="258"/>
        </pc:sldMkLst>
        <pc:spChg chg="mod">
          <ac:chgData name="Fiona Barclay" userId="S::fb10@stir.ac.uk::1a9de9fe-3dd9-46c7-90de-ddfb8131350a" providerId="AD" clId="Web-{9714BA18-B5D4-13FA-2D68-1F537642B26E}" dt="2023-04-07T09:51:40.118" v="731" actId="20577"/>
          <ac:spMkLst>
            <pc:docMk/>
            <pc:sldMk cId="220940628" sldId="258"/>
            <ac:spMk id="3" creationId="{6FCDCA76-572E-602B-3F9C-4221D2CD5869}"/>
          </ac:spMkLst>
        </pc:spChg>
      </pc:sldChg>
      <pc:sldChg chg="modSp ord">
        <pc:chgData name="Fiona Barclay" userId="S::fb10@stir.ac.uk::1a9de9fe-3dd9-46c7-90de-ddfb8131350a" providerId="AD" clId="Web-{9714BA18-B5D4-13FA-2D68-1F537642B26E}" dt="2023-04-07T09:49:53.145" v="716" actId="1076"/>
        <pc:sldMkLst>
          <pc:docMk/>
          <pc:sldMk cId="3731767248" sldId="259"/>
        </pc:sldMkLst>
        <pc:spChg chg="mod">
          <ac:chgData name="Fiona Barclay" userId="S::fb10@stir.ac.uk::1a9de9fe-3dd9-46c7-90de-ddfb8131350a" providerId="AD" clId="Web-{9714BA18-B5D4-13FA-2D68-1F537642B26E}" dt="2023-04-07T09:49:31.035" v="715" actId="20577"/>
          <ac:spMkLst>
            <pc:docMk/>
            <pc:sldMk cId="3731767248" sldId="259"/>
            <ac:spMk id="3" creationId="{6FCDCA76-572E-602B-3F9C-4221D2CD5869}"/>
          </ac:spMkLst>
        </pc:spChg>
        <pc:picChg chg="mod">
          <ac:chgData name="Fiona Barclay" userId="S::fb10@stir.ac.uk::1a9de9fe-3dd9-46c7-90de-ddfb8131350a" providerId="AD" clId="Web-{9714BA18-B5D4-13FA-2D68-1F537642B26E}" dt="2023-04-07T09:49:53.145" v="716" actId="1076"/>
          <ac:picMkLst>
            <pc:docMk/>
            <pc:sldMk cId="3731767248" sldId="259"/>
            <ac:picMk id="6" creationId="{3DE0F612-7656-9C8C-D8A0-091944EB11C6}"/>
          </ac:picMkLst>
        </pc:picChg>
      </pc:sldChg>
      <pc:sldChg chg="modSp">
        <pc:chgData name="Fiona Barclay" userId="S::fb10@stir.ac.uk::1a9de9fe-3dd9-46c7-90de-ddfb8131350a" providerId="AD" clId="Web-{9714BA18-B5D4-13FA-2D68-1F537642B26E}" dt="2023-04-07T09:25:01.738" v="73" actId="20577"/>
        <pc:sldMkLst>
          <pc:docMk/>
          <pc:sldMk cId="2598418399" sldId="260"/>
        </pc:sldMkLst>
        <pc:spChg chg="mod">
          <ac:chgData name="Fiona Barclay" userId="S::fb10@stir.ac.uk::1a9de9fe-3dd9-46c7-90de-ddfb8131350a" providerId="AD" clId="Web-{9714BA18-B5D4-13FA-2D68-1F537642B26E}" dt="2023-04-07T09:25:01.738" v="73" actId="20577"/>
          <ac:spMkLst>
            <pc:docMk/>
            <pc:sldMk cId="2598418399" sldId="260"/>
            <ac:spMk id="2" creationId="{77D7E63D-7027-8415-72EB-5ECCD605444A}"/>
          </ac:spMkLst>
        </pc:spChg>
        <pc:spChg chg="mod">
          <ac:chgData name="Fiona Barclay" userId="S::fb10@stir.ac.uk::1a9de9fe-3dd9-46c7-90de-ddfb8131350a" providerId="AD" clId="Web-{9714BA18-B5D4-13FA-2D68-1F537642B26E}" dt="2023-04-07T09:24:58.019" v="72" actId="20577"/>
          <ac:spMkLst>
            <pc:docMk/>
            <pc:sldMk cId="2598418399" sldId="260"/>
            <ac:spMk id="3" creationId="{6FCDCA76-572E-602B-3F9C-4221D2CD5869}"/>
          </ac:spMkLst>
        </pc:spChg>
      </pc:sldChg>
      <pc:sldChg chg="modSp">
        <pc:chgData name="Fiona Barclay" userId="S::fb10@stir.ac.uk::1a9de9fe-3dd9-46c7-90de-ddfb8131350a" providerId="AD" clId="Web-{9714BA18-B5D4-13FA-2D68-1F537642B26E}" dt="2023-04-07T09:59:33.259" v="889" actId="14100"/>
        <pc:sldMkLst>
          <pc:docMk/>
          <pc:sldMk cId="603555596" sldId="261"/>
        </pc:sldMkLst>
        <pc:spChg chg="mod">
          <ac:chgData name="Fiona Barclay" userId="S::fb10@stir.ac.uk::1a9de9fe-3dd9-46c7-90de-ddfb8131350a" providerId="AD" clId="Web-{9714BA18-B5D4-13FA-2D68-1F537642B26E}" dt="2023-04-07T09:57:49.740" v="854" actId="20577"/>
          <ac:spMkLst>
            <pc:docMk/>
            <pc:sldMk cId="603555596" sldId="261"/>
            <ac:spMk id="2" creationId="{77D7E63D-7027-8415-72EB-5ECCD605444A}"/>
          </ac:spMkLst>
        </pc:spChg>
        <pc:spChg chg="mod">
          <ac:chgData name="Fiona Barclay" userId="S::fb10@stir.ac.uk::1a9de9fe-3dd9-46c7-90de-ddfb8131350a" providerId="AD" clId="Web-{9714BA18-B5D4-13FA-2D68-1F537642B26E}" dt="2023-04-07T09:59:16.274" v="888" actId="20577"/>
          <ac:spMkLst>
            <pc:docMk/>
            <pc:sldMk cId="603555596" sldId="261"/>
            <ac:spMk id="3" creationId="{6FCDCA76-572E-602B-3F9C-4221D2CD5869}"/>
          </ac:spMkLst>
        </pc:spChg>
        <pc:picChg chg="mod">
          <ac:chgData name="Fiona Barclay" userId="S::fb10@stir.ac.uk::1a9de9fe-3dd9-46c7-90de-ddfb8131350a" providerId="AD" clId="Web-{9714BA18-B5D4-13FA-2D68-1F537642B26E}" dt="2023-04-07T09:59:33.259" v="889" actId="14100"/>
          <ac:picMkLst>
            <pc:docMk/>
            <pc:sldMk cId="603555596" sldId="261"/>
            <ac:picMk id="4" creationId="{0F177AE5-A6A2-6FF6-C31C-9B23CF1A2C8A}"/>
          </ac:picMkLst>
        </pc:picChg>
      </pc:sldChg>
      <pc:sldChg chg="modSp">
        <pc:chgData name="Fiona Barclay" userId="S::fb10@stir.ac.uk::1a9de9fe-3dd9-46c7-90de-ddfb8131350a" providerId="AD" clId="Web-{9714BA18-B5D4-13FA-2D68-1F537642B26E}" dt="2023-04-07T09:22:30.014" v="46" actId="20577"/>
        <pc:sldMkLst>
          <pc:docMk/>
          <pc:sldMk cId="2224488643" sldId="264"/>
        </pc:sldMkLst>
        <pc:spChg chg="mod">
          <ac:chgData name="Fiona Barclay" userId="S::fb10@stir.ac.uk::1a9de9fe-3dd9-46c7-90de-ddfb8131350a" providerId="AD" clId="Web-{9714BA18-B5D4-13FA-2D68-1F537642B26E}" dt="2023-04-07T09:22:17.998" v="42" actId="20577"/>
          <ac:spMkLst>
            <pc:docMk/>
            <pc:sldMk cId="2224488643" sldId="264"/>
            <ac:spMk id="2" creationId="{77D7E63D-7027-8415-72EB-5ECCD605444A}"/>
          </ac:spMkLst>
        </pc:spChg>
        <pc:spChg chg="mod">
          <ac:chgData name="Fiona Barclay" userId="S::fb10@stir.ac.uk::1a9de9fe-3dd9-46c7-90de-ddfb8131350a" providerId="AD" clId="Web-{9714BA18-B5D4-13FA-2D68-1F537642B26E}" dt="2023-04-07T09:22:30.014" v="46" actId="20577"/>
          <ac:spMkLst>
            <pc:docMk/>
            <pc:sldMk cId="2224488643" sldId="264"/>
            <ac:spMk id="3" creationId="{6FCDCA76-572E-602B-3F9C-4221D2CD5869}"/>
          </ac:spMkLst>
        </pc:spChg>
      </pc:sldChg>
      <pc:sldChg chg="modSp">
        <pc:chgData name="Fiona Barclay" userId="S::fb10@stir.ac.uk::1a9de9fe-3dd9-46c7-90de-ddfb8131350a" providerId="AD" clId="Web-{9714BA18-B5D4-13FA-2D68-1F537642B26E}" dt="2023-04-07T09:21:58.450" v="41" actId="20577"/>
        <pc:sldMkLst>
          <pc:docMk/>
          <pc:sldMk cId="1867955476" sldId="265"/>
        </pc:sldMkLst>
        <pc:spChg chg="mod">
          <ac:chgData name="Fiona Barclay" userId="S::fb10@stir.ac.uk::1a9de9fe-3dd9-46c7-90de-ddfb8131350a" providerId="AD" clId="Web-{9714BA18-B5D4-13FA-2D68-1F537642B26E}" dt="2023-04-07T09:21:58.450" v="41" actId="20577"/>
          <ac:spMkLst>
            <pc:docMk/>
            <pc:sldMk cId="1867955476" sldId="265"/>
            <ac:spMk id="3" creationId="{6FCDCA76-572E-602B-3F9C-4221D2CD5869}"/>
          </ac:spMkLst>
        </pc:spChg>
      </pc:sldChg>
      <pc:sldChg chg="modSp">
        <pc:chgData name="Fiona Barclay" userId="S::fb10@stir.ac.uk::1a9de9fe-3dd9-46c7-90de-ddfb8131350a" providerId="AD" clId="Web-{9714BA18-B5D4-13FA-2D68-1F537642B26E}" dt="2023-04-07T09:51:21.586" v="720" actId="20577"/>
        <pc:sldMkLst>
          <pc:docMk/>
          <pc:sldMk cId="1593673870" sldId="266"/>
        </pc:sldMkLst>
        <pc:spChg chg="mod">
          <ac:chgData name="Fiona Barclay" userId="S::fb10@stir.ac.uk::1a9de9fe-3dd9-46c7-90de-ddfb8131350a" providerId="AD" clId="Web-{9714BA18-B5D4-13FA-2D68-1F537642B26E}" dt="2023-04-07T09:51:21.586" v="720" actId="20577"/>
          <ac:spMkLst>
            <pc:docMk/>
            <pc:sldMk cId="1593673870" sldId="266"/>
            <ac:spMk id="3" creationId="{6FCDCA76-572E-602B-3F9C-4221D2CD5869}"/>
          </ac:spMkLst>
        </pc:spChg>
      </pc:sldChg>
      <pc:sldChg chg="modSp">
        <pc:chgData name="Fiona Barclay" userId="S::fb10@stir.ac.uk::1a9de9fe-3dd9-46c7-90de-ddfb8131350a" providerId="AD" clId="Web-{9714BA18-B5D4-13FA-2D68-1F537642B26E}" dt="2023-04-07T09:22:40.202" v="47" actId="20577"/>
        <pc:sldMkLst>
          <pc:docMk/>
          <pc:sldMk cId="1522876328" sldId="268"/>
        </pc:sldMkLst>
        <pc:spChg chg="mod">
          <ac:chgData name="Fiona Barclay" userId="S::fb10@stir.ac.uk::1a9de9fe-3dd9-46c7-90de-ddfb8131350a" providerId="AD" clId="Web-{9714BA18-B5D4-13FA-2D68-1F537642B26E}" dt="2023-04-07T09:22:40.202" v="47" actId="20577"/>
          <ac:spMkLst>
            <pc:docMk/>
            <pc:sldMk cId="1522876328" sldId="268"/>
            <ac:spMk id="2" creationId="{77D7E63D-7027-8415-72EB-5ECCD605444A}"/>
          </ac:spMkLst>
        </pc:spChg>
      </pc:sldChg>
      <pc:sldChg chg="modSp">
        <pc:chgData name="Fiona Barclay" userId="S::fb10@stir.ac.uk::1a9de9fe-3dd9-46c7-90de-ddfb8131350a" providerId="AD" clId="Web-{9714BA18-B5D4-13FA-2D68-1F537642B26E}" dt="2023-04-07T09:52:11.009" v="738" actId="20577"/>
        <pc:sldMkLst>
          <pc:docMk/>
          <pc:sldMk cId="592783956" sldId="269"/>
        </pc:sldMkLst>
        <pc:spChg chg="mod">
          <ac:chgData name="Fiona Barclay" userId="S::fb10@stir.ac.uk::1a9de9fe-3dd9-46c7-90de-ddfb8131350a" providerId="AD" clId="Web-{9714BA18-B5D4-13FA-2D68-1F537642B26E}" dt="2023-04-07T09:52:11.009" v="738" actId="20577"/>
          <ac:spMkLst>
            <pc:docMk/>
            <pc:sldMk cId="592783956" sldId="269"/>
            <ac:spMk id="3" creationId="{6FCDCA76-572E-602B-3F9C-4221D2CD5869}"/>
          </ac:spMkLst>
        </pc:spChg>
      </pc:sldChg>
      <pc:sldChg chg="modSp">
        <pc:chgData name="Fiona Barclay" userId="S::fb10@stir.ac.uk::1a9de9fe-3dd9-46c7-90de-ddfb8131350a" providerId="AD" clId="Web-{9714BA18-B5D4-13FA-2D68-1F537642B26E}" dt="2023-04-07T09:54:18.920" v="788" actId="20577"/>
        <pc:sldMkLst>
          <pc:docMk/>
          <pc:sldMk cId="1069832157" sldId="270"/>
        </pc:sldMkLst>
        <pc:spChg chg="mod">
          <ac:chgData name="Fiona Barclay" userId="S::fb10@stir.ac.uk::1a9de9fe-3dd9-46c7-90de-ddfb8131350a" providerId="AD" clId="Web-{9714BA18-B5D4-13FA-2D68-1F537642B26E}" dt="2023-04-07T09:54:18.920" v="788" actId="20577"/>
          <ac:spMkLst>
            <pc:docMk/>
            <pc:sldMk cId="1069832157" sldId="270"/>
            <ac:spMk id="3" creationId="{6FCDCA76-572E-602B-3F9C-4221D2CD5869}"/>
          </ac:spMkLst>
        </pc:spChg>
      </pc:sldChg>
      <pc:sldChg chg="modSp">
        <pc:chgData name="Fiona Barclay" userId="S::fb10@stir.ac.uk::1a9de9fe-3dd9-46c7-90de-ddfb8131350a" providerId="AD" clId="Web-{9714BA18-B5D4-13FA-2D68-1F537642B26E}" dt="2023-04-07T09:55:25.625" v="804" actId="20577"/>
        <pc:sldMkLst>
          <pc:docMk/>
          <pc:sldMk cId="2605728190" sldId="271"/>
        </pc:sldMkLst>
        <pc:spChg chg="mod">
          <ac:chgData name="Fiona Barclay" userId="S::fb10@stir.ac.uk::1a9de9fe-3dd9-46c7-90de-ddfb8131350a" providerId="AD" clId="Web-{9714BA18-B5D4-13FA-2D68-1F537642B26E}" dt="2023-04-07T09:55:25.625" v="804" actId="20577"/>
          <ac:spMkLst>
            <pc:docMk/>
            <pc:sldMk cId="2605728190" sldId="271"/>
            <ac:spMk id="3" creationId="{6FCDCA76-572E-602B-3F9C-4221D2CD5869}"/>
          </ac:spMkLst>
        </pc:spChg>
      </pc:sldChg>
      <pc:sldChg chg="modSp">
        <pc:chgData name="Fiona Barclay" userId="S::fb10@stir.ac.uk::1a9de9fe-3dd9-46c7-90de-ddfb8131350a" providerId="AD" clId="Web-{9714BA18-B5D4-13FA-2D68-1F537642B26E}" dt="2023-04-07T09:25:40.395" v="78" actId="20577"/>
        <pc:sldMkLst>
          <pc:docMk/>
          <pc:sldMk cId="850688835" sldId="272"/>
        </pc:sldMkLst>
        <pc:spChg chg="mod">
          <ac:chgData name="Fiona Barclay" userId="S::fb10@stir.ac.uk::1a9de9fe-3dd9-46c7-90de-ddfb8131350a" providerId="AD" clId="Web-{9714BA18-B5D4-13FA-2D68-1F537642B26E}" dt="2023-04-07T09:25:40.395" v="78" actId="20577"/>
          <ac:spMkLst>
            <pc:docMk/>
            <pc:sldMk cId="850688835" sldId="272"/>
            <ac:spMk id="3" creationId="{6FCDCA76-572E-602B-3F9C-4221D2CD5869}"/>
          </ac:spMkLst>
        </pc:spChg>
      </pc:sldChg>
      <pc:sldChg chg="modSp">
        <pc:chgData name="Fiona Barclay" userId="S::fb10@stir.ac.uk::1a9de9fe-3dd9-46c7-90de-ddfb8131350a" providerId="AD" clId="Web-{9714BA18-B5D4-13FA-2D68-1F537642B26E}" dt="2023-04-07T09:25:45.802" v="80" actId="20577"/>
        <pc:sldMkLst>
          <pc:docMk/>
          <pc:sldMk cId="4188143572" sldId="273"/>
        </pc:sldMkLst>
        <pc:spChg chg="mod">
          <ac:chgData name="Fiona Barclay" userId="S::fb10@stir.ac.uk::1a9de9fe-3dd9-46c7-90de-ddfb8131350a" providerId="AD" clId="Web-{9714BA18-B5D4-13FA-2D68-1F537642B26E}" dt="2023-04-07T09:25:45.802" v="80" actId="20577"/>
          <ac:spMkLst>
            <pc:docMk/>
            <pc:sldMk cId="4188143572" sldId="273"/>
            <ac:spMk id="3" creationId="{6FCDCA76-572E-602B-3F9C-4221D2CD5869}"/>
          </ac:spMkLst>
        </pc:spChg>
      </pc:sldChg>
      <pc:sldChg chg="modSp">
        <pc:chgData name="Fiona Barclay" userId="S::fb10@stir.ac.uk::1a9de9fe-3dd9-46c7-90de-ddfb8131350a" providerId="AD" clId="Web-{9714BA18-B5D4-13FA-2D68-1F537642B26E}" dt="2023-04-07T09:27:57.228" v="117" actId="20577"/>
        <pc:sldMkLst>
          <pc:docMk/>
          <pc:sldMk cId="846358594" sldId="274"/>
        </pc:sldMkLst>
        <pc:spChg chg="mod">
          <ac:chgData name="Fiona Barclay" userId="S::fb10@stir.ac.uk::1a9de9fe-3dd9-46c7-90de-ddfb8131350a" providerId="AD" clId="Web-{9714BA18-B5D4-13FA-2D68-1F537642B26E}" dt="2023-04-07T09:27:57.228" v="117" actId="20577"/>
          <ac:spMkLst>
            <pc:docMk/>
            <pc:sldMk cId="846358594" sldId="274"/>
            <ac:spMk id="3" creationId="{6FCDCA76-572E-602B-3F9C-4221D2CD5869}"/>
          </ac:spMkLst>
        </pc:spChg>
      </pc:sldChg>
      <pc:sldChg chg="modSp">
        <pc:chgData name="Fiona Barclay" userId="S::fb10@stir.ac.uk::1a9de9fe-3dd9-46c7-90de-ddfb8131350a" providerId="AD" clId="Web-{9714BA18-B5D4-13FA-2D68-1F537642B26E}" dt="2023-04-07T09:56:58.566" v="848" actId="20577"/>
        <pc:sldMkLst>
          <pc:docMk/>
          <pc:sldMk cId="3908493784" sldId="275"/>
        </pc:sldMkLst>
        <pc:spChg chg="mod">
          <ac:chgData name="Fiona Barclay" userId="S::fb10@stir.ac.uk::1a9de9fe-3dd9-46c7-90de-ddfb8131350a" providerId="AD" clId="Web-{9714BA18-B5D4-13FA-2D68-1F537642B26E}" dt="2023-04-07T09:56:58.566" v="848" actId="20577"/>
          <ac:spMkLst>
            <pc:docMk/>
            <pc:sldMk cId="3908493784" sldId="275"/>
            <ac:spMk id="3" creationId="{6FCDCA76-572E-602B-3F9C-4221D2CD5869}"/>
          </ac:spMkLst>
        </pc:spChg>
      </pc:sldChg>
      <pc:sldChg chg="modSp">
        <pc:chgData name="Fiona Barclay" userId="S::fb10@stir.ac.uk::1a9de9fe-3dd9-46c7-90de-ddfb8131350a" providerId="AD" clId="Web-{9714BA18-B5D4-13FA-2D68-1F537642B26E}" dt="2023-04-07T09:57:14.848" v="851" actId="1076"/>
        <pc:sldMkLst>
          <pc:docMk/>
          <pc:sldMk cId="1349026982" sldId="276"/>
        </pc:sldMkLst>
        <pc:spChg chg="mod">
          <ac:chgData name="Fiona Barclay" userId="S::fb10@stir.ac.uk::1a9de9fe-3dd9-46c7-90de-ddfb8131350a" providerId="AD" clId="Web-{9714BA18-B5D4-13FA-2D68-1F537642B26E}" dt="2023-04-07T09:57:09.770" v="850" actId="20577"/>
          <ac:spMkLst>
            <pc:docMk/>
            <pc:sldMk cId="1349026982" sldId="276"/>
            <ac:spMk id="3" creationId="{6FCDCA76-572E-602B-3F9C-4221D2CD5869}"/>
          </ac:spMkLst>
        </pc:spChg>
        <pc:picChg chg="mod">
          <ac:chgData name="Fiona Barclay" userId="S::fb10@stir.ac.uk::1a9de9fe-3dd9-46c7-90de-ddfb8131350a" providerId="AD" clId="Web-{9714BA18-B5D4-13FA-2D68-1F537642B26E}" dt="2023-04-07T09:57:14.848" v="851" actId="1076"/>
          <ac:picMkLst>
            <pc:docMk/>
            <pc:sldMk cId="1349026982" sldId="276"/>
            <ac:picMk id="4" creationId="{F7EBF832-7691-7D4F-D9B6-160ECBB2AD29}"/>
          </ac:picMkLst>
        </pc:picChg>
      </pc:sldChg>
      <pc:sldChg chg="modSp">
        <pc:chgData name="Fiona Barclay" userId="S::fb10@stir.ac.uk::1a9de9fe-3dd9-46c7-90de-ddfb8131350a" providerId="AD" clId="Web-{9714BA18-B5D4-13FA-2D68-1F537642B26E}" dt="2023-04-07T09:53:06.589" v="743" actId="20577"/>
        <pc:sldMkLst>
          <pc:docMk/>
          <pc:sldMk cId="4012877015" sldId="277"/>
        </pc:sldMkLst>
        <pc:spChg chg="mod">
          <ac:chgData name="Fiona Barclay" userId="S::fb10@stir.ac.uk::1a9de9fe-3dd9-46c7-90de-ddfb8131350a" providerId="AD" clId="Web-{9714BA18-B5D4-13FA-2D68-1F537642B26E}" dt="2023-04-07T09:53:06.589" v="743" actId="20577"/>
          <ac:spMkLst>
            <pc:docMk/>
            <pc:sldMk cId="4012877015" sldId="277"/>
            <ac:spMk id="3" creationId="{6FCDCA76-572E-602B-3F9C-4221D2CD5869}"/>
          </ac:spMkLst>
        </pc:spChg>
      </pc:sldChg>
      <pc:sldChg chg="addSp delSp modSp">
        <pc:chgData name="Fiona Barclay" userId="S::fb10@stir.ac.uk::1a9de9fe-3dd9-46c7-90de-ddfb8131350a" providerId="AD" clId="Web-{9714BA18-B5D4-13FA-2D68-1F537642B26E}" dt="2023-04-07T09:56:48.472" v="845" actId="20577"/>
        <pc:sldMkLst>
          <pc:docMk/>
          <pc:sldMk cId="1328883535" sldId="278"/>
        </pc:sldMkLst>
        <pc:spChg chg="mod">
          <ac:chgData name="Fiona Barclay" userId="S::fb10@stir.ac.uk::1a9de9fe-3dd9-46c7-90de-ddfb8131350a" providerId="AD" clId="Web-{9714BA18-B5D4-13FA-2D68-1F537642B26E}" dt="2023-04-07T09:37:59.372" v="657" actId="1076"/>
          <ac:spMkLst>
            <pc:docMk/>
            <pc:sldMk cId="1328883535" sldId="278"/>
            <ac:spMk id="2" creationId="{77D7E63D-7027-8415-72EB-5ECCD605444A}"/>
          </ac:spMkLst>
        </pc:spChg>
        <pc:spChg chg="add del mod">
          <ac:chgData name="Fiona Barclay" userId="S::fb10@stir.ac.uk::1a9de9fe-3dd9-46c7-90de-ddfb8131350a" providerId="AD" clId="Web-{9714BA18-B5D4-13FA-2D68-1F537642B26E}" dt="2023-04-07T09:56:48.472" v="845" actId="20577"/>
          <ac:spMkLst>
            <pc:docMk/>
            <pc:sldMk cId="1328883535" sldId="278"/>
            <ac:spMk id="3" creationId="{6FCDCA76-572E-602B-3F9C-4221D2CD5869}"/>
          </ac:spMkLst>
        </pc:spChg>
        <pc:spChg chg="add del mod">
          <ac:chgData name="Fiona Barclay" userId="S::fb10@stir.ac.uk::1a9de9fe-3dd9-46c7-90de-ddfb8131350a" providerId="AD" clId="Web-{9714BA18-B5D4-13FA-2D68-1F537642B26E}" dt="2023-04-07T09:38:39.577" v="665"/>
          <ac:spMkLst>
            <pc:docMk/>
            <pc:sldMk cId="1328883535" sldId="278"/>
            <ac:spMk id="5" creationId="{C944DB91-0AB8-77A3-D0F1-5ACB8592CAFA}"/>
          </ac:spMkLst>
        </pc:spChg>
      </pc:sldChg>
      <pc:sldChg chg="modSp">
        <pc:chgData name="Fiona Barclay" userId="S::fb10@stir.ac.uk::1a9de9fe-3dd9-46c7-90de-ddfb8131350a" providerId="AD" clId="Web-{9714BA18-B5D4-13FA-2D68-1F537642B26E}" dt="2023-04-07T09:54:09.294" v="777" actId="20577"/>
        <pc:sldMkLst>
          <pc:docMk/>
          <pc:sldMk cId="1552443427" sldId="280"/>
        </pc:sldMkLst>
        <pc:spChg chg="mod">
          <ac:chgData name="Fiona Barclay" userId="S::fb10@stir.ac.uk::1a9de9fe-3dd9-46c7-90de-ddfb8131350a" providerId="AD" clId="Web-{9714BA18-B5D4-13FA-2D68-1F537642B26E}" dt="2023-04-07T09:54:09.294" v="777" actId="20577"/>
          <ac:spMkLst>
            <pc:docMk/>
            <pc:sldMk cId="1552443427" sldId="280"/>
            <ac:spMk id="3" creationId="{6FCDCA76-572E-602B-3F9C-4221D2CD5869}"/>
          </ac:spMkLst>
        </pc:spChg>
      </pc:sldChg>
      <pc:sldChg chg="modSp">
        <pc:chgData name="Fiona Barclay" userId="S::fb10@stir.ac.uk::1a9de9fe-3dd9-46c7-90de-ddfb8131350a" providerId="AD" clId="Web-{9714BA18-B5D4-13FA-2D68-1F537642B26E}" dt="2023-04-07T09:57:04.145" v="849" actId="20577"/>
        <pc:sldMkLst>
          <pc:docMk/>
          <pc:sldMk cId="2155227391" sldId="281"/>
        </pc:sldMkLst>
        <pc:spChg chg="mod">
          <ac:chgData name="Fiona Barclay" userId="S::fb10@stir.ac.uk::1a9de9fe-3dd9-46c7-90de-ddfb8131350a" providerId="AD" clId="Web-{9714BA18-B5D4-13FA-2D68-1F537642B26E}" dt="2023-04-07T09:57:04.145" v="849" actId="20577"/>
          <ac:spMkLst>
            <pc:docMk/>
            <pc:sldMk cId="2155227391" sldId="281"/>
            <ac:spMk id="3" creationId="{6FCDCA76-572E-602B-3F9C-4221D2CD5869}"/>
          </ac:spMkLst>
        </pc:spChg>
      </pc:sldChg>
      <pc:sldChg chg="modSp">
        <pc:chgData name="Fiona Barclay" userId="S::fb10@stir.ac.uk::1a9de9fe-3dd9-46c7-90de-ddfb8131350a" providerId="AD" clId="Web-{9714BA18-B5D4-13FA-2D68-1F537642B26E}" dt="2023-04-07T09:57:37.521" v="853" actId="20577"/>
        <pc:sldMkLst>
          <pc:docMk/>
          <pc:sldMk cId="4022264969" sldId="282"/>
        </pc:sldMkLst>
        <pc:spChg chg="mod">
          <ac:chgData name="Fiona Barclay" userId="S::fb10@stir.ac.uk::1a9de9fe-3dd9-46c7-90de-ddfb8131350a" providerId="AD" clId="Web-{9714BA18-B5D4-13FA-2D68-1F537642B26E}" dt="2023-04-07T09:57:37.521" v="853" actId="20577"/>
          <ac:spMkLst>
            <pc:docMk/>
            <pc:sldMk cId="4022264969" sldId="282"/>
            <ac:spMk id="3" creationId="{6FCDCA76-572E-602B-3F9C-4221D2CD5869}"/>
          </ac:spMkLst>
        </pc:spChg>
      </pc:sldChg>
      <pc:sldChg chg="modSp new">
        <pc:chgData name="Fiona Barclay" userId="S::fb10@stir.ac.uk::1a9de9fe-3dd9-46c7-90de-ddfb8131350a" providerId="AD" clId="Web-{9714BA18-B5D4-13FA-2D68-1F537642B26E}" dt="2023-04-07T09:20:43.401" v="23" actId="20577"/>
        <pc:sldMkLst>
          <pc:docMk/>
          <pc:sldMk cId="3387667615" sldId="283"/>
        </pc:sldMkLst>
        <pc:spChg chg="mod">
          <ac:chgData name="Fiona Barclay" userId="S::fb10@stir.ac.uk::1a9de9fe-3dd9-46c7-90de-ddfb8131350a" providerId="AD" clId="Web-{9714BA18-B5D4-13FA-2D68-1F537642B26E}" dt="2023-04-07T09:20:43.401" v="23" actId="20577"/>
          <ac:spMkLst>
            <pc:docMk/>
            <pc:sldMk cId="3387667615" sldId="283"/>
            <ac:spMk id="2" creationId="{94836677-65DE-D0BE-A600-D9BAD5FDD2A8}"/>
          </ac:spMkLst>
        </pc:spChg>
      </pc:sldChg>
    </pc:docChg>
  </pc:docChgLst>
  <pc:docChgLst>
    <pc:chgData name="Fiona Barclay" userId="S::fb10@stir.ac.uk::1a9de9fe-3dd9-46c7-90de-ddfb8131350a" providerId="AD" clId="Web-{D61FA313-0407-7743-9901-9B42D37E8F65}"/>
    <pc:docChg chg="modSld">
      <pc:chgData name="Fiona Barclay" userId="S::fb10@stir.ac.uk::1a9de9fe-3dd9-46c7-90de-ddfb8131350a" providerId="AD" clId="Web-{D61FA313-0407-7743-9901-9B42D37E8F65}" dt="2023-04-17T13:45:10.812" v="1" actId="1076"/>
      <pc:docMkLst>
        <pc:docMk/>
      </pc:docMkLst>
      <pc:sldChg chg="modSp">
        <pc:chgData name="Fiona Barclay" userId="S::fb10@stir.ac.uk::1a9de9fe-3dd9-46c7-90de-ddfb8131350a" providerId="AD" clId="Web-{D61FA313-0407-7743-9901-9B42D37E8F65}" dt="2023-04-17T13:45:10.812" v="1" actId="1076"/>
        <pc:sldMkLst>
          <pc:docMk/>
          <pc:sldMk cId="3387667615" sldId="283"/>
        </pc:sldMkLst>
        <pc:spChg chg="mod">
          <ac:chgData name="Fiona Barclay" userId="S::fb10@stir.ac.uk::1a9de9fe-3dd9-46c7-90de-ddfb8131350a" providerId="AD" clId="Web-{D61FA313-0407-7743-9901-9B42D37E8F65}" dt="2023-04-17T13:45:10.812" v="1" actId="1076"/>
          <ac:spMkLst>
            <pc:docMk/>
            <pc:sldMk cId="3387667615" sldId="283"/>
            <ac:spMk id="6" creationId="{D639A2BF-DDFB-BF56-0E9B-95BFB2F4DB28}"/>
          </ac:spMkLst>
        </pc:spChg>
        <pc:picChg chg="mod">
          <ac:chgData name="Fiona Barclay" userId="S::fb10@stir.ac.uk::1a9de9fe-3dd9-46c7-90de-ddfb8131350a" providerId="AD" clId="Web-{D61FA313-0407-7743-9901-9B42D37E8F65}" dt="2023-04-17T13:45:04.296" v="0" actId="14100"/>
          <ac:picMkLst>
            <pc:docMk/>
            <pc:sldMk cId="3387667615" sldId="283"/>
            <ac:picMk id="5" creationId="{1498179D-3D43-2E85-558C-12950015AB14}"/>
          </ac:picMkLst>
        </pc:picChg>
      </pc:sldChg>
    </pc:docChg>
  </pc:docChgLst>
  <pc:docChgLst>
    <pc:chgData name="Fiona Barclay" userId="S::fb10@stir.ac.uk::1a9de9fe-3dd9-46c7-90de-ddfb8131350a" providerId="AD" clId="Web-{6E463C95-B7E4-F0CB-3437-6C35300EA8CE}"/>
    <pc:docChg chg="modSld">
      <pc:chgData name="Fiona Barclay" userId="S::fb10@stir.ac.uk::1a9de9fe-3dd9-46c7-90de-ddfb8131350a" providerId="AD" clId="Web-{6E463C95-B7E4-F0CB-3437-6C35300EA8CE}" dt="2023-05-01T08:45:28.430" v="0" actId="20577"/>
      <pc:docMkLst>
        <pc:docMk/>
      </pc:docMkLst>
      <pc:sldChg chg="modSp">
        <pc:chgData name="Fiona Barclay" userId="S::fb10@stir.ac.uk::1a9de9fe-3dd9-46c7-90de-ddfb8131350a" providerId="AD" clId="Web-{6E463C95-B7E4-F0CB-3437-6C35300EA8CE}" dt="2023-05-01T08:45:28.430" v="0" actId="20577"/>
        <pc:sldMkLst>
          <pc:docMk/>
          <pc:sldMk cId="1195158445" sldId="256"/>
        </pc:sldMkLst>
        <pc:spChg chg="mod">
          <ac:chgData name="Fiona Barclay" userId="S::fb10@stir.ac.uk::1a9de9fe-3dd9-46c7-90de-ddfb8131350a" providerId="AD" clId="Web-{6E463C95-B7E4-F0CB-3437-6C35300EA8CE}" dt="2023-05-01T08:45:28.430" v="0" actId="20577"/>
          <ac:spMkLst>
            <pc:docMk/>
            <pc:sldMk cId="1195158445" sldId="256"/>
            <ac:spMk id="3" creationId="{BC49A7CA-EF4E-5C73-EBC6-047EF25976FA}"/>
          </ac:spMkLst>
        </pc:spChg>
      </pc:sldChg>
    </pc:docChg>
  </pc:docChgLst>
  <pc:docChgLst>
    <pc:chgData name="Fiona Barclay" userId="S::fb10@stir.ac.uk::1a9de9fe-3dd9-46c7-90de-ddfb8131350a" providerId="AD" clId="Web-{01E703FF-0265-7923-A306-730E2C807DD9}"/>
    <pc:docChg chg="modSld">
      <pc:chgData name="Fiona Barclay" userId="S::fb10@stir.ac.uk::1a9de9fe-3dd9-46c7-90de-ddfb8131350a" providerId="AD" clId="Web-{01E703FF-0265-7923-A306-730E2C807DD9}" dt="2023-05-07T20:02:22.357" v="8" actId="20577"/>
      <pc:docMkLst>
        <pc:docMk/>
      </pc:docMkLst>
      <pc:sldChg chg="modSp">
        <pc:chgData name="Fiona Barclay" userId="S::fb10@stir.ac.uk::1a9de9fe-3dd9-46c7-90de-ddfb8131350a" providerId="AD" clId="Web-{01E703FF-0265-7923-A306-730E2C807DD9}" dt="2023-05-07T19:46:41.969" v="0" actId="14100"/>
        <pc:sldMkLst>
          <pc:docMk/>
          <pc:sldMk cId="220940628" sldId="258"/>
        </pc:sldMkLst>
        <pc:spChg chg="mod">
          <ac:chgData name="Fiona Barclay" userId="S::fb10@stir.ac.uk::1a9de9fe-3dd9-46c7-90de-ddfb8131350a" providerId="AD" clId="Web-{01E703FF-0265-7923-A306-730E2C807DD9}" dt="2023-05-07T19:46:41.969" v="0" actId="14100"/>
          <ac:spMkLst>
            <pc:docMk/>
            <pc:sldMk cId="220940628" sldId="258"/>
            <ac:spMk id="3" creationId="{6FCDCA76-572E-602B-3F9C-4221D2CD5869}"/>
          </ac:spMkLst>
        </pc:spChg>
      </pc:sldChg>
      <pc:sldChg chg="modSp">
        <pc:chgData name="Fiona Barclay" userId="S::fb10@stir.ac.uk::1a9de9fe-3dd9-46c7-90de-ddfb8131350a" providerId="AD" clId="Web-{01E703FF-0265-7923-A306-730E2C807DD9}" dt="2023-05-07T20:02:15.622" v="6" actId="20577"/>
        <pc:sldMkLst>
          <pc:docMk/>
          <pc:sldMk cId="846358594" sldId="274"/>
        </pc:sldMkLst>
        <pc:spChg chg="mod">
          <ac:chgData name="Fiona Barclay" userId="S::fb10@stir.ac.uk::1a9de9fe-3dd9-46c7-90de-ddfb8131350a" providerId="AD" clId="Web-{01E703FF-0265-7923-A306-730E2C807DD9}" dt="2023-05-07T20:02:15.622" v="6" actId="20577"/>
          <ac:spMkLst>
            <pc:docMk/>
            <pc:sldMk cId="846358594" sldId="274"/>
            <ac:spMk id="3" creationId="{6FCDCA76-572E-602B-3F9C-4221D2CD5869}"/>
          </ac:spMkLst>
        </pc:spChg>
      </pc:sldChg>
      <pc:sldChg chg="modSp">
        <pc:chgData name="Fiona Barclay" userId="S::fb10@stir.ac.uk::1a9de9fe-3dd9-46c7-90de-ddfb8131350a" providerId="AD" clId="Web-{01E703FF-0265-7923-A306-730E2C807DD9}" dt="2023-05-07T20:02:22.357" v="8" actId="20577"/>
        <pc:sldMkLst>
          <pc:docMk/>
          <pc:sldMk cId="1552443427" sldId="280"/>
        </pc:sldMkLst>
        <pc:spChg chg="mod">
          <ac:chgData name="Fiona Barclay" userId="S::fb10@stir.ac.uk::1a9de9fe-3dd9-46c7-90de-ddfb8131350a" providerId="AD" clId="Web-{01E703FF-0265-7923-A306-730E2C807DD9}" dt="2023-05-07T20:02:22.357" v="8" actId="20577"/>
          <ac:spMkLst>
            <pc:docMk/>
            <pc:sldMk cId="1552443427" sldId="280"/>
            <ac:spMk id="3" creationId="{6FCDCA76-572E-602B-3F9C-4221D2CD58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July 28,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3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July 28,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004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July 28,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47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July 28,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14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July 28,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8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July 28,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963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July 28,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76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July 28,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149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July 28,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424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July 28,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02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July 28,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248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Friday, July 28,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94978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ieds-noirs.stir.ac.uk/wp-content/uploads/2023/05/LPT_avignon2018.mp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ieds-noirs.stir.ac.uk/wp-content/uploads/2023/05/LPT_avignon2018.mp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5Mo5JClm1y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ieds-noirs.stir.ac.uk/introduction-les-pieds-tanques/" TargetMode="External"/><Relationship Id="rId2" Type="http://schemas.openxmlformats.org/officeDocument/2006/relationships/hyperlink" Target="https://www.youtube.com/watch?v=IjmLFKlVHlk"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hyperlink" Target="https://pieds-noirs.stir.ac.uk/wp-content/uploads/2023/05/LPT_avignon2018.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page1image2536003088">
            <a:extLst>
              <a:ext uri="{FF2B5EF4-FFF2-40B4-BE49-F238E27FC236}">
                <a16:creationId xmlns:a16="http://schemas.microsoft.com/office/drawing/2014/main" id="{3C910504-40A6-6E0E-7558-EDACB31A5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2737E-3663-9588-26F4-CBCF180F6314}"/>
              </a:ext>
            </a:extLst>
          </p:cNvPr>
          <p:cNvSpPr>
            <a:spLocks noGrp="1"/>
          </p:cNvSpPr>
          <p:nvPr>
            <p:ph type="ctrTitle"/>
          </p:nvPr>
        </p:nvSpPr>
        <p:spPr>
          <a:xfrm>
            <a:off x="751114" y="620486"/>
            <a:ext cx="5344886" cy="3481957"/>
          </a:xfrm>
        </p:spPr>
        <p:txBody>
          <a:bodyPr anchor="b">
            <a:normAutofit/>
          </a:bodyPr>
          <a:lstStyle/>
          <a:p>
            <a:pPr algn="l"/>
            <a:r>
              <a:rPr lang="en-US" dirty="0">
                <a:solidFill>
                  <a:schemeClr val="bg1"/>
                </a:solidFill>
                <a:latin typeface="Calibri" panose="020F0502020204030204" pitchFamily="34" charset="0"/>
                <a:cs typeface="Calibri" panose="020F0502020204030204" pitchFamily="34" charset="0"/>
              </a:rPr>
              <a:t>Remembering Empire</a:t>
            </a:r>
            <a:br>
              <a:rPr lang="en-US" dirty="0">
                <a:solidFill>
                  <a:schemeClr val="bg1"/>
                </a:solidFill>
                <a:latin typeface="Calibri" panose="020F0502020204030204" pitchFamily="34" charset="0"/>
                <a:cs typeface="Calibri" panose="020F0502020204030204" pitchFamily="34" charset="0"/>
              </a:rPr>
            </a:br>
            <a:r>
              <a:rPr lang="en-US" i="1" dirty="0">
                <a:solidFill>
                  <a:schemeClr val="bg1"/>
                </a:solidFill>
                <a:latin typeface="Calibri" panose="020F0502020204030204" pitchFamily="34" charset="0"/>
                <a:cs typeface="Calibri" panose="020F0502020204030204" pitchFamily="34" charset="0"/>
              </a:rPr>
              <a:t>Les Pieds tanqués</a:t>
            </a:r>
          </a:p>
        </p:txBody>
      </p:sp>
      <p:sp>
        <p:nvSpPr>
          <p:cNvPr id="3" name="Subtitle 2">
            <a:extLst>
              <a:ext uri="{FF2B5EF4-FFF2-40B4-BE49-F238E27FC236}">
                <a16:creationId xmlns:a16="http://schemas.microsoft.com/office/drawing/2014/main" id="{BC49A7CA-EF4E-5C73-EBC6-047EF25976FA}"/>
              </a:ext>
            </a:extLst>
          </p:cNvPr>
          <p:cNvSpPr>
            <a:spLocks noGrp="1"/>
          </p:cNvSpPr>
          <p:nvPr>
            <p:ph type="subTitle" idx="1"/>
          </p:nvPr>
        </p:nvSpPr>
        <p:spPr>
          <a:xfrm>
            <a:off x="751114" y="4349755"/>
            <a:ext cx="4781006" cy="1136468"/>
          </a:xfrm>
        </p:spPr>
        <p:txBody>
          <a:bodyPr vert="horz" lIns="0" tIns="0" rIns="0" bIns="0" rtlCol="0" anchor="t">
            <a:normAutofit/>
          </a:bodyPr>
          <a:lstStyle/>
          <a:p>
            <a:pPr algn="l">
              <a:spcAft>
                <a:spcPts val="600"/>
              </a:spcAft>
            </a:pPr>
            <a:r>
              <a:rPr lang="en-US" sz="2800" dirty="0">
                <a:solidFill>
                  <a:schemeClr val="bg1"/>
                </a:solidFill>
                <a:latin typeface="Calibri"/>
                <a:cs typeface="Calibri"/>
              </a:rPr>
              <a:t>Session 6</a:t>
            </a:r>
            <a:endParaRPr lang="en-US" sz="2800" dirty="0">
              <a:solidFill>
                <a:schemeClr val="bg1"/>
              </a:solidFill>
              <a:latin typeface="Calibri" panose="020F0502020204030204" pitchFamily="34" charset="0"/>
              <a:cs typeface="Calibri" panose="020F0502020204030204" pitchFamily="34" charset="0"/>
            </a:endParaRPr>
          </a:p>
        </p:txBody>
      </p:sp>
      <p:sp>
        <p:nvSpPr>
          <p:cNvPr id="1065" name="Rectangle 106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31EF47-A2FB-20CB-D19D-32771E656950}"/>
              </a:ext>
            </a:extLst>
          </p:cNvPr>
          <p:cNvSpPr>
            <a:spLocks noChangeArrowheads="1"/>
          </p:cNvSpPr>
          <p:nvPr/>
        </p:nvSpPr>
        <p:spPr bwMode="auto">
          <a:xfrm>
            <a:off x="6389517" y="-26126"/>
            <a:ext cx="301095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515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Opening radio scene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779373"/>
            <a:ext cx="10367320" cy="4292243"/>
          </a:xfrm>
        </p:spPr>
        <p:txBody>
          <a:bodyPr vert="horz" lIns="0" tIns="0" rIns="0" bIns="0" rtlCol="0" anchor="t">
            <a:normAutofit fontScale="92500" lnSpcReduction="10000"/>
          </a:bodyPr>
          <a:lstStyle/>
          <a:p>
            <a:pPr marL="0" indent="0" algn="l" rtl="0" fontAlgn="base">
              <a:buNone/>
            </a:pPr>
            <a:r>
              <a:rPr lang="en-US" b="1" i="0" u="none" strike="noStrike" dirty="0">
                <a:solidFill>
                  <a:srgbClr val="0989B1"/>
                </a:solidFill>
                <a:effectLst/>
                <a:latin typeface="Calibri"/>
                <a:cs typeface="Calibri"/>
              </a:rPr>
              <a:t>Why would Loule turn off the radio?</a:t>
            </a:r>
            <a:r>
              <a:rPr lang="en-US" b="0" i="0" u="none" strike="noStrike" dirty="0">
                <a:solidFill>
                  <a:srgbClr val="000000"/>
                </a:solidFill>
                <a:effectLst/>
                <a:latin typeface="Calibri"/>
                <a:cs typeface="Calibri"/>
              </a:rPr>
              <a:t>​</a:t>
            </a:r>
          </a:p>
          <a:p>
            <a:pPr algn="l" rtl="0" fontAlgn="base"/>
            <a:r>
              <a:rPr lang="en-US" b="0" i="0" u="none" strike="noStrike" dirty="0">
                <a:solidFill>
                  <a:srgbClr val="000000"/>
                </a:solidFill>
                <a:effectLst/>
                <a:latin typeface="Calibri" panose="020F0502020204030204" pitchFamily="34" charset="0"/>
              </a:rPr>
              <a:t>There is a sense of the past returning as the memories of the Algerian War of Independence and related tensions between France and Algeria seep back into the present. ​</a:t>
            </a:r>
            <a:endParaRPr lang="en-US" b="0" i="0" u="none" strike="noStrike"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a:cs typeface="Calibri"/>
              </a:rPr>
              <a:t>We witness Loule’s desire to ignore this event and the memories that it triggers.​</a:t>
            </a:r>
          </a:p>
          <a:p>
            <a:pPr algn="l" rtl="0" fontAlgn="base"/>
            <a:r>
              <a:rPr lang="en-US" b="0" i="0" u="none" strike="noStrike" dirty="0">
                <a:solidFill>
                  <a:srgbClr val="000000"/>
                </a:solidFill>
                <a:effectLst/>
                <a:latin typeface="Calibri" panose="020F0502020204030204" pitchFamily="34" charset="0"/>
              </a:rPr>
              <a:t>Marseille, and Provence more generally, was the destination of many </a:t>
            </a:r>
            <a:r>
              <a:rPr lang="en-US" b="0" i="1" u="none" strike="noStrike" dirty="0" err="1">
                <a:solidFill>
                  <a:srgbClr val="000000"/>
                </a:solidFill>
                <a:effectLst/>
                <a:latin typeface="Calibri" panose="020F0502020204030204" pitchFamily="34" charset="0"/>
              </a:rPr>
              <a:t>pieds</a:t>
            </a:r>
            <a:r>
              <a:rPr lang="en-US" b="0" i="1" u="none" strike="noStrike" dirty="0">
                <a:solidFill>
                  <a:srgbClr val="000000"/>
                </a:solidFill>
                <a:effectLst/>
                <a:latin typeface="Calibri" panose="020F0502020204030204" pitchFamily="34" charset="0"/>
              </a:rPr>
              <a:t>-noirs </a:t>
            </a:r>
            <a:r>
              <a:rPr lang="en-US" b="0" i="0" u="none" strike="noStrike" dirty="0">
                <a:solidFill>
                  <a:srgbClr val="000000"/>
                </a:solidFill>
                <a:effectLst/>
                <a:latin typeface="Calibri" panose="020F0502020204030204" pitchFamily="34" charset="0"/>
              </a:rPr>
              <a:t>returning from Algeria after the Algerian War of Independence. Later, it was the destination for Algerian immigrants seeking work and a new life for their family.​</a:t>
            </a:r>
            <a:endParaRPr lang="en-US" b="0" i="0" u="none" strike="noStrike"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Calibri"/>
                <a:cs typeface="Calibri"/>
              </a:rPr>
              <a:t>As a local Provencal Frenchman, Loule has had enough of French-Algerian conflict and resents the resultant waves of immigration into Provence. ​</a:t>
            </a:r>
          </a:p>
        </p:txBody>
      </p:sp>
    </p:spTree>
    <p:extLst>
      <p:ext uri="{BB962C8B-B14F-4D97-AF65-F5344CB8AC3E}">
        <p14:creationId xmlns:p14="http://schemas.microsoft.com/office/powerpoint/2010/main" val="418814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663995" y="65931"/>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La </a:t>
            </a:r>
            <a:r>
              <a:rPr lang="en-US" dirty="0" err="1">
                <a:solidFill>
                  <a:schemeClr val="accent6"/>
                </a:solidFill>
                <a:latin typeface="Calibri" panose="020F0502020204030204" pitchFamily="34" charset="0"/>
                <a:cs typeface="Calibri" panose="020F0502020204030204" pitchFamily="34" charset="0"/>
              </a:rPr>
              <a:t>mémoire</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courte</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1" y="1470025"/>
            <a:ext cx="10536453" cy="4943475"/>
          </a:xfrm>
        </p:spPr>
        <p:txBody>
          <a:bodyPr vert="horz" lIns="0" tIns="0" rIns="0" bIns="0" rtlCol="0" anchor="t">
            <a:noAutofit/>
          </a:bodyPr>
          <a:lstStyle/>
          <a:p>
            <a:pPr marL="0" indent="0" fontAlgn="base">
              <a:buNone/>
            </a:pPr>
            <a:r>
              <a:rPr lang="en-US" b="1" i="0" u="none" strike="noStrike" dirty="0">
                <a:solidFill>
                  <a:schemeClr val="accent6"/>
                </a:solidFill>
                <a:effectLst/>
                <a:latin typeface="Calibri"/>
                <a:cs typeface="Calibri"/>
              </a:rPr>
              <a:t>Read</a:t>
            </a:r>
            <a:r>
              <a:rPr lang="en-US" b="1" i="0" u="none" strike="noStrike" dirty="0">
                <a:solidFill>
                  <a:srgbClr val="000000"/>
                </a:solidFill>
                <a:effectLst/>
                <a:latin typeface="Calibri"/>
                <a:cs typeface="Calibri"/>
              </a:rPr>
              <a:t>: </a:t>
            </a:r>
            <a:r>
              <a:rPr lang="en-US" dirty="0">
                <a:solidFill>
                  <a:srgbClr val="000000"/>
                </a:solidFill>
                <a:latin typeface="Calibri"/>
                <a:cs typeface="Calibri"/>
              </a:rPr>
              <a:t>pp. 2-3/ section 0</a:t>
            </a:r>
            <a:r>
              <a:rPr lang="en-US" b="0" i="0" u="none" strike="noStrike" dirty="0">
                <a:solidFill>
                  <a:srgbClr val="000000"/>
                </a:solidFill>
                <a:effectLst/>
                <a:latin typeface="Calibri"/>
                <a:cs typeface="Calibri"/>
              </a:rPr>
              <a:t> until </a:t>
            </a:r>
            <a:r>
              <a:rPr lang="en-US" b="0" i="1" u="none" strike="noStrike" dirty="0">
                <a:solidFill>
                  <a:srgbClr val="000000"/>
                </a:solidFill>
                <a:effectLst/>
                <a:latin typeface="Calibri"/>
                <a:cs typeface="Calibri"/>
              </a:rPr>
              <a:t>'la belle époque!'</a:t>
            </a:r>
            <a:r>
              <a:rPr lang="en-US" b="0" i="0" u="none" strike="noStrike" dirty="0">
                <a:solidFill>
                  <a:srgbClr val="000000"/>
                </a:solidFill>
                <a:effectLst/>
                <a:latin typeface="Calibri"/>
                <a:cs typeface="Calibri"/>
              </a:rPr>
              <a:t>​</a:t>
            </a:r>
          </a:p>
          <a:p>
            <a:pPr marL="0" indent="0" algn="l" rtl="0" fontAlgn="base">
              <a:buNone/>
            </a:pPr>
            <a:r>
              <a:rPr lang="en-US" b="0" i="0" u="none" strike="noStrike" dirty="0">
                <a:solidFill>
                  <a:srgbClr val="000000"/>
                </a:solidFill>
                <a:effectLst/>
                <a:latin typeface="Calibri"/>
                <a:cs typeface="Calibri"/>
              </a:rPr>
              <a:t>On these pages, we hear some </a:t>
            </a:r>
            <a:r>
              <a:rPr lang="en-US" b="0" i="1" u="none" strike="noStrike" dirty="0">
                <a:solidFill>
                  <a:srgbClr val="000000"/>
                </a:solidFill>
                <a:effectLst/>
                <a:latin typeface="Calibri"/>
                <a:cs typeface="Calibri"/>
              </a:rPr>
              <a:t>pétanque</a:t>
            </a:r>
            <a:r>
              <a:rPr lang="en-US" b="0" i="0" u="none" strike="noStrike" dirty="0">
                <a:solidFill>
                  <a:srgbClr val="000000"/>
                </a:solidFill>
                <a:effectLst/>
                <a:latin typeface="Calibri"/>
                <a:cs typeface="Calibri"/>
              </a:rPr>
              <a:t> terminology and game talk as we meet several of the characters.</a:t>
            </a:r>
            <a:endParaRPr lang="en-US" b="1" dirty="0">
              <a:latin typeface="Calibri"/>
              <a:cs typeface="Calibri"/>
            </a:endParaRPr>
          </a:p>
          <a:p>
            <a:r>
              <a:rPr lang="en-US" b="1" dirty="0" err="1">
                <a:latin typeface="Calibri"/>
                <a:cs typeface="Calibri"/>
              </a:rPr>
              <a:t>Zé</a:t>
            </a:r>
            <a:r>
              <a:rPr lang="en-US" b="1" dirty="0">
                <a:latin typeface="Calibri"/>
                <a:cs typeface="Calibri"/>
              </a:rPr>
              <a:t> (</a:t>
            </a:r>
            <a:r>
              <a:rPr lang="en-US" b="1" i="1" dirty="0">
                <a:latin typeface="Calibri"/>
                <a:cs typeface="Calibri"/>
              </a:rPr>
              <a:t>pied-noir</a:t>
            </a:r>
            <a:r>
              <a:rPr lang="en-US" b="1" dirty="0">
                <a:latin typeface="Calibri"/>
                <a:cs typeface="Calibri"/>
              </a:rPr>
              <a:t>) and Yaya (Algerian heritage) arrive </a:t>
            </a:r>
            <a:r>
              <a:rPr lang="en-US" dirty="0">
                <a:latin typeface="Calibri"/>
                <a:cs typeface="Calibri"/>
              </a:rPr>
              <a:t>– </a:t>
            </a:r>
            <a:r>
              <a:rPr lang="en-US" dirty="0">
                <a:solidFill>
                  <a:schemeClr val="accent6"/>
                </a:solidFill>
                <a:latin typeface="Calibri"/>
                <a:cs typeface="Calibri"/>
              </a:rPr>
              <a:t>why is this group interesting?</a:t>
            </a:r>
          </a:p>
          <a:p>
            <a:r>
              <a:rPr lang="en-US" b="1" dirty="0" err="1">
                <a:latin typeface="Calibri"/>
                <a:cs typeface="Calibri"/>
              </a:rPr>
              <a:t>Zé</a:t>
            </a:r>
            <a:r>
              <a:rPr lang="en-US" b="1" dirty="0">
                <a:latin typeface="Calibri"/>
                <a:cs typeface="Calibri"/>
              </a:rPr>
              <a:t> insists that he can beat Loule and Yaya alone </a:t>
            </a:r>
            <a:r>
              <a:rPr lang="en-US" dirty="0">
                <a:latin typeface="Calibri"/>
                <a:cs typeface="Calibri"/>
              </a:rPr>
              <a:t>– </a:t>
            </a:r>
            <a:r>
              <a:rPr lang="en-US" dirty="0">
                <a:solidFill>
                  <a:schemeClr val="accent6"/>
                </a:solidFill>
                <a:latin typeface="Calibri"/>
                <a:cs typeface="Calibri"/>
              </a:rPr>
              <a:t>how do the characters speak to each other at this point in the play?</a:t>
            </a:r>
          </a:p>
          <a:p>
            <a:pPr marL="0" indent="0">
              <a:buNone/>
            </a:pPr>
            <a:endParaRPr lang="en-US" b="1" dirty="0">
              <a:solidFill>
                <a:schemeClr val="accent6"/>
              </a:solidFill>
              <a:latin typeface="Calibri" panose="020F0502020204030204" pitchFamily="34" charset="0"/>
              <a:cs typeface="Calibri" panose="020F0502020204030204" pitchFamily="34" charset="0"/>
            </a:endParaRPr>
          </a:p>
          <a:p>
            <a:pPr marL="0" indent="0">
              <a:buNone/>
            </a:pPr>
            <a:endParaRPr lang="en-US" b="1" dirty="0">
              <a:solidFill>
                <a:schemeClr val="accent6"/>
              </a:solidFill>
              <a:latin typeface="Calibri" panose="020F0502020204030204" pitchFamily="34" charset="0"/>
              <a:cs typeface="Calibri" panose="020F0502020204030204" pitchFamily="34" charset="0"/>
            </a:endParaRPr>
          </a:p>
        </p:txBody>
      </p:sp>
      <p:pic>
        <p:nvPicPr>
          <p:cNvPr id="4" name="Audio Recording 20 Mar 2023 at 11:42:41">
            <a:hlinkClick r:id="" action="ppaction://media"/>
            <a:extLst>
              <a:ext uri="{FF2B5EF4-FFF2-40B4-BE49-F238E27FC236}">
                <a16:creationId xmlns:a16="http://schemas.microsoft.com/office/drawing/2014/main" id="{0D6F804E-2434-6EBA-A46F-D88A1D58432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971" y="5002213"/>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278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663995" y="65931"/>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La </a:t>
            </a:r>
            <a:r>
              <a:rPr lang="en-US" dirty="0" err="1">
                <a:solidFill>
                  <a:schemeClr val="accent6"/>
                </a:solidFill>
                <a:latin typeface="Calibri" panose="020F0502020204030204" pitchFamily="34" charset="0"/>
                <a:cs typeface="Calibri" panose="020F0502020204030204" pitchFamily="34" charset="0"/>
              </a:rPr>
              <a:t>mémoire</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courte</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90346" y="1343025"/>
            <a:ext cx="10536453" cy="4943475"/>
          </a:xfrm>
        </p:spPr>
        <p:txBody>
          <a:bodyPr vert="horz" lIns="0" tIns="0" rIns="0" bIns="0" rtlCol="0" anchor="t">
            <a:noAutofit/>
          </a:bodyPr>
          <a:lstStyle/>
          <a:p>
            <a:pPr marL="0" indent="0">
              <a:buNone/>
            </a:pPr>
            <a:r>
              <a:rPr lang="en-US" b="1" dirty="0">
                <a:solidFill>
                  <a:schemeClr val="accent6"/>
                </a:solidFill>
                <a:latin typeface="Calibri"/>
                <a:cs typeface="Calibri"/>
              </a:rPr>
              <a:t>Focus</a:t>
            </a:r>
            <a:r>
              <a:rPr lang="en-US" dirty="0">
                <a:latin typeface="Calibri"/>
                <a:cs typeface="Calibri"/>
              </a:rPr>
              <a:t>: excerpt from page 3 / section 0</a:t>
            </a:r>
            <a:endParaRPr lang="en-US" dirty="0"/>
          </a:p>
          <a:p>
            <a:pPr marL="0" indent="0">
              <a:buNone/>
            </a:pPr>
            <a:endParaRPr lang="en-US" sz="1600" dirty="0">
              <a:latin typeface="Calibri"/>
              <a:cs typeface="Calibri"/>
            </a:endParaRPr>
          </a:p>
          <a:p>
            <a:pPr marL="0" indent="0">
              <a:buNone/>
            </a:pPr>
            <a:r>
              <a:rPr lang="en-US" i="1" dirty="0">
                <a:latin typeface="Calibri"/>
                <a:cs typeface="Calibri"/>
              </a:rPr>
              <a:t>Loule (à </a:t>
            </a:r>
            <a:r>
              <a:rPr lang="en-US" i="1" dirty="0" err="1">
                <a:latin typeface="Calibri"/>
                <a:cs typeface="Calibri"/>
              </a:rPr>
              <a:t>Zé</a:t>
            </a:r>
            <a:r>
              <a:rPr lang="en-US" i="1" dirty="0">
                <a:latin typeface="Calibri"/>
                <a:cs typeface="Calibri"/>
              </a:rPr>
              <a:t>) – Il a raison </a:t>
            </a:r>
            <a:r>
              <a:rPr lang="en-US" i="1" dirty="0" err="1">
                <a:latin typeface="Calibri"/>
                <a:cs typeface="Calibri"/>
              </a:rPr>
              <a:t>t’as</a:t>
            </a:r>
            <a:r>
              <a:rPr lang="en-US" i="1" dirty="0">
                <a:latin typeface="Calibri"/>
                <a:cs typeface="Calibri"/>
              </a:rPr>
              <a:t> la </a:t>
            </a:r>
            <a:r>
              <a:rPr lang="en-US" i="1" dirty="0" err="1">
                <a:latin typeface="Calibri"/>
                <a:cs typeface="Calibri"/>
              </a:rPr>
              <a:t>mémoire</a:t>
            </a:r>
            <a:r>
              <a:rPr lang="en-US" i="1" dirty="0">
                <a:latin typeface="Calibri"/>
                <a:cs typeface="Calibri"/>
              </a:rPr>
              <a:t> </a:t>
            </a:r>
            <a:r>
              <a:rPr lang="en-US" i="1" dirty="0" err="1">
                <a:latin typeface="Calibri"/>
                <a:cs typeface="Calibri"/>
              </a:rPr>
              <a:t>courte</a:t>
            </a:r>
            <a:r>
              <a:rPr lang="en-US" i="1" dirty="0">
                <a:latin typeface="Calibri"/>
                <a:cs typeface="Calibri"/>
              </a:rPr>
              <a:t>.</a:t>
            </a:r>
          </a:p>
          <a:p>
            <a:pPr marL="0" indent="0">
              <a:buNone/>
            </a:pPr>
            <a:r>
              <a:rPr lang="en-US" i="1" dirty="0" err="1">
                <a:latin typeface="Calibri" panose="020F0502020204030204" pitchFamily="34" charset="0"/>
                <a:cs typeface="Calibri" panose="020F0502020204030204" pitchFamily="34" charset="0"/>
              </a:rPr>
              <a:t>Zé</a:t>
            </a:r>
            <a:r>
              <a:rPr lang="en-US" i="1" dirty="0">
                <a:latin typeface="Calibri" panose="020F0502020204030204" pitchFamily="34" charset="0"/>
                <a:cs typeface="Calibri" panose="020F0502020204030204" pitchFamily="34" charset="0"/>
              </a:rPr>
              <a:t> – La </a:t>
            </a:r>
            <a:r>
              <a:rPr lang="en-US" i="1" dirty="0" err="1">
                <a:latin typeface="Calibri" panose="020F0502020204030204" pitchFamily="34" charset="0"/>
                <a:cs typeface="Calibri" panose="020F0502020204030204" pitchFamily="34" charset="0"/>
              </a:rPr>
              <a:t>mémoire</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courte</a:t>
            </a:r>
            <a:r>
              <a:rPr lang="en-US" i="1" dirty="0">
                <a:latin typeface="Calibri" panose="020F0502020204030204" pitchFamily="34" charset="0"/>
                <a:cs typeface="Calibri" panose="020F0502020204030204" pitchFamily="34" charset="0"/>
              </a:rPr>
              <a:t> ? Ah non, pas </a:t>
            </a:r>
            <a:r>
              <a:rPr lang="en-US" i="1" dirty="0" err="1">
                <a:latin typeface="Calibri" panose="020F0502020204030204" pitchFamily="34" charset="0"/>
                <a:cs typeface="Calibri" panose="020F0502020204030204" pitchFamily="34" charset="0"/>
              </a:rPr>
              <a:t>moi</a:t>
            </a:r>
            <a:r>
              <a:rPr lang="en-US" i="1" dirty="0">
                <a:latin typeface="Calibri" panose="020F0502020204030204" pitchFamily="34" charset="0"/>
                <a:cs typeface="Calibri" panose="020F0502020204030204" pitchFamily="34" charset="0"/>
              </a:rPr>
              <a:t>.</a:t>
            </a:r>
          </a:p>
          <a:p>
            <a:pPr marL="0" indent="0">
              <a:buNone/>
            </a:pPr>
            <a:r>
              <a:rPr lang="en-US" i="1" dirty="0">
                <a:latin typeface="Calibri"/>
                <a:cs typeface="Calibri"/>
              </a:rPr>
              <a:t>Yaya (</a:t>
            </a:r>
            <a:r>
              <a:rPr lang="en-US" i="1" dirty="0" err="1">
                <a:latin typeface="Calibri"/>
                <a:cs typeface="Calibri"/>
              </a:rPr>
              <a:t>s’entraînant</a:t>
            </a:r>
            <a:r>
              <a:rPr lang="en-US" i="1" dirty="0">
                <a:latin typeface="Calibri"/>
                <a:cs typeface="Calibri"/>
              </a:rPr>
              <a:t> à </a:t>
            </a:r>
            <a:r>
              <a:rPr lang="en-US" i="1" dirty="0" err="1">
                <a:latin typeface="Calibri"/>
                <a:cs typeface="Calibri"/>
              </a:rPr>
              <a:t>tirer</a:t>
            </a:r>
            <a:r>
              <a:rPr lang="en-US" i="1" dirty="0">
                <a:latin typeface="Calibri"/>
                <a:cs typeface="Calibri"/>
              </a:rPr>
              <a:t>) – </a:t>
            </a:r>
            <a:r>
              <a:rPr lang="en-US" i="1" dirty="0" err="1">
                <a:latin typeface="Calibri"/>
                <a:cs typeface="Calibri"/>
              </a:rPr>
              <a:t>C’est</a:t>
            </a:r>
            <a:r>
              <a:rPr lang="en-US" i="1" dirty="0">
                <a:latin typeface="Calibri"/>
                <a:cs typeface="Calibri"/>
              </a:rPr>
              <a:t> la Fanny ! </a:t>
            </a:r>
            <a:r>
              <a:rPr lang="en-US" i="1" dirty="0" err="1">
                <a:latin typeface="Calibri"/>
                <a:cs typeface="Calibri"/>
              </a:rPr>
              <a:t>Ça</a:t>
            </a:r>
            <a:r>
              <a:rPr lang="en-US" i="1" dirty="0">
                <a:latin typeface="Calibri"/>
                <a:cs typeface="Calibri"/>
              </a:rPr>
              <a:t> le rend </a:t>
            </a:r>
            <a:r>
              <a:rPr lang="en-US" i="1" dirty="0" err="1">
                <a:latin typeface="Calibri"/>
                <a:cs typeface="Calibri"/>
              </a:rPr>
              <a:t>amnésique</a:t>
            </a:r>
            <a:r>
              <a:rPr lang="en-US" i="1" dirty="0">
                <a:latin typeface="Calibri"/>
                <a:cs typeface="Calibri"/>
              </a:rPr>
              <a:t>. Il a la </a:t>
            </a:r>
            <a:r>
              <a:rPr lang="en-US" i="1" dirty="0" err="1">
                <a:latin typeface="Calibri"/>
                <a:cs typeface="Calibri"/>
              </a:rPr>
              <a:t>mémoire</a:t>
            </a:r>
            <a:r>
              <a:rPr lang="en-US" i="1" dirty="0">
                <a:latin typeface="Calibri"/>
                <a:cs typeface="Calibri"/>
              </a:rPr>
              <a:t> qui </a:t>
            </a:r>
            <a:r>
              <a:rPr lang="en-US" i="1" dirty="0" err="1">
                <a:latin typeface="Calibri"/>
                <a:cs typeface="Calibri"/>
              </a:rPr>
              <a:t>sélectionne</a:t>
            </a:r>
            <a:endParaRPr lang="en-US" i="1" dirty="0">
              <a:latin typeface="Calibri"/>
              <a:cs typeface="Calibri"/>
            </a:endParaRPr>
          </a:p>
          <a:p>
            <a:pPr marL="0" indent="0">
              <a:buNone/>
            </a:pPr>
            <a:endParaRPr lang="en-US" sz="1800" b="1" dirty="0">
              <a:solidFill>
                <a:schemeClr val="accent6"/>
              </a:solidFill>
              <a:latin typeface="Calibri"/>
              <a:cs typeface="Calibri"/>
            </a:endParaRPr>
          </a:p>
          <a:p>
            <a:pPr marL="0" indent="0">
              <a:buNone/>
            </a:pPr>
            <a:r>
              <a:rPr lang="en-US" b="1" dirty="0">
                <a:solidFill>
                  <a:schemeClr val="accent6"/>
                </a:solidFill>
                <a:latin typeface="Calibri"/>
                <a:cs typeface="Calibri"/>
              </a:rPr>
              <a:t>How does this conversation and idea of ‘short memory’ link into the greater historical context that the play refers to?​</a:t>
            </a:r>
            <a:endParaRPr lang="en-US" i="1">
              <a:solidFill>
                <a:schemeClr val="accent6"/>
              </a:solidFill>
              <a:latin typeface="Calibri"/>
              <a:cs typeface="Calibri"/>
            </a:endParaRPr>
          </a:p>
          <a:p>
            <a:endParaRPr lang="en-US" b="1"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8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La </a:t>
            </a:r>
            <a:r>
              <a:rPr lang="en-US" dirty="0" err="1">
                <a:solidFill>
                  <a:schemeClr val="accent6"/>
                </a:solidFill>
                <a:latin typeface="Calibri" panose="020F0502020204030204" pitchFamily="34" charset="0"/>
                <a:cs typeface="Calibri" panose="020F0502020204030204" pitchFamily="34" charset="0"/>
              </a:rPr>
              <a:t>mémoire</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courte</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fontScale="77500" lnSpcReduction="20000"/>
          </a:bodyPr>
          <a:lstStyle/>
          <a:p>
            <a:pPr marL="0" indent="0">
              <a:buNone/>
            </a:pPr>
            <a:r>
              <a:rPr lang="en-US" sz="3200" b="1" i="1" dirty="0" err="1">
                <a:latin typeface="Calibri" panose="020F0502020204030204" pitchFamily="34" charset="0"/>
                <a:cs typeface="Calibri" panose="020F0502020204030204" pitchFamily="34" charset="0"/>
              </a:rPr>
              <a:t>Zé</a:t>
            </a:r>
            <a:r>
              <a:rPr lang="en-US" sz="3200" b="1" i="1"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La </a:t>
            </a:r>
            <a:r>
              <a:rPr lang="en-US" sz="3200" i="1" dirty="0" err="1">
                <a:latin typeface="Calibri" panose="020F0502020204030204" pitchFamily="34" charset="0"/>
                <a:cs typeface="Calibri" panose="020F0502020204030204" pitchFamily="34" charset="0"/>
              </a:rPr>
              <a:t>mémoire</a:t>
            </a:r>
            <a:r>
              <a:rPr lang="en-US" sz="3200" i="1" dirty="0">
                <a:latin typeface="Calibri" panose="020F0502020204030204" pitchFamily="34" charset="0"/>
                <a:cs typeface="Calibri" panose="020F0502020204030204" pitchFamily="34" charset="0"/>
              </a:rPr>
              <a:t> </a:t>
            </a:r>
            <a:r>
              <a:rPr lang="en-US" sz="3200" i="1" dirty="0" err="1">
                <a:latin typeface="Calibri" panose="020F0502020204030204" pitchFamily="34" charset="0"/>
                <a:cs typeface="Calibri" panose="020F0502020204030204" pitchFamily="34" charset="0"/>
              </a:rPr>
              <a:t>courte</a:t>
            </a:r>
            <a:r>
              <a:rPr lang="en-US" sz="3200" i="1" dirty="0">
                <a:latin typeface="Calibri" panose="020F0502020204030204" pitchFamily="34" charset="0"/>
                <a:cs typeface="Calibri" panose="020F0502020204030204" pitchFamily="34" charset="0"/>
              </a:rPr>
              <a:t> ? Ah non, pas </a:t>
            </a:r>
            <a:r>
              <a:rPr lang="en-US" sz="3200" i="1" dirty="0" err="1">
                <a:latin typeface="Calibri" panose="020F0502020204030204" pitchFamily="34" charset="0"/>
                <a:cs typeface="Calibri" panose="020F0502020204030204" pitchFamily="34" charset="0"/>
              </a:rPr>
              <a:t>moi</a:t>
            </a:r>
            <a:r>
              <a:rPr lang="en-US" sz="3200" i="1" dirty="0">
                <a:latin typeface="Calibri" panose="020F0502020204030204" pitchFamily="34" charset="0"/>
                <a:cs typeface="Calibri" panose="020F0502020204030204" pitchFamily="34" charset="0"/>
              </a:rPr>
              <a:t>. </a:t>
            </a:r>
          </a:p>
          <a:p>
            <a:pPr marL="0" indent="0">
              <a:buNone/>
            </a:pPr>
            <a:r>
              <a:rPr lang="en-US" sz="3200" b="1" i="1" dirty="0">
                <a:latin typeface="Calibri" panose="020F0502020204030204" pitchFamily="34" charset="0"/>
                <a:cs typeface="Calibri" panose="020F0502020204030204" pitchFamily="34" charset="0"/>
              </a:rPr>
              <a:t>Yaya</a:t>
            </a:r>
            <a:r>
              <a:rPr lang="en-US" sz="3200" i="1" dirty="0">
                <a:latin typeface="Calibri" panose="020F0502020204030204" pitchFamily="34" charset="0"/>
                <a:cs typeface="Calibri" panose="020F0502020204030204" pitchFamily="34" charset="0"/>
              </a:rPr>
              <a:t>: Il [</a:t>
            </a:r>
            <a:r>
              <a:rPr lang="en-US" sz="3200" b="1" i="1" dirty="0" err="1">
                <a:latin typeface="Calibri" panose="020F0502020204030204" pitchFamily="34" charset="0"/>
                <a:cs typeface="Calibri" panose="020F0502020204030204" pitchFamily="34" charset="0"/>
              </a:rPr>
              <a:t>Zé</a:t>
            </a:r>
            <a:r>
              <a:rPr lang="en-US" sz="3200" i="1" dirty="0">
                <a:latin typeface="Calibri" panose="020F0502020204030204" pitchFamily="34" charset="0"/>
                <a:cs typeface="Calibri" panose="020F0502020204030204" pitchFamily="34" charset="0"/>
              </a:rPr>
              <a:t>] a la </a:t>
            </a:r>
            <a:r>
              <a:rPr lang="en-US" sz="3200" i="1" dirty="0" err="1">
                <a:latin typeface="Calibri" panose="020F0502020204030204" pitchFamily="34" charset="0"/>
                <a:cs typeface="Calibri" panose="020F0502020204030204" pitchFamily="34" charset="0"/>
              </a:rPr>
              <a:t>mémoire</a:t>
            </a:r>
            <a:r>
              <a:rPr lang="en-US" sz="3200" i="1" dirty="0">
                <a:latin typeface="Calibri" panose="020F0502020204030204" pitchFamily="34" charset="0"/>
                <a:cs typeface="Calibri" panose="020F0502020204030204" pitchFamily="34" charset="0"/>
              </a:rPr>
              <a:t> qui </a:t>
            </a:r>
            <a:r>
              <a:rPr lang="en-US" sz="3200" i="1" dirty="0" err="1">
                <a:latin typeface="Calibri" panose="020F0502020204030204" pitchFamily="34" charset="0"/>
                <a:cs typeface="Calibri" panose="020F0502020204030204" pitchFamily="34" charset="0"/>
              </a:rPr>
              <a:t>sélectionne</a:t>
            </a:r>
            <a:endParaRPr lang="en-US" sz="3200" i="1" dirty="0">
              <a:latin typeface="Calibri" panose="020F0502020204030204" pitchFamily="34" charset="0"/>
              <a:cs typeface="Calibri" panose="020F0502020204030204" pitchFamily="34" charset="0"/>
            </a:endParaRPr>
          </a:p>
          <a:p>
            <a:r>
              <a:rPr lang="en-US" sz="3200" dirty="0">
                <a:latin typeface="Calibri"/>
                <a:cs typeface="Calibri"/>
              </a:rPr>
              <a:t>The </a:t>
            </a:r>
            <a:r>
              <a:rPr lang="en-US" sz="3200" i="1" dirty="0" err="1">
                <a:latin typeface="Calibri"/>
                <a:cs typeface="Calibri"/>
              </a:rPr>
              <a:t>pieds</a:t>
            </a:r>
            <a:r>
              <a:rPr lang="en-US" sz="3200" i="1" dirty="0">
                <a:latin typeface="Calibri"/>
                <a:cs typeface="Calibri"/>
              </a:rPr>
              <a:t>-noirs </a:t>
            </a:r>
            <a:r>
              <a:rPr lang="en-US" sz="3200" dirty="0">
                <a:latin typeface="Calibri"/>
                <a:cs typeface="Calibri"/>
              </a:rPr>
              <a:t>are typically represented as refusing to let go of a memory of the past which defines them, one that focuses on their victimhood, which is contested by other accounts. ​</a:t>
            </a:r>
          </a:p>
          <a:p>
            <a:r>
              <a:rPr lang="en-US" sz="3200" dirty="0">
                <a:latin typeface="Calibri"/>
                <a:cs typeface="Calibri"/>
              </a:rPr>
              <a:t>This scene plays with that reputation, as </a:t>
            </a:r>
            <a:r>
              <a:rPr lang="en-US" sz="3200" dirty="0" err="1">
                <a:latin typeface="Calibri"/>
                <a:cs typeface="Calibri"/>
              </a:rPr>
              <a:t>Zé</a:t>
            </a:r>
            <a:r>
              <a:rPr lang="en-US" sz="3200" dirty="0">
                <a:latin typeface="Calibri"/>
                <a:cs typeface="Calibri"/>
              </a:rPr>
              <a:t> highlights that he doesn’t have a short memory, and Yaya responds that he has a selective memory instead.</a:t>
            </a:r>
          </a:p>
          <a:p>
            <a:r>
              <a:rPr lang="en-US" sz="3200" dirty="0">
                <a:latin typeface="Calibri"/>
                <a:cs typeface="Calibri"/>
              </a:rPr>
              <a:t>This line about </a:t>
            </a:r>
            <a:r>
              <a:rPr lang="en-US" sz="3200" err="1">
                <a:latin typeface="Calibri"/>
                <a:cs typeface="Calibri"/>
              </a:rPr>
              <a:t>Zé</a:t>
            </a:r>
            <a:r>
              <a:rPr lang="en-US" sz="3200" dirty="0">
                <a:latin typeface="Calibri"/>
                <a:cs typeface="Calibri"/>
              </a:rPr>
              <a:t> having a short memory is ironic as he is a </a:t>
            </a:r>
            <a:r>
              <a:rPr lang="en-US" sz="3200" i="1" dirty="0">
                <a:latin typeface="Calibri"/>
                <a:cs typeface="Calibri"/>
              </a:rPr>
              <a:t>pied-noir</a:t>
            </a:r>
            <a:r>
              <a:rPr lang="en-US" sz="3200" i="1" dirty="0">
                <a:latin typeface="Calibri"/>
                <a:ea typeface="+mn-lt"/>
                <a:cs typeface="Calibri"/>
              </a:rPr>
              <a:t>,</a:t>
            </a:r>
            <a:r>
              <a:rPr lang="en-US" sz="3200" dirty="0">
                <a:latin typeface="Calibri"/>
                <a:ea typeface="+mn-lt"/>
                <a:cs typeface="+mn-lt"/>
              </a:rPr>
              <a:t> part of a group known for their attachment to a certain, selective version of the past.</a:t>
            </a:r>
          </a:p>
          <a:p>
            <a:endParaRPr lang="en-US" sz="3200" i="1" dirty="0">
              <a:latin typeface="Calibri"/>
              <a:cs typeface="Calibri"/>
            </a:endParaRPr>
          </a:p>
        </p:txBody>
      </p:sp>
    </p:spTree>
    <p:extLst>
      <p:ext uri="{BB962C8B-B14F-4D97-AF65-F5344CB8AC3E}">
        <p14:creationId xmlns:p14="http://schemas.microsoft.com/office/powerpoint/2010/main" val="846358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0815"/>
            <a:ext cx="10907928" cy="1011137"/>
          </a:xfrm>
        </p:spPr>
        <p:txBody>
          <a:bodyPr>
            <a:normAutofit fontScale="90000"/>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Parfaitement</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intégré</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367320" cy="4452881"/>
          </a:xfrm>
        </p:spPr>
        <p:txBody>
          <a:bodyPr vert="horz" lIns="0" tIns="0" rIns="0" bIns="0" rtlCol="0" anchor="t">
            <a:normAutofit fontScale="77500" lnSpcReduction="20000"/>
          </a:bodyPr>
          <a:lstStyle/>
          <a:p>
            <a:pPr marL="0" indent="0" fontAlgn="base">
              <a:buNone/>
            </a:pPr>
            <a:r>
              <a:rPr lang="en-US" sz="2800" b="1" dirty="0">
                <a:solidFill>
                  <a:schemeClr val="accent6"/>
                </a:solidFill>
                <a:latin typeface="Calibri"/>
                <a:cs typeface="Calibri"/>
              </a:rPr>
              <a:t>Focus:</a:t>
            </a:r>
            <a:r>
              <a:rPr lang="en-US" sz="2800" dirty="0">
                <a:solidFill>
                  <a:srgbClr val="0989B1"/>
                </a:solidFill>
                <a:latin typeface="Calibri"/>
                <a:cs typeface="Calibri"/>
              </a:rPr>
              <a:t> </a:t>
            </a:r>
            <a:r>
              <a:rPr lang="en-US" sz="2800" dirty="0">
                <a:solidFill>
                  <a:srgbClr val="000000"/>
                </a:solidFill>
                <a:latin typeface="Calibri"/>
                <a:cs typeface="Calibri"/>
              </a:rPr>
              <a:t>excerpt from page 3/ section 0:</a:t>
            </a:r>
          </a:p>
          <a:p>
            <a:pPr marL="0" indent="0" fontAlgn="base">
              <a:buNone/>
            </a:pPr>
            <a:r>
              <a:rPr lang="en-US" sz="2800" b="1" dirty="0" err="1">
                <a:solidFill>
                  <a:srgbClr val="000000"/>
                </a:solidFill>
                <a:latin typeface="Calibri"/>
                <a:cs typeface="Calibri"/>
              </a:rPr>
              <a:t>Zé</a:t>
            </a:r>
            <a:r>
              <a:rPr lang="en-US" sz="2800" b="1" dirty="0">
                <a:solidFill>
                  <a:srgbClr val="000000"/>
                </a:solidFill>
                <a:latin typeface="Calibri"/>
                <a:cs typeface="Calibri"/>
              </a:rPr>
              <a:t> –</a:t>
            </a:r>
            <a:r>
              <a:rPr lang="en-US" sz="2800" dirty="0">
                <a:solidFill>
                  <a:srgbClr val="000000"/>
                </a:solidFill>
                <a:latin typeface="Calibri"/>
                <a:cs typeface="Calibri"/>
              </a:rPr>
              <a:t> Toi, je </a:t>
            </a:r>
            <a:r>
              <a:rPr lang="en-US" sz="2800" dirty="0" err="1">
                <a:solidFill>
                  <a:srgbClr val="000000"/>
                </a:solidFill>
                <a:latin typeface="Calibri"/>
                <a:cs typeface="Calibri"/>
              </a:rPr>
              <a:t>te</a:t>
            </a:r>
            <a:r>
              <a:rPr lang="en-US" sz="2800" dirty="0">
                <a:solidFill>
                  <a:srgbClr val="000000"/>
                </a:solidFill>
                <a:latin typeface="Calibri"/>
                <a:cs typeface="Calibri"/>
              </a:rPr>
              <a:t> </a:t>
            </a:r>
            <a:r>
              <a:rPr lang="en-US" sz="2800" dirty="0" err="1">
                <a:solidFill>
                  <a:srgbClr val="000000"/>
                </a:solidFill>
                <a:latin typeface="Calibri"/>
                <a:cs typeface="Calibri"/>
              </a:rPr>
              <a:t>désélectionnerais</a:t>
            </a:r>
            <a:r>
              <a:rPr lang="en-US" sz="2800" dirty="0">
                <a:solidFill>
                  <a:srgbClr val="000000"/>
                </a:solidFill>
                <a:latin typeface="Calibri"/>
                <a:cs typeface="Calibri"/>
              </a:rPr>
              <a:t> bien </a:t>
            </a:r>
            <a:r>
              <a:rPr lang="en-US" sz="2800" dirty="0" err="1">
                <a:solidFill>
                  <a:srgbClr val="000000"/>
                </a:solidFill>
                <a:latin typeface="Calibri"/>
                <a:cs typeface="Calibri"/>
              </a:rPr>
              <a:t>volontiers</a:t>
            </a:r>
            <a:r>
              <a:rPr lang="en-US" sz="2800" dirty="0">
                <a:solidFill>
                  <a:srgbClr val="000000"/>
                </a:solidFill>
                <a:latin typeface="Calibri"/>
                <a:cs typeface="Calibri"/>
              </a:rPr>
              <a:t>. (</a:t>
            </a:r>
            <a:r>
              <a:rPr lang="en-US" sz="2800" dirty="0" err="1">
                <a:solidFill>
                  <a:srgbClr val="000000"/>
                </a:solidFill>
                <a:latin typeface="Calibri"/>
                <a:cs typeface="Calibri"/>
              </a:rPr>
              <a:t>S’a</a:t>
            </a:r>
            <a:r>
              <a:rPr lang="en-US" sz="2800" i="1" dirty="0" err="1">
                <a:solidFill>
                  <a:srgbClr val="000000"/>
                </a:solidFill>
                <a:latin typeface="Calibri"/>
                <a:cs typeface="Calibri"/>
              </a:rPr>
              <a:t>pprochant</a:t>
            </a:r>
            <a:r>
              <a:rPr lang="en-US" sz="2800" i="1" dirty="0">
                <a:solidFill>
                  <a:srgbClr val="000000"/>
                </a:solidFill>
                <a:latin typeface="Calibri"/>
                <a:cs typeface="Calibri"/>
              </a:rPr>
              <a:t> de Loule) </a:t>
            </a:r>
            <a:r>
              <a:rPr lang="en-US" sz="2800" i="1" dirty="0" err="1">
                <a:solidFill>
                  <a:srgbClr val="000000"/>
                </a:solidFill>
                <a:latin typeface="Calibri"/>
                <a:cs typeface="Calibri"/>
              </a:rPr>
              <a:t>A</a:t>
            </a:r>
            <a:r>
              <a:rPr lang="en-US" sz="2800" dirty="0" err="1">
                <a:solidFill>
                  <a:srgbClr val="000000"/>
                </a:solidFill>
                <a:latin typeface="Calibri"/>
                <a:cs typeface="Calibri"/>
              </a:rPr>
              <a:t>llez</a:t>
            </a:r>
            <a:r>
              <a:rPr lang="en-US" sz="2800" dirty="0">
                <a:solidFill>
                  <a:srgbClr val="000000"/>
                </a:solidFill>
                <a:latin typeface="Calibri"/>
                <a:cs typeface="Calibri"/>
              </a:rPr>
              <a:t>, </a:t>
            </a:r>
            <a:r>
              <a:rPr lang="en-US" sz="2800" dirty="0" err="1">
                <a:solidFill>
                  <a:srgbClr val="000000"/>
                </a:solidFill>
                <a:latin typeface="Calibri"/>
                <a:cs typeface="Calibri"/>
              </a:rPr>
              <a:t>envoie</a:t>
            </a:r>
            <a:r>
              <a:rPr lang="en-US" sz="2800" dirty="0">
                <a:solidFill>
                  <a:srgbClr val="000000"/>
                </a:solidFill>
                <a:latin typeface="Calibri"/>
                <a:cs typeface="Calibri"/>
              </a:rPr>
              <a:t> quatre boules que je </a:t>
            </a:r>
            <a:r>
              <a:rPr lang="en-US" sz="2800" dirty="0" err="1">
                <a:solidFill>
                  <a:srgbClr val="000000"/>
                </a:solidFill>
                <a:latin typeface="Calibri"/>
                <a:cs typeface="Calibri"/>
              </a:rPr>
              <a:t>vous</a:t>
            </a:r>
            <a:r>
              <a:rPr lang="en-US" sz="2800" dirty="0">
                <a:solidFill>
                  <a:srgbClr val="000000"/>
                </a:solidFill>
                <a:latin typeface="Calibri"/>
                <a:cs typeface="Calibri"/>
              </a:rPr>
              <a:t> </a:t>
            </a:r>
            <a:r>
              <a:rPr lang="en-US" sz="2800" i="1" dirty="0" err="1">
                <a:solidFill>
                  <a:srgbClr val="000000"/>
                </a:solidFill>
                <a:latin typeface="Calibri"/>
                <a:cs typeface="Calibri"/>
              </a:rPr>
              <a:t>désintègre</a:t>
            </a:r>
            <a:r>
              <a:rPr lang="en-US" sz="2800" dirty="0">
                <a:solidFill>
                  <a:srgbClr val="000000"/>
                </a:solidFill>
                <a:latin typeface="Calibri"/>
                <a:cs typeface="Calibri"/>
              </a:rPr>
              <a:t>*.​</a:t>
            </a:r>
          </a:p>
          <a:p>
            <a:pPr marL="0" indent="0" fontAlgn="base">
              <a:buNone/>
            </a:pPr>
            <a:r>
              <a:rPr lang="en-US" sz="2800" b="1" dirty="0">
                <a:solidFill>
                  <a:srgbClr val="000000"/>
                </a:solidFill>
                <a:latin typeface="Calibri" panose="020F0502020204030204" pitchFamily="34" charset="0"/>
              </a:rPr>
              <a:t>Yaya </a:t>
            </a:r>
            <a:r>
              <a:rPr lang="en-US" sz="2800" dirty="0">
                <a:solidFill>
                  <a:srgbClr val="000000"/>
                </a:solidFill>
                <a:latin typeface="Calibri" panose="020F0502020204030204" pitchFamily="34" charset="0"/>
              </a:rPr>
              <a:t>– Pas </a:t>
            </a:r>
            <a:r>
              <a:rPr lang="en-US" sz="2800" dirty="0" err="1">
                <a:solidFill>
                  <a:srgbClr val="000000"/>
                </a:solidFill>
                <a:latin typeface="Calibri" panose="020F0502020204030204" pitchFamily="34" charset="0"/>
              </a:rPr>
              <a:t>moi</a:t>
            </a:r>
            <a:r>
              <a:rPr lang="en-US" sz="2800" dirty="0">
                <a:solidFill>
                  <a:srgbClr val="000000"/>
                </a:solidFill>
                <a:latin typeface="Calibri" panose="020F0502020204030204" pitchFamily="34" charset="0"/>
              </a:rPr>
              <a:t> </a:t>
            </a:r>
            <a:r>
              <a:rPr lang="en-US" sz="2800" dirty="0" err="1">
                <a:solidFill>
                  <a:srgbClr val="000000"/>
                </a:solidFill>
                <a:latin typeface="Calibri" panose="020F0502020204030204" pitchFamily="34" charset="0"/>
              </a:rPr>
              <a:t>Zé</a:t>
            </a:r>
            <a:r>
              <a:rPr lang="en-US" sz="2800" dirty="0">
                <a:solidFill>
                  <a:srgbClr val="000000"/>
                </a:solidFill>
                <a:latin typeface="Calibri" panose="020F0502020204030204" pitchFamily="34" charset="0"/>
              </a:rPr>
              <a:t>. Je suis </a:t>
            </a:r>
            <a:r>
              <a:rPr lang="en-US" sz="2800" dirty="0" err="1">
                <a:solidFill>
                  <a:srgbClr val="000000"/>
                </a:solidFill>
                <a:latin typeface="Calibri" panose="020F0502020204030204" pitchFamily="34" charset="0"/>
              </a:rPr>
              <a:t>parfaitement</a:t>
            </a:r>
            <a:r>
              <a:rPr lang="en-US" sz="2800" dirty="0">
                <a:solidFill>
                  <a:srgbClr val="000000"/>
                </a:solidFill>
                <a:latin typeface="Calibri" panose="020F0502020204030204" pitchFamily="34" charset="0"/>
              </a:rPr>
              <a:t> </a:t>
            </a:r>
            <a:r>
              <a:rPr lang="en-US" sz="2800" dirty="0" err="1">
                <a:solidFill>
                  <a:srgbClr val="000000"/>
                </a:solidFill>
                <a:latin typeface="Calibri" panose="020F0502020204030204" pitchFamily="34" charset="0"/>
              </a:rPr>
              <a:t>intégré</a:t>
            </a:r>
            <a:r>
              <a:rPr lang="en-US" sz="2800" dirty="0">
                <a:solidFill>
                  <a:srgbClr val="000000"/>
                </a:solidFill>
                <a:latin typeface="Calibri" panose="020F0502020204030204" pitchFamily="34" charset="0"/>
              </a:rPr>
              <a:t> !​</a:t>
            </a:r>
            <a:endParaRPr lang="en-US" sz="2800" dirty="0">
              <a:solidFill>
                <a:srgbClr val="000000"/>
              </a:solidFill>
              <a:latin typeface="Arial" panose="020B0604020202020204" pitchFamily="34" charset="0"/>
            </a:endParaRPr>
          </a:p>
          <a:p>
            <a:pPr marL="0" indent="0" fontAlgn="base">
              <a:buNone/>
            </a:pPr>
            <a:r>
              <a:rPr lang="en-US" sz="2800" dirty="0">
                <a:solidFill>
                  <a:srgbClr val="000000"/>
                </a:solidFill>
                <a:latin typeface="Calibri"/>
                <a:cs typeface="Calibri"/>
              </a:rPr>
              <a:t>*</a:t>
            </a:r>
            <a:r>
              <a:rPr lang="en-US" sz="2800" i="1" err="1">
                <a:solidFill>
                  <a:srgbClr val="000000"/>
                </a:solidFill>
                <a:latin typeface="Calibri"/>
                <a:cs typeface="Calibri"/>
              </a:rPr>
              <a:t>désintègre</a:t>
            </a:r>
            <a:r>
              <a:rPr lang="en-US" sz="2800" i="1" dirty="0">
                <a:solidFill>
                  <a:srgbClr val="000000"/>
                </a:solidFill>
                <a:latin typeface="Calibri"/>
                <a:cs typeface="Calibri"/>
              </a:rPr>
              <a:t> </a:t>
            </a:r>
            <a:r>
              <a:rPr lang="en-US" sz="2800">
                <a:solidFill>
                  <a:srgbClr val="000000"/>
                </a:solidFill>
                <a:latin typeface="Calibri"/>
                <a:cs typeface="Calibri"/>
              </a:rPr>
              <a:t>is a play on words. Zé is referring to knocking Yaya’s boules </a:t>
            </a:r>
            <a:r>
              <a:rPr lang="en-US" sz="2800" dirty="0">
                <a:solidFill>
                  <a:srgbClr val="000000"/>
                </a:solidFill>
                <a:latin typeface="Calibri"/>
                <a:cs typeface="Calibri"/>
              </a:rPr>
              <a:t>apart [‘disintegrating’ them in literal terms] in the game, but Yaya answers by referring to how ‘integrated into society’ he is.   ​</a:t>
            </a:r>
          </a:p>
          <a:p>
            <a:pPr marL="0" indent="0" fontAlgn="base">
              <a:buNone/>
            </a:pPr>
            <a:endParaRPr lang="en-US" sz="2800" dirty="0">
              <a:solidFill>
                <a:srgbClr val="000000"/>
              </a:solidFill>
              <a:latin typeface="Calibri" panose="020F0502020204030204" pitchFamily="34" charset="0"/>
            </a:endParaRPr>
          </a:p>
          <a:p>
            <a:pPr marL="0" indent="0" fontAlgn="base">
              <a:buNone/>
            </a:pPr>
            <a:r>
              <a:rPr lang="en-US" sz="2800" dirty="0">
                <a:solidFill>
                  <a:srgbClr val="000000"/>
                </a:solidFill>
                <a:latin typeface="Calibri" panose="020F0502020204030204" pitchFamily="34" charset="0"/>
              </a:rPr>
              <a:t>The characters shift from talking about the boules to talking about their own identities.​</a:t>
            </a:r>
            <a:endParaRPr lang="en-US" sz="2800" dirty="0">
              <a:solidFill>
                <a:srgbClr val="000000"/>
              </a:solidFill>
              <a:latin typeface="Arial" panose="020B0604020202020204" pitchFamily="34" charset="0"/>
            </a:endParaRPr>
          </a:p>
          <a:p>
            <a:pPr marL="0" indent="0" fontAlgn="base">
              <a:buNone/>
            </a:pPr>
            <a:r>
              <a:rPr lang="en-US" sz="2800" b="1" dirty="0">
                <a:solidFill>
                  <a:srgbClr val="0989B1"/>
                </a:solidFill>
                <a:latin typeface="Calibri" panose="020F0502020204030204" pitchFamily="34" charset="0"/>
              </a:rPr>
              <a:t>Discuss: </a:t>
            </a:r>
            <a:r>
              <a:rPr lang="en-US" sz="2800" dirty="0">
                <a:solidFill>
                  <a:srgbClr val="0989B1"/>
                </a:solidFill>
                <a:latin typeface="Calibri" panose="020F0502020204030204" pitchFamily="34" charset="0"/>
              </a:rPr>
              <a:t>With this in mind, why is it significant that Yaya would make the statement </a:t>
            </a:r>
            <a:r>
              <a:rPr lang="en-US" sz="2800" i="1" dirty="0">
                <a:solidFill>
                  <a:srgbClr val="0989B1"/>
                </a:solidFill>
                <a:latin typeface="Calibri" panose="020F0502020204030204" pitchFamily="34" charset="0"/>
              </a:rPr>
              <a:t>'Je suis </a:t>
            </a:r>
            <a:r>
              <a:rPr lang="en-US" sz="2800" i="1" dirty="0" err="1">
                <a:solidFill>
                  <a:srgbClr val="0989B1"/>
                </a:solidFill>
                <a:latin typeface="Calibri" panose="020F0502020204030204" pitchFamily="34" charset="0"/>
              </a:rPr>
              <a:t>parfaitement</a:t>
            </a:r>
            <a:r>
              <a:rPr lang="en-US" sz="2800" i="1" dirty="0">
                <a:solidFill>
                  <a:srgbClr val="0989B1"/>
                </a:solidFill>
                <a:latin typeface="Calibri" panose="020F0502020204030204" pitchFamily="34" charset="0"/>
              </a:rPr>
              <a:t> </a:t>
            </a:r>
            <a:r>
              <a:rPr lang="en-US" sz="2800" i="1" dirty="0" err="1">
                <a:solidFill>
                  <a:srgbClr val="0989B1"/>
                </a:solidFill>
                <a:latin typeface="Calibri" panose="020F0502020204030204" pitchFamily="34" charset="0"/>
              </a:rPr>
              <a:t>intégré</a:t>
            </a:r>
            <a:r>
              <a:rPr lang="en-US" sz="2800" i="1" dirty="0">
                <a:solidFill>
                  <a:srgbClr val="0989B1"/>
                </a:solidFill>
                <a:latin typeface="Calibri" panose="020F0502020204030204" pitchFamily="34" charset="0"/>
              </a:rPr>
              <a:t> !</a:t>
            </a:r>
            <a:r>
              <a:rPr lang="en-US" sz="2800" dirty="0">
                <a:solidFill>
                  <a:srgbClr val="0989B1"/>
                </a:solidFill>
                <a:latin typeface="Calibri" panose="020F0502020204030204" pitchFamily="34" charset="0"/>
              </a:rPr>
              <a:t>'? Think about his background as you discuss.</a:t>
            </a:r>
            <a:endParaRPr lang="en-US" sz="28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524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0815"/>
            <a:ext cx="10907928" cy="1011137"/>
          </a:xfrm>
        </p:spPr>
        <p:txBody>
          <a:bodyPr>
            <a:normAutofit fontScale="90000"/>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Parfaitement</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intégré</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18735"/>
            <a:ext cx="10859445" cy="4786256"/>
          </a:xfrm>
        </p:spPr>
        <p:txBody>
          <a:bodyPr vert="horz" lIns="0" tIns="0" rIns="0" bIns="0" rtlCol="0" anchor="t">
            <a:normAutofit fontScale="92500" lnSpcReduction="10000"/>
          </a:bodyPr>
          <a:lstStyle/>
          <a:p>
            <a:pPr marL="0" indent="0">
              <a:buNone/>
            </a:pPr>
            <a:r>
              <a:rPr lang="en-US" b="1" dirty="0">
                <a:solidFill>
                  <a:schemeClr val="accent6"/>
                </a:solidFill>
                <a:latin typeface="Calibri"/>
                <a:cs typeface="Calibri"/>
              </a:rPr>
              <a:t>Focus:</a:t>
            </a:r>
            <a:r>
              <a:rPr lang="en-US" dirty="0">
                <a:latin typeface="Calibri"/>
                <a:cs typeface="Calibri"/>
              </a:rPr>
              <a:t> Page 3/ section 0 excerpt: </a:t>
            </a:r>
            <a:r>
              <a:rPr lang="en-US" b="1" dirty="0">
                <a:latin typeface="Calibri"/>
                <a:cs typeface="Calibri"/>
              </a:rPr>
              <a:t>Yaya</a:t>
            </a:r>
            <a:r>
              <a:rPr lang="en-US" dirty="0">
                <a:latin typeface="Calibri"/>
                <a:cs typeface="Calibri"/>
              </a:rPr>
              <a:t>:</a:t>
            </a:r>
            <a:r>
              <a:rPr lang="en-US" i="1" dirty="0">
                <a:latin typeface="Calibri"/>
                <a:cs typeface="Calibri"/>
              </a:rPr>
              <a:t> </a:t>
            </a:r>
            <a:r>
              <a:rPr lang="en-US" i="1" dirty="0" err="1">
                <a:latin typeface="Calibri"/>
                <a:cs typeface="Calibri"/>
              </a:rPr>
              <a:t>moi</a:t>
            </a:r>
            <a:r>
              <a:rPr lang="en-US" i="1" dirty="0">
                <a:latin typeface="Calibri"/>
                <a:cs typeface="Calibri"/>
              </a:rPr>
              <a:t> je suis </a:t>
            </a:r>
            <a:r>
              <a:rPr lang="en-US" i="1" dirty="0" err="1">
                <a:latin typeface="Calibri"/>
                <a:cs typeface="Calibri"/>
              </a:rPr>
              <a:t>parfaitement</a:t>
            </a:r>
            <a:r>
              <a:rPr lang="en-US" i="1" dirty="0">
                <a:latin typeface="Calibri"/>
                <a:cs typeface="Calibri"/>
              </a:rPr>
              <a:t> </a:t>
            </a:r>
            <a:r>
              <a:rPr lang="en-US" i="1" dirty="0" err="1">
                <a:latin typeface="Calibri"/>
                <a:cs typeface="Calibri"/>
              </a:rPr>
              <a:t>intégré</a:t>
            </a:r>
            <a:r>
              <a:rPr lang="en-US" i="1" dirty="0">
                <a:latin typeface="Calibri"/>
                <a:cs typeface="Calibri"/>
              </a:rPr>
              <a:t> </a:t>
            </a:r>
            <a:endParaRPr lang="en-US"/>
          </a:p>
          <a:p>
            <a:r>
              <a:rPr lang="en-US" b="1" dirty="0">
                <a:latin typeface="Calibri"/>
                <a:cs typeface="Calibri"/>
              </a:rPr>
              <a:t>Integration </a:t>
            </a:r>
            <a:r>
              <a:rPr lang="en-US" dirty="0">
                <a:latin typeface="Calibri"/>
                <a:cs typeface="Calibri"/>
              </a:rPr>
              <a:t>refers to the process expected of immigrants who arrive in a new country. They are expected to learn and adapt to the culture of their new country. As an idea it does not make much sense to expect people born and brought up in France to 'integrate' into it, because they have never lived anywhere else.</a:t>
            </a:r>
            <a:endParaRPr lang="en-US" dirty="0">
              <a:solidFill>
                <a:srgbClr val="000000"/>
              </a:solidFill>
              <a:latin typeface="Calibri" panose="020F0502020204030204" pitchFamily="34" charset="0"/>
              <a:cs typeface="Calibri" panose="020F0502020204030204" pitchFamily="34" charset="0"/>
            </a:endParaRPr>
          </a:p>
          <a:p>
            <a:r>
              <a:rPr lang="en-US" dirty="0">
                <a:latin typeface="Calibri"/>
                <a:cs typeface="Calibri"/>
              </a:rPr>
              <a:t>Yaya was born in France and has French citizenship, but he has Algerian heritage because his parents were Algerian. </a:t>
            </a:r>
            <a:endParaRPr lang="en-US" dirty="0">
              <a:latin typeface="Tw Cen MT"/>
              <a:cs typeface="Calibri"/>
            </a:endParaRPr>
          </a:p>
          <a:p>
            <a:r>
              <a:rPr lang="en-US" dirty="0">
                <a:latin typeface="Calibri"/>
                <a:cs typeface="Calibri"/>
              </a:rPr>
              <a:t>Because of France's colonial past and the experience of the Algerian War, some white French people do not accept that people of Algerian origin are 'properly French', even if they have been born in France. </a:t>
            </a:r>
            <a:endParaRPr lang="en-US" dirty="0">
              <a:latin typeface="Tw Cen MT"/>
              <a:cs typeface="Calibri"/>
            </a:endParaRPr>
          </a:p>
          <a:p>
            <a:r>
              <a:rPr lang="en-US" dirty="0">
                <a:latin typeface="Calibri"/>
                <a:cs typeface="Calibri"/>
              </a:rPr>
              <a:t>This raises questions of integration of immigrants into secular and assimilationist France.</a:t>
            </a:r>
            <a:endParaRPr lang="en-US" dirty="0">
              <a:latin typeface="Tw Cen MT"/>
              <a:cs typeface="Calibri"/>
            </a:endParaRPr>
          </a:p>
        </p:txBody>
      </p:sp>
    </p:spTree>
    <p:extLst>
      <p:ext uri="{BB962C8B-B14F-4D97-AF65-F5344CB8AC3E}">
        <p14:creationId xmlns:p14="http://schemas.microsoft.com/office/powerpoint/2010/main" val="106983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30355" y="315469"/>
            <a:ext cx="10731290" cy="1084706"/>
          </a:xfrm>
        </p:spPr>
        <p:txBody>
          <a:bodyPr>
            <a:normAutofit/>
          </a:bodyPr>
          <a:lstStyle/>
          <a:p>
            <a:r>
              <a:rPr lang="en-US" sz="3200" u="sng" dirty="0">
                <a:solidFill>
                  <a:schemeClr val="accent6"/>
                </a:solidFill>
                <a:latin typeface="Calibri" panose="020F0502020204030204" pitchFamily="34" charset="0"/>
                <a:cs typeface="Calibri" panose="020F0502020204030204" pitchFamily="34" charset="0"/>
              </a:rPr>
              <a:t>Group study</a:t>
            </a:r>
            <a:r>
              <a:rPr lang="en-US" sz="3200" dirty="0">
                <a:solidFill>
                  <a:schemeClr val="accent6"/>
                </a:solidFill>
                <a:latin typeface="Calibri" panose="020F0502020204030204" pitchFamily="34" charset="0"/>
                <a:cs typeface="Calibri" panose="020F0502020204030204" pitchFamily="34" charset="0"/>
              </a:rPr>
              <a:t>: </a:t>
            </a:r>
            <a:br>
              <a:rPr lang="en-US" sz="3200" dirty="0">
                <a:solidFill>
                  <a:schemeClr val="accent6"/>
                </a:solidFill>
                <a:latin typeface="Calibri" panose="020F0502020204030204" pitchFamily="34" charset="0"/>
                <a:cs typeface="Calibri" panose="020F0502020204030204" pitchFamily="34" charset="0"/>
              </a:rPr>
            </a:br>
            <a:r>
              <a:rPr lang="en-US" sz="3200" dirty="0">
                <a:solidFill>
                  <a:schemeClr val="accent6"/>
                </a:solidFill>
                <a:latin typeface="Calibri" panose="020F0502020204030204" pitchFamily="34" charset="0"/>
                <a:cs typeface="Calibri" panose="020F0502020204030204" pitchFamily="34" charset="0"/>
              </a:rPr>
              <a:t>The arrival of Monsieur </a:t>
            </a:r>
            <a:r>
              <a:rPr lang="en-US" sz="3200" dirty="0" err="1">
                <a:solidFill>
                  <a:schemeClr val="accent6"/>
                </a:solidFill>
                <a:latin typeface="Calibri" panose="020F0502020204030204" pitchFamily="34" charset="0"/>
                <a:cs typeface="Calibri" panose="020F0502020204030204" pitchFamily="34" charset="0"/>
              </a:rPr>
              <a:t>blanc</a:t>
            </a:r>
            <a:endParaRPr lang="en-US" sz="3200"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547297"/>
            <a:ext cx="10367320" cy="4452881"/>
          </a:xfrm>
        </p:spPr>
        <p:txBody>
          <a:bodyPr vert="horz" lIns="0" tIns="0" rIns="0" bIns="0" rtlCol="0" anchor="t">
            <a:normAutofit fontScale="92500" lnSpcReduction="10000"/>
          </a:bodyPr>
          <a:lstStyle/>
          <a:p>
            <a:pPr marL="0" indent="0">
              <a:buNone/>
            </a:pPr>
            <a:r>
              <a:rPr lang="en-US" b="1" dirty="0">
                <a:solidFill>
                  <a:schemeClr val="accent6"/>
                </a:solidFill>
                <a:latin typeface="Calibri"/>
                <a:cs typeface="Calibri"/>
              </a:rPr>
              <a:t>Read</a:t>
            </a:r>
            <a:r>
              <a:rPr lang="en-US" dirty="0">
                <a:latin typeface="Calibri"/>
                <a:cs typeface="Calibri"/>
              </a:rPr>
              <a:t>: p. 4/ section 1 - the arrival of Monsieur Blanc</a:t>
            </a:r>
          </a:p>
          <a:p>
            <a:pPr marL="0" indent="0">
              <a:buNone/>
            </a:pPr>
            <a:r>
              <a:rPr lang="en-US" b="1" i="1" dirty="0">
                <a:latin typeface="Calibri"/>
                <a:cs typeface="Calibri"/>
              </a:rPr>
              <a:t>Un homme </a:t>
            </a:r>
            <a:r>
              <a:rPr lang="en-US" b="1" i="1" dirty="0" err="1">
                <a:latin typeface="Calibri"/>
                <a:cs typeface="Calibri"/>
              </a:rPr>
              <a:t>élégant</a:t>
            </a:r>
            <a:r>
              <a:rPr lang="en-US" i="1" dirty="0">
                <a:latin typeface="Calibri"/>
                <a:cs typeface="Calibri"/>
              </a:rPr>
              <a:t>, chapeau et tout de </a:t>
            </a:r>
            <a:r>
              <a:rPr lang="en-US" i="1" dirty="0" err="1">
                <a:latin typeface="Calibri"/>
                <a:cs typeface="Calibri"/>
              </a:rPr>
              <a:t>blanc</a:t>
            </a:r>
            <a:r>
              <a:rPr lang="en-US" i="1" dirty="0">
                <a:latin typeface="Calibri"/>
                <a:cs typeface="Calibri"/>
              </a:rPr>
              <a:t> </a:t>
            </a:r>
            <a:r>
              <a:rPr lang="en-US" i="1" dirty="0" err="1">
                <a:latin typeface="Calibri"/>
                <a:cs typeface="Calibri"/>
              </a:rPr>
              <a:t>vêtu</a:t>
            </a:r>
            <a:r>
              <a:rPr lang="en-US" i="1" dirty="0">
                <a:latin typeface="Calibri"/>
                <a:cs typeface="Calibri"/>
              </a:rPr>
              <a:t>, </a:t>
            </a:r>
            <a:r>
              <a:rPr lang="en-US" i="1" dirty="0" err="1">
                <a:latin typeface="Calibri"/>
                <a:cs typeface="Calibri"/>
              </a:rPr>
              <a:t>s’est</a:t>
            </a:r>
            <a:r>
              <a:rPr lang="en-US" i="1" dirty="0">
                <a:latin typeface="Calibri"/>
                <a:cs typeface="Calibri"/>
              </a:rPr>
              <a:t> </a:t>
            </a:r>
            <a:r>
              <a:rPr lang="en-US" i="1" dirty="0" err="1">
                <a:latin typeface="Calibri"/>
                <a:cs typeface="Calibri"/>
              </a:rPr>
              <a:t>avancé</a:t>
            </a:r>
            <a:r>
              <a:rPr lang="en-US" i="1" dirty="0">
                <a:latin typeface="Calibri"/>
                <a:cs typeface="Calibri"/>
              </a:rPr>
              <a:t> de </a:t>
            </a:r>
            <a:r>
              <a:rPr lang="en-US" i="1" dirty="0" err="1">
                <a:latin typeface="Calibri"/>
                <a:cs typeface="Calibri"/>
              </a:rPr>
              <a:t>l’autre</a:t>
            </a:r>
            <a:r>
              <a:rPr lang="en-US" i="1" dirty="0">
                <a:latin typeface="Calibri"/>
                <a:cs typeface="Calibri"/>
              </a:rPr>
              <a:t> </a:t>
            </a:r>
            <a:r>
              <a:rPr lang="en-US" i="1" dirty="0" err="1">
                <a:latin typeface="Calibri"/>
                <a:cs typeface="Calibri"/>
              </a:rPr>
              <a:t>côté</a:t>
            </a:r>
            <a:r>
              <a:rPr lang="en-US" i="1" dirty="0">
                <a:latin typeface="Calibri"/>
                <a:cs typeface="Calibri"/>
              </a:rPr>
              <a:t> du terrain. </a:t>
            </a:r>
            <a:r>
              <a:rPr lang="en-US" b="1" i="1" dirty="0">
                <a:latin typeface="Calibri"/>
                <a:cs typeface="Calibri"/>
              </a:rPr>
              <a:t>Les </a:t>
            </a:r>
            <a:r>
              <a:rPr lang="en-US" b="1" i="1" dirty="0" err="1">
                <a:latin typeface="Calibri"/>
                <a:cs typeface="Calibri"/>
              </a:rPr>
              <a:t>autres</a:t>
            </a:r>
            <a:r>
              <a:rPr lang="en-US" b="1" i="1" dirty="0">
                <a:latin typeface="Calibri"/>
                <a:cs typeface="Calibri"/>
              </a:rPr>
              <a:t> </a:t>
            </a:r>
            <a:r>
              <a:rPr lang="en-US" b="1" i="1" dirty="0" err="1">
                <a:latin typeface="Calibri"/>
                <a:cs typeface="Calibri"/>
              </a:rPr>
              <a:t>l’ont</a:t>
            </a:r>
            <a:r>
              <a:rPr lang="en-US" b="1" i="1" dirty="0">
                <a:latin typeface="Calibri"/>
                <a:cs typeface="Calibri"/>
              </a:rPr>
              <a:t> </a:t>
            </a:r>
            <a:r>
              <a:rPr lang="en-US" b="1" i="1" dirty="0" err="1">
                <a:latin typeface="Calibri"/>
                <a:cs typeface="Calibri"/>
              </a:rPr>
              <a:t>remarqué</a:t>
            </a:r>
            <a:r>
              <a:rPr lang="en-US" b="1" i="1" dirty="0">
                <a:latin typeface="Calibri"/>
                <a:cs typeface="Calibri"/>
              </a:rPr>
              <a:t> </a:t>
            </a:r>
            <a:r>
              <a:rPr lang="en-US" i="1" dirty="0">
                <a:latin typeface="Calibri"/>
                <a:cs typeface="Calibri"/>
              </a:rPr>
              <a:t>et se </a:t>
            </a:r>
            <a:r>
              <a:rPr lang="en-US" i="1" dirty="0" err="1">
                <a:latin typeface="Calibri"/>
                <a:cs typeface="Calibri"/>
              </a:rPr>
              <a:t>regardent</a:t>
            </a:r>
            <a:r>
              <a:rPr lang="en-US" i="1" dirty="0">
                <a:latin typeface="Calibri"/>
                <a:cs typeface="Calibri"/>
              </a:rPr>
              <a:t> un brin </a:t>
            </a:r>
            <a:r>
              <a:rPr lang="en-US" b="1" i="1" dirty="0" err="1">
                <a:latin typeface="Calibri"/>
                <a:cs typeface="Calibri"/>
              </a:rPr>
              <a:t>moqueur</a:t>
            </a:r>
            <a:r>
              <a:rPr lang="en-US" i="1" dirty="0">
                <a:latin typeface="Calibri"/>
                <a:cs typeface="Calibri"/>
              </a:rPr>
              <a:t>. L’homme les observe </a:t>
            </a:r>
            <a:r>
              <a:rPr lang="en-US" i="1" dirty="0" err="1">
                <a:latin typeface="Calibri"/>
                <a:cs typeface="Calibri"/>
              </a:rPr>
              <a:t>jouer</a:t>
            </a:r>
            <a:r>
              <a:rPr lang="en-US" i="1" dirty="0">
                <a:latin typeface="Calibri"/>
                <a:cs typeface="Calibri"/>
              </a:rPr>
              <a:t> un moment.</a:t>
            </a:r>
          </a:p>
          <a:p>
            <a:pPr marL="0" indent="0">
              <a:buNone/>
            </a:pPr>
            <a:endParaRPr lang="en-US" sz="1400" i="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If you would like to watch the scene</a:t>
            </a:r>
            <a:r>
              <a:rPr lang="en-US" dirty="0">
                <a:latin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a:cs typeface="Calibri"/>
                <a:hlinkClick r:id="rId2"/>
              </a:rPr>
              <a:t>Video link here</a:t>
            </a:r>
            <a:r>
              <a:rPr lang="en-US" sz="2400" dirty="0">
                <a:latin typeface="Calibri"/>
                <a:cs typeface="Calibri"/>
              </a:rPr>
              <a:t> </a:t>
            </a:r>
            <a:r>
              <a:rPr lang="en-US" dirty="0">
                <a:latin typeface="Calibri" panose="020F0502020204030204" pitchFamily="34" charset="0"/>
                <a:cs typeface="Calibri" panose="020F0502020204030204" pitchFamily="34" charset="0"/>
              </a:rPr>
              <a:t>[06:45-08:45] </a:t>
            </a:r>
          </a:p>
          <a:p>
            <a:pPr marL="0" indent="0">
              <a:buNone/>
            </a:pPr>
            <a:r>
              <a:rPr lang="en-US" b="1" dirty="0">
                <a:solidFill>
                  <a:schemeClr val="accent6"/>
                </a:solidFill>
                <a:latin typeface="Calibri"/>
                <a:cs typeface="Calibri"/>
              </a:rPr>
              <a:t>Read </a:t>
            </a:r>
            <a:r>
              <a:rPr lang="en-US" dirty="0">
                <a:latin typeface="Calibri"/>
                <a:cs typeface="Calibri"/>
              </a:rPr>
              <a:t>pages 4-6/ sections 0-1</a:t>
            </a:r>
            <a:r>
              <a:rPr lang="en-US" b="1" dirty="0">
                <a:latin typeface="Calibri"/>
                <a:cs typeface="Calibri"/>
              </a:rPr>
              <a:t> – if there are several of you, you can each </a:t>
            </a:r>
            <a:r>
              <a:rPr lang="en-US" dirty="0">
                <a:latin typeface="Calibri"/>
                <a:cs typeface="Calibri"/>
              </a:rPr>
              <a:t>choose a page and </a:t>
            </a:r>
            <a:r>
              <a:rPr lang="en-US" dirty="0" err="1">
                <a:latin typeface="Calibri"/>
                <a:cs typeface="Calibri"/>
              </a:rPr>
              <a:t>summarise</a:t>
            </a:r>
            <a:r>
              <a:rPr lang="en-US" dirty="0">
                <a:latin typeface="Calibri"/>
                <a:cs typeface="Calibri"/>
              </a:rPr>
              <a:t> it for the others.</a:t>
            </a:r>
          </a:p>
          <a:p>
            <a:pPr marL="0" indent="0">
              <a:buNone/>
            </a:pPr>
            <a:r>
              <a:rPr lang="en-US" b="1" dirty="0">
                <a:solidFill>
                  <a:schemeClr val="accent6"/>
                </a:solidFill>
                <a:latin typeface="Calibri" panose="020F0502020204030204" pitchFamily="34" charset="0"/>
                <a:cs typeface="Calibri" panose="020F0502020204030204" pitchFamily="34" charset="0"/>
              </a:rPr>
              <a:t>How is Monsieur Blanc treated by each of the others on these pages? Why do you think this is?</a:t>
            </a:r>
          </a:p>
        </p:txBody>
      </p:sp>
    </p:spTree>
    <p:extLst>
      <p:ext uri="{BB962C8B-B14F-4D97-AF65-F5344CB8AC3E}">
        <p14:creationId xmlns:p14="http://schemas.microsoft.com/office/powerpoint/2010/main" val="260572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30355" y="124969"/>
            <a:ext cx="10731290" cy="1084706"/>
          </a:xfrm>
        </p:spPr>
        <p:txBody>
          <a:bodyPr>
            <a:normAutofit/>
          </a:bodyPr>
          <a:lstStyle/>
          <a:p>
            <a:r>
              <a:rPr lang="en-US" sz="3200" u="sng" dirty="0">
                <a:solidFill>
                  <a:schemeClr val="accent6"/>
                </a:solidFill>
                <a:latin typeface="Calibri" panose="020F0502020204030204" pitchFamily="34" charset="0"/>
                <a:cs typeface="Calibri" panose="020F0502020204030204" pitchFamily="34" charset="0"/>
              </a:rPr>
              <a:t>Group study</a:t>
            </a:r>
            <a:r>
              <a:rPr lang="en-US" sz="3200" dirty="0">
                <a:solidFill>
                  <a:schemeClr val="accent6"/>
                </a:solidFill>
                <a:latin typeface="Calibri" panose="020F0502020204030204" pitchFamily="34" charset="0"/>
                <a:cs typeface="Calibri" panose="020F0502020204030204" pitchFamily="34" charset="0"/>
              </a:rPr>
              <a:t>: </a:t>
            </a:r>
            <a:br>
              <a:rPr lang="en-US" sz="3200" dirty="0">
                <a:solidFill>
                  <a:schemeClr val="accent6"/>
                </a:solidFill>
                <a:latin typeface="Calibri" panose="020F0502020204030204" pitchFamily="34" charset="0"/>
                <a:cs typeface="Calibri" panose="020F0502020204030204" pitchFamily="34" charset="0"/>
              </a:rPr>
            </a:br>
            <a:r>
              <a:rPr lang="en-US" sz="3200" dirty="0">
                <a:solidFill>
                  <a:schemeClr val="accent6"/>
                </a:solidFill>
                <a:latin typeface="Calibri" panose="020F0502020204030204" pitchFamily="34" charset="0"/>
                <a:cs typeface="Calibri" panose="020F0502020204030204" pitchFamily="34" charset="0"/>
              </a:rPr>
              <a:t>The arrival of Monsieur </a:t>
            </a:r>
            <a:r>
              <a:rPr lang="en-US" sz="3200" dirty="0" err="1">
                <a:solidFill>
                  <a:schemeClr val="accent6"/>
                </a:solidFill>
                <a:latin typeface="Calibri" panose="020F0502020204030204" pitchFamily="34" charset="0"/>
                <a:cs typeface="Calibri" panose="020F0502020204030204" pitchFamily="34" charset="0"/>
              </a:rPr>
              <a:t>blanc</a:t>
            </a:r>
            <a:endParaRPr lang="en-US" sz="3200"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30034" y="1245672"/>
            <a:ext cx="11184882" cy="5048193"/>
          </a:xfrm>
        </p:spPr>
        <p:txBody>
          <a:bodyPr vert="horz" lIns="0" tIns="0" rIns="0" bIns="0" rtlCol="0" anchor="t">
            <a:normAutofit lnSpcReduction="10000"/>
          </a:bodyPr>
          <a:lstStyle/>
          <a:p>
            <a:pPr marL="0" indent="0">
              <a:buNone/>
            </a:pPr>
            <a:r>
              <a:rPr lang="en-US" b="1" dirty="0">
                <a:solidFill>
                  <a:schemeClr val="accent6"/>
                </a:solidFill>
                <a:latin typeface="Calibri"/>
                <a:cs typeface="Calibri"/>
              </a:rPr>
              <a:t>Read:</a:t>
            </a:r>
            <a:r>
              <a:rPr lang="en-US" b="1" dirty="0">
                <a:latin typeface="Calibri"/>
                <a:cs typeface="Calibri"/>
              </a:rPr>
              <a:t> </a:t>
            </a:r>
            <a:r>
              <a:rPr lang="en-US" dirty="0">
                <a:latin typeface="Calibri"/>
                <a:cs typeface="Calibri"/>
              </a:rPr>
              <a:t>page 4/ section 1</a:t>
            </a:r>
            <a:r>
              <a:rPr lang="en-US" b="1" dirty="0">
                <a:latin typeface="Calibri"/>
                <a:cs typeface="Calibri"/>
              </a:rPr>
              <a:t>: </a:t>
            </a:r>
            <a:r>
              <a:rPr lang="en-US" dirty="0">
                <a:latin typeface="Calibri"/>
                <a:cs typeface="Calibri"/>
              </a:rPr>
              <a:t>M. Blanc is well-dressed and is clearly new to the area. He observes before approaching.</a:t>
            </a:r>
            <a:endParaRPr lang="en-US" b="1">
              <a:latin typeface="Calibri"/>
              <a:cs typeface="Calibri"/>
            </a:endParaRPr>
          </a:p>
          <a:p>
            <a:pPr marL="0" indent="0">
              <a:buNone/>
            </a:pPr>
            <a:r>
              <a:rPr lang="en-US" dirty="0">
                <a:latin typeface="Calibri"/>
                <a:cs typeface="Calibri"/>
              </a:rPr>
              <a:t>The characters mock M. Blanc to each other: </a:t>
            </a:r>
            <a:r>
              <a:rPr lang="en-US" i="1" dirty="0">
                <a:latin typeface="Calibri"/>
                <a:cs typeface="Calibri"/>
              </a:rPr>
              <a:t>Yaya (</a:t>
            </a:r>
            <a:r>
              <a:rPr lang="en-US" i="1" dirty="0" err="1">
                <a:latin typeface="Calibri"/>
                <a:cs typeface="Calibri"/>
              </a:rPr>
              <a:t>en</a:t>
            </a:r>
            <a:r>
              <a:rPr lang="en-US" i="1" dirty="0">
                <a:latin typeface="Calibri"/>
                <a:cs typeface="Calibri"/>
              </a:rPr>
              <a:t> </a:t>
            </a:r>
            <a:r>
              <a:rPr lang="en-US" i="1" dirty="0" err="1">
                <a:latin typeface="Calibri"/>
                <a:cs typeface="Calibri"/>
              </a:rPr>
              <a:t>aparte</a:t>
            </a:r>
            <a:r>
              <a:rPr lang="en-US" i="1" dirty="0">
                <a:latin typeface="Calibri"/>
                <a:cs typeface="Calibri"/>
              </a:rPr>
              <a:t>́ </a:t>
            </a:r>
            <a:r>
              <a:rPr lang="en-US" i="1" dirty="0" err="1">
                <a:latin typeface="Calibri"/>
                <a:cs typeface="Calibri"/>
              </a:rPr>
              <a:t>vers</a:t>
            </a:r>
            <a:r>
              <a:rPr lang="en-US" i="1" dirty="0">
                <a:latin typeface="Calibri"/>
                <a:cs typeface="Calibri"/>
              </a:rPr>
              <a:t> Loule) – </a:t>
            </a:r>
            <a:r>
              <a:rPr lang="en-US" i="1" dirty="0" err="1">
                <a:latin typeface="Calibri"/>
                <a:cs typeface="Calibri"/>
              </a:rPr>
              <a:t>Te</a:t>
            </a:r>
            <a:r>
              <a:rPr lang="en-US" i="1" dirty="0">
                <a:latin typeface="Calibri"/>
                <a:cs typeface="Calibri"/>
              </a:rPr>
              <a:t>̀ Loule, la voilà ton </a:t>
            </a:r>
            <a:r>
              <a:rPr lang="en-US" i="1" dirty="0" err="1">
                <a:latin typeface="Calibri"/>
                <a:cs typeface="Calibri"/>
              </a:rPr>
              <a:t>aventure</a:t>
            </a:r>
            <a:r>
              <a:rPr lang="en-US" i="1" dirty="0">
                <a:latin typeface="Calibri"/>
                <a:cs typeface="Calibri"/>
              </a:rPr>
              <a:t>. </a:t>
            </a:r>
            <a:endParaRPr lang="en-US" i="1" dirty="0">
              <a:latin typeface="Calibri" panose="020F0502020204030204" pitchFamily="34" charset="0"/>
              <a:cs typeface="Calibri" panose="020F0502020204030204" pitchFamily="34" charset="0"/>
            </a:endParaRPr>
          </a:p>
          <a:p>
            <a:pPr marL="0" indent="0">
              <a:buNone/>
            </a:pPr>
            <a:r>
              <a:rPr lang="en-US" dirty="0">
                <a:latin typeface="Calibri"/>
                <a:cs typeface="Calibri"/>
              </a:rPr>
              <a:t>Loule offers M. Blanc some </a:t>
            </a:r>
            <a:r>
              <a:rPr lang="en-US" i="1" dirty="0">
                <a:latin typeface="Calibri"/>
                <a:cs typeface="Calibri"/>
              </a:rPr>
              <a:t>boules</a:t>
            </a:r>
            <a:r>
              <a:rPr lang="en-US" dirty="0">
                <a:latin typeface="Calibri"/>
                <a:cs typeface="Calibri"/>
              </a:rPr>
              <a:t> to play with them, but M Blanc has a brand-new unused set, which makes him a further target for ridicule. </a:t>
            </a:r>
            <a:endParaRPr lang="en-US" dirty="0">
              <a:latin typeface="Calibri" panose="020F0502020204030204" pitchFamily="34" charset="0"/>
              <a:cs typeface="Calibri" panose="020F0502020204030204" pitchFamily="34" charset="0"/>
            </a:endParaRPr>
          </a:p>
          <a:p>
            <a:pPr marL="0" indent="0">
              <a:buNone/>
            </a:pPr>
            <a:r>
              <a:rPr lang="en-US" dirty="0">
                <a:latin typeface="Calibri"/>
                <a:cs typeface="Calibri"/>
              </a:rPr>
              <a:t>He provides his full title, M. Blanc de la </a:t>
            </a:r>
            <a:r>
              <a:rPr lang="en-US" dirty="0" err="1">
                <a:latin typeface="Calibri"/>
                <a:cs typeface="Calibri"/>
              </a:rPr>
              <a:t>Martinière</a:t>
            </a:r>
            <a:r>
              <a:rPr lang="en-US" dirty="0">
                <a:latin typeface="Calibri"/>
                <a:cs typeface="Calibri"/>
              </a:rPr>
              <a:t>, which is an indicator of his upper-class background, and another reason for the characters to mock him. He mentions that he is building a new house for himself. </a:t>
            </a:r>
          </a:p>
          <a:p>
            <a:pPr marL="0" indent="0">
              <a:buNone/>
            </a:pPr>
            <a:r>
              <a:rPr lang="en-US" b="1" dirty="0">
                <a:solidFill>
                  <a:schemeClr val="accent6"/>
                </a:solidFill>
                <a:latin typeface="Calibri"/>
                <a:cs typeface="Calibri"/>
              </a:rPr>
              <a:t>Read:</a:t>
            </a:r>
            <a:r>
              <a:rPr lang="en-US" dirty="0">
                <a:latin typeface="Calibri"/>
                <a:cs typeface="Calibri"/>
              </a:rPr>
              <a:t> page 5/ section 1</a:t>
            </a:r>
            <a:r>
              <a:rPr lang="en-US" b="1" dirty="0">
                <a:latin typeface="Calibri"/>
                <a:cs typeface="Calibri"/>
              </a:rPr>
              <a:t>: </a:t>
            </a:r>
            <a:r>
              <a:rPr lang="en-US" dirty="0">
                <a:latin typeface="Calibri"/>
                <a:cs typeface="Calibri"/>
              </a:rPr>
              <a:t>They begin to play, and continue to mock M. Blanc for using the incorrect words for the game in this region. He plays poorly. </a:t>
            </a: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888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50684" y="0"/>
            <a:ext cx="10737429" cy="1011137"/>
          </a:xfrm>
        </p:spPr>
        <p:txBody>
          <a:bodyPr>
            <a:normAutofit/>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obligé</a:t>
            </a:r>
            <a:r>
              <a:rPr lang="en-US" dirty="0">
                <a:solidFill>
                  <a:schemeClr val="accent6"/>
                </a:solidFill>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475734" y="1738225"/>
            <a:ext cx="4364253" cy="4452881"/>
          </a:xfrm>
        </p:spPr>
        <p:txBody>
          <a:bodyPr vert="horz" lIns="0" tIns="0" rIns="0" bIns="0" rtlCol="0" anchor="t">
            <a:normAutofit/>
          </a:bodyPr>
          <a:lstStyle/>
          <a:p>
            <a:pPr marL="0" indent="0">
              <a:buNone/>
            </a:pPr>
            <a:r>
              <a:rPr lang="en-US" b="1" dirty="0">
                <a:solidFill>
                  <a:schemeClr val="accent6"/>
                </a:solidFill>
                <a:latin typeface="Calibri"/>
                <a:cs typeface="Calibri"/>
              </a:rPr>
              <a:t>Focus</a:t>
            </a:r>
            <a:r>
              <a:rPr lang="en-US" b="1" dirty="0">
                <a:latin typeface="Calibri"/>
                <a:cs typeface="Calibri"/>
              </a:rPr>
              <a:t>: </a:t>
            </a:r>
            <a:r>
              <a:rPr lang="en-US" dirty="0">
                <a:latin typeface="Calibri"/>
                <a:cs typeface="Calibri"/>
              </a:rPr>
              <a:t>excerpt from page 5/ section 1 </a:t>
            </a:r>
            <a:endParaRPr lang="en-US" dirty="0">
              <a:solidFill>
                <a:schemeClr val="accent6"/>
              </a:solidFill>
              <a:latin typeface="Calibri"/>
              <a:cs typeface="Calibri"/>
            </a:endParaRPr>
          </a:p>
          <a:p>
            <a:r>
              <a:rPr lang="en-US" b="1" dirty="0">
                <a:solidFill>
                  <a:schemeClr val="accent6"/>
                </a:solidFill>
                <a:latin typeface="Calibri"/>
                <a:cs typeface="Calibri"/>
              </a:rPr>
              <a:t>What are </a:t>
            </a:r>
            <a:r>
              <a:rPr lang="en-US" b="1" dirty="0" err="1">
                <a:solidFill>
                  <a:schemeClr val="accent6"/>
                </a:solidFill>
                <a:latin typeface="Calibri"/>
                <a:cs typeface="Calibri"/>
              </a:rPr>
              <a:t>Zé</a:t>
            </a:r>
            <a:r>
              <a:rPr lang="en-US" b="1" dirty="0">
                <a:solidFill>
                  <a:schemeClr val="accent6"/>
                </a:solidFill>
                <a:latin typeface="Calibri"/>
                <a:cs typeface="Calibri"/>
              </a:rPr>
              <a:t> and Yaya referring to here? Why is </a:t>
            </a:r>
            <a:r>
              <a:rPr lang="en-US" b="1" dirty="0" err="1">
                <a:solidFill>
                  <a:schemeClr val="accent6"/>
                </a:solidFill>
                <a:latin typeface="Calibri"/>
                <a:cs typeface="Calibri"/>
              </a:rPr>
              <a:t>Zé</a:t>
            </a:r>
            <a:r>
              <a:rPr lang="en-US" b="1" dirty="0">
                <a:solidFill>
                  <a:schemeClr val="accent6"/>
                </a:solidFill>
                <a:latin typeface="Calibri"/>
                <a:cs typeface="Calibri"/>
              </a:rPr>
              <a:t> '</a:t>
            </a:r>
            <a:r>
              <a:rPr lang="en-US" b="1" dirty="0" err="1">
                <a:solidFill>
                  <a:schemeClr val="accent6"/>
                </a:solidFill>
                <a:latin typeface="Calibri"/>
                <a:cs typeface="Calibri"/>
              </a:rPr>
              <a:t>agacé</a:t>
            </a:r>
            <a:r>
              <a:rPr lang="en-US" b="1" dirty="0">
                <a:solidFill>
                  <a:schemeClr val="accent6"/>
                </a:solidFill>
                <a:latin typeface="Calibri"/>
                <a:cs typeface="Calibri"/>
              </a:rPr>
              <a:t>'?</a:t>
            </a:r>
            <a:endParaRPr lang="en-US" dirty="0">
              <a:solidFill>
                <a:schemeClr val="accent6"/>
              </a:solidFill>
              <a:latin typeface="Calibri"/>
              <a:cs typeface="Calibri"/>
            </a:endParaRPr>
          </a:p>
          <a:p>
            <a:endParaRPr lang="en-US" b="1" dirty="0">
              <a:solidFill>
                <a:schemeClr val="accent6"/>
              </a:solidFill>
              <a:latin typeface="Calibri"/>
              <a:cs typeface="Calibri"/>
            </a:endParaRPr>
          </a:p>
          <a:p>
            <a:r>
              <a:rPr lang="en-US" b="1" dirty="0">
                <a:solidFill>
                  <a:schemeClr val="accent6"/>
                </a:solidFill>
                <a:latin typeface="Calibri"/>
                <a:cs typeface="Calibri"/>
              </a:rPr>
              <a:t>Why would M Blanc feel ‘</a:t>
            </a:r>
            <a:r>
              <a:rPr lang="en-US" b="1" dirty="0" err="1">
                <a:solidFill>
                  <a:schemeClr val="accent6"/>
                </a:solidFill>
                <a:latin typeface="Calibri"/>
                <a:cs typeface="Calibri"/>
              </a:rPr>
              <a:t>gêné</a:t>
            </a:r>
            <a:r>
              <a:rPr lang="en-US" b="1" dirty="0">
                <a:solidFill>
                  <a:schemeClr val="accent6"/>
                </a:solidFill>
                <a:latin typeface="Calibri"/>
                <a:cs typeface="Calibri"/>
              </a:rPr>
              <a:t>’?</a:t>
            </a:r>
            <a:endParaRPr lang="en-US">
              <a:solidFill>
                <a:schemeClr val="accent6"/>
              </a:solidFill>
              <a:latin typeface="Calibri"/>
              <a:cs typeface="Calibri"/>
            </a:endParaRPr>
          </a:p>
        </p:txBody>
      </p:sp>
      <p:sp>
        <p:nvSpPr>
          <p:cNvPr id="5" name="TextBox 4">
            <a:extLst>
              <a:ext uri="{FF2B5EF4-FFF2-40B4-BE49-F238E27FC236}">
                <a16:creationId xmlns:a16="http://schemas.microsoft.com/office/drawing/2014/main" id="{DAE56CCB-5FA2-1147-B3B0-A983107499C0}"/>
              </a:ext>
            </a:extLst>
          </p:cNvPr>
          <p:cNvSpPr txBox="1"/>
          <p:nvPr/>
        </p:nvSpPr>
        <p:spPr>
          <a:xfrm>
            <a:off x="5243512" y="1297459"/>
            <a:ext cx="6643688" cy="4893647"/>
          </a:xfrm>
          <a:prstGeom prst="rect">
            <a:avLst/>
          </a:prstGeom>
          <a:noFill/>
        </p:spPr>
        <p:txBody>
          <a:bodyPr wrap="square">
            <a:spAutoFit/>
          </a:bodyPr>
          <a:lstStyle/>
          <a:p>
            <a:pPr marL="0" indent="0">
              <a:buNone/>
            </a:pPr>
            <a:r>
              <a:rPr lang="en-US" sz="2400" b="1" i="1" dirty="0" err="1">
                <a:latin typeface="Calibri" panose="020F0502020204030204" pitchFamily="34" charset="0"/>
                <a:cs typeface="Calibri" panose="020F0502020204030204" pitchFamily="34" charset="0"/>
              </a:rPr>
              <a:t>Loule</a:t>
            </a:r>
            <a:r>
              <a:rPr lang="en-US" sz="2400" i="1" dirty="0">
                <a:latin typeface="Calibri" panose="020F0502020204030204" pitchFamily="34" charset="0"/>
                <a:cs typeface="Calibri" panose="020F0502020204030204" pitchFamily="34" charset="0"/>
              </a:rPr>
              <a:t> – </a:t>
            </a:r>
            <a:r>
              <a:rPr lang="en-US" sz="2400" i="1" dirty="0" err="1">
                <a:latin typeface="Calibri" panose="020F0502020204030204" pitchFamily="34" charset="0"/>
                <a:cs typeface="Calibri" panose="020F0502020204030204" pitchFamily="34" charset="0"/>
              </a:rPr>
              <a:t>Alors</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comme</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ça</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vous</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venez</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d’arriver</a:t>
            </a:r>
            <a:r>
              <a:rPr lang="en-US" sz="2400" i="1" dirty="0">
                <a:latin typeface="Calibri" panose="020F0502020204030204" pitchFamily="34" charset="0"/>
                <a:cs typeface="Calibri" panose="020F0502020204030204" pitchFamily="34" charset="0"/>
              </a:rPr>
              <a:t> dans la </a:t>
            </a:r>
            <a:r>
              <a:rPr lang="en-US" sz="2400" i="1" dirty="0" err="1">
                <a:latin typeface="Calibri" panose="020F0502020204030204" pitchFamily="34" charset="0"/>
                <a:cs typeface="Calibri" panose="020F0502020204030204" pitchFamily="34" charset="0"/>
              </a:rPr>
              <a:t>région</a:t>
            </a:r>
            <a:r>
              <a:rPr lang="en-US" sz="2400" i="1" dirty="0">
                <a:latin typeface="Calibri" panose="020F0502020204030204" pitchFamily="34" charset="0"/>
                <a:cs typeface="Calibri" panose="020F0502020204030204" pitchFamily="34" charset="0"/>
              </a:rPr>
              <a:t> ?</a:t>
            </a:r>
          </a:p>
          <a:p>
            <a:pPr marL="0" indent="0">
              <a:buNone/>
            </a:pPr>
            <a:r>
              <a:rPr lang="en-US" sz="2400" b="1" i="1" dirty="0">
                <a:latin typeface="Calibri" panose="020F0502020204030204" pitchFamily="34" charset="0"/>
                <a:cs typeface="Calibri" panose="020F0502020204030204" pitchFamily="34" charset="0"/>
              </a:rPr>
              <a:t>Monsieur</a:t>
            </a:r>
            <a:r>
              <a:rPr lang="en-US" sz="2400" i="1" dirty="0">
                <a:latin typeface="Calibri" panose="020F0502020204030204" pitchFamily="34" charset="0"/>
                <a:cs typeface="Calibri" panose="020F0502020204030204" pitchFamily="34" charset="0"/>
              </a:rPr>
              <a:t> </a:t>
            </a:r>
            <a:r>
              <a:rPr lang="en-US" sz="2400" b="1" i="1" dirty="0">
                <a:latin typeface="Calibri" panose="020F0502020204030204" pitchFamily="34" charset="0"/>
                <a:cs typeface="Calibri" panose="020F0502020204030204" pitchFamily="34" charset="0"/>
              </a:rPr>
              <a:t>Blanc</a:t>
            </a:r>
            <a:r>
              <a:rPr lang="en-US" sz="2400" i="1" dirty="0">
                <a:latin typeface="Calibri" panose="020F0502020204030204" pitchFamily="34" charset="0"/>
                <a:cs typeface="Calibri" panose="020F0502020204030204" pitchFamily="34" charset="0"/>
              </a:rPr>
              <a:t> – Comme </a:t>
            </a:r>
            <a:r>
              <a:rPr lang="en-US" sz="2400" i="1" dirty="0" err="1">
                <a:latin typeface="Calibri" panose="020F0502020204030204" pitchFamily="34" charset="0"/>
                <a:cs typeface="Calibri" panose="020F0502020204030204" pitchFamily="34" charset="0"/>
              </a:rPr>
              <a:t>vous</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voyez</a:t>
            </a:r>
            <a:r>
              <a:rPr lang="en-US" sz="2400" i="1" dirty="0">
                <a:latin typeface="Calibri" panose="020F0502020204030204" pitchFamily="34" charset="0"/>
                <a:cs typeface="Calibri" panose="020F0502020204030204" pitchFamily="34" charset="0"/>
              </a:rPr>
              <a:t>…</a:t>
            </a:r>
          </a:p>
          <a:p>
            <a:pPr marL="0" indent="0">
              <a:buNone/>
            </a:pPr>
            <a:r>
              <a:rPr lang="en-US" sz="2400" b="1" i="1" dirty="0" err="1">
                <a:latin typeface="Calibri" panose="020F0502020204030204" pitchFamily="34" charset="0"/>
                <a:cs typeface="Calibri" panose="020F0502020204030204" pitchFamily="34" charset="0"/>
              </a:rPr>
              <a:t>Loule</a:t>
            </a:r>
            <a:r>
              <a:rPr lang="en-US" sz="2400" i="1" dirty="0">
                <a:latin typeface="Calibri" panose="020F0502020204030204" pitchFamily="34" charset="0"/>
                <a:cs typeface="Calibri" panose="020F0502020204030204" pitchFamily="34" charset="0"/>
              </a:rPr>
              <a:t> – On </a:t>
            </a:r>
            <a:r>
              <a:rPr lang="en-US" sz="2400" i="1" dirty="0" err="1">
                <a:latin typeface="Calibri" panose="020F0502020204030204" pitchFamily="34" charset="0"/>
                <a:cs typeface="Calibri" panose="020F0502020204030204" pitchFamily="34" charset="0"/>
              </a:rPr>
              <a:t>n’est</a:t>
            </a:r>
            <a:r>
              <a:rPr lang="en-US" sz="2400" i="1" dirty="0">
                <a:latin typeface="Calibri" panose="020F0502020204030204" pitchFamily="34" charset="0"/>
                <a:cs typeface="Calibri" panose="020F0502020204030204" pitchFamily="34" charset="0"/>
              </a:rPr>
              <a:t> pas bien </a:t>
            </a:r>
            <a:r>
              <a:rPr lang="en-US" sz="2400" i="1" dirty="0" err="1">
                <a:latin typeface="Calibri" panose="020F0502020204030204" pitchFamily="34" charset="0"/>
                <a:cs typeface="Calibri" panose="020F0502020204030204" pitchFamily="34" charset="0"/>
              </a:rPr>
              <a:t>ici</a:t>
            </a:r>
            <a:r>
              <a:rPr lang="en-US" sz="2400" i="1" dirty="0">
                <a:latin typeface="Calibri" panose="020F0502020204030204" pitchFamily="34" charset="0"/>
                <a:cs typeface="Calibri" panose="020F0502020204030204" pitchFamily="34" charset="0"/>
              </a:rPr>
              <a:t> ?</a:t>
            </a:r>
          </a:p>
          <a:p>
            <a:pPr marL="0" indent="0">
              <a:buNone/>
            </a:pPr>
            <a:r>
              <a:rPr lang="en-US" sz="2400" b="1" i="1" dirty="0">
                <a:latin typeface="Calibri" panose="020F0502020204030204" pitchFamily="34" charset="0"/>
                <a:cs typeface="Calibri" panose="020F0502020204030204" pitchFamily="34" charset="0"/>
              </a:rPr>
              <a:t>Monsieur Blanc </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Oui</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Mais</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c’n’est</a:t>
            </a:r>
            <a:r>
              <a:rPr lang="en-US" sz="2400" i="1" dirty="0">
                <a:latin typeface="Calibri" panose="020F0502020204030204" pitchFamily="34" charset="0"/>
                <a:cs typeface="Calibri" panose="020F0502020204030204" pitchFamily="34" charset="0"/>
              </a:rPr>
              <a:t> pas </a:t>
            </a:r>
            <a:r>
              <a:rPr lang="en-US" sz="2400" i="1" dirty="0" err="1">
                <a:latin typeface="Calibri" panose="020F0502020204030204" pitchFamily="34" charset="0"/>
                <a:cs typeface="Calibri" panose="020F0502020204030204" pitchFamily="34" charset="0"/>
              </a:rPr>
              <a:t>donné</a:t>
            </a:r>
            <a:r>
              <a:rPr lang="en-US" sz="2400" i="1" dirty="0">
                <a:latin typeface="Calibri" panose="020F0502020204030204" pitchFamily="34" charset="0"/>
                <a:cs typeface="Calibri" panose="020F0502020204030204" pitchFamily="34" charset="0"/>
              </a:rPr>
              <a:t>.</a:t>
            </a:r>
          </a:p>
          <a:p>
            <a:pPr marL="0" indent="0">
              <a:buNone/>
            </a:pPr>
            <a:r>
              <a:rPr lang="en-US" sz="2400" b="1" i="1" dirty="0" err="1">
                <a:solidFill>
                  <a:schemeClr val="accent1"/>
                </a:solidFill>
                <a:latin typeface="Calibri" panose="020F0502020204030204" pitchFamily="34" charset="0"/>
                <a:cs typeface="Calibri" panose="020F0502020204030204" pitchFamily="34" charset="0"/>
              </a:rPr>
              <a:t>Zé</a:t>
            </a:r>
            <a:r>
              <a:rPr lang="en-US" sz="2400" i="1" dirty="0">
                <a:solidFill>
                  <a:schemeClr val="accent1"/>
                </a:solidFill>
                <a:latin typeface="Calibri" panose="020F0502020204030204" pitchFamily="34" charset="0"/>
                <a:cs typeface="Calibri" panose="020F0502020204030204" pitchFamily="34" charset="0"/>
              </a:rPr>
              <a:t> (</a:t>
            </a:r>
            <a:r>
              <a:rPr lang="en-US" sz="2400" i="1" dirty="0" err="1">
                <a:solidFill>
                  <a:schemeClr val="accent1"/>
                </a:solidFill>
                <a:latin typeface="Calibri" panose="020F0502020204030204" pitchFamily="34" charset="0"/>
                <a:cs typeface="Calibri" panose="020F0502020204030204" pitchFamily="34" charset="0"/>
              </a:rPr>
              <a:t>agacé</a:t>
            </a:r>
            <a:r>
              <a:rPr lang="en-US" sz="2400" i="1" dirty="0">
                <a:solidFill>
                  <a:schemeClr val="accent1"/>
                </a:solidFill>
                <a:latin typeface="Calibri" panose="020F0502020204030204" pitchFamily="34" charset="0"/>
                <a:cs typeface="Calibri" panose="020F0502020204030204" pitchFamily="34" charset="0"/>
              </a:rPr>
              <a:t>) – </a:t>
            </a:r>
            <a:r>
              <a:rPr lang="en-US" sz="2400" i="1" dirty="0" err="1">
                <a:solidFill>
                  <a:schemeClr val="accent1"/>
                </a:solidFill>
                <a:latin typeface="Calibri" panose="020F0502020204030204" pitchFamily="34" charset="0"/>
                <a:cs typeface="Calibri" panose="020F0502020204030204" pitchFamily="34" charset="0"/>
              </a:rPr>
              <a:t>Pourquoi</a:t>
            </a:r>
            <a:r>
              <a:rPr lang="en-US" sz="2400" i="1" dirty="0">
                <a:solidFill>
                  <a:schemeClr val="accent1"/>
                </a:solidFill>
                <a:latin typeface="Calibri" panose="020F0502020204030204" pitchFamily="34" charset="0"/>
                <a:cs typeface="Calibri" panose="020F0502020204030204" pitchFamily="34" charset="0"/>
              </a:rPr>
              <a:t>, on </a:t>
            </a:r>
            <a:r>
              <a:rPr lang="en-US" sz="2400" i="1" dirty="0" err="1">
                <a:solidFill>
                  <a:schemeClr val="accent1"/>
                </a:solidFill>
                <a:latin typeface="Calibri" panose="020F0502020204030204" pitchFamily="34" charset="0"/>
                <a:cs typeface="Calibri" panose="020F0502020204030204" pitchFamily="34" charset="0"/>
              </a:rPr>
              <a:t>vous</a:t>
            </a:r>
            <a:r>
              <a:rPr lang="en-US" sz="2400" i="1" dirty="0">
                <a:solidFill>
                  <a:schemeClr val="accent1"/>
                </a:solidFill>
                <a:latin typeface="Calibri" panose="020F0502020204030204" pitchFamily="34" charset="0"/>
                <a:cs typeface="Calibri" panose="020F0502020204030204" pitchFamily="34" charset="0"/>
              </a:rPr>
              <a:t> y a </a:t>
            </a:r>
            <a:r>
              <a:rPr lang="en-US" sz="2400" i="1" dirty="0" err="1">
                <a:solidFill>
                  <a:schemeClr val="accent1"/>
                </a:solidFill>
                <a:latin typeface="Calibri" panose="020F0502020204030204" pitchFamily="34" charset="0"/>
                <a:cs typeface="Calibri" panose="020F0502020204030204" pitchFamily="34" charset="0"/>
              </a:rPr>
              <a:t>obligé</a:t>
            </a:r>
            <a:r>
              <a:rPr lang="en-US" sz="2400" i="1" dirty="0">
                <a:solidFill>
                  <a:schemeClr val="accent1"/>
                </a:solidFill>
                <a:latin typeface="Calibri" panose="020F0502020204030204" pitchFamily="34" charset="0"/>
                <a:cs typeface="Calibri" panose="020F0502020204030204" pitchFamily="34" charset="0"/>
              </a:rPr>
              <a:t> ?</a:t>
            </a:r>
          </a:p>
          <a:p>
            <a:pPr marL="0" indent="0">
              <a:buNone/>
            </a:pPr>
            <a:r>
              <a:rPr lang="en-US" sz="2400" b="1" i="1" dirty="0">
                <a:latin typeface="Calibri" panose="020F0502020204030204" pitchFamily="34" charset="0"/>
                <a:cs typeface="Calibri" panose="020F0502020204030204" pitchFamily="34" charset="0"/>
              </a:rPr>
              <a:t>Monsieur Blanc </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Obligé</a:t>
            </a:r>
            <a:r>
              <a:rPr lang="en-US" sz="2400" i="1" dirty="0">
                <a:latin typeface="Calibri" panose="020F0502020204030204" pitchFamily="34" charset="0"/>
                <a:cs typeface="Calibri" panose="020F0502020204030204" pitchFamily="34" charset="0"/>
              </a:rPr>
              <a:t> ?</a:t>
            </a:r>
          </a:p>
          <a:p>
            <a:pPr marL="0" indent="0">
              <a:buNone/>
            </a:pPr>
            <a:r>
              <a:rPr lang="en-US" sz="2400" b="1" i="1" dirty="0" err="1">
                <a:latin typeface="Calibri" panose="020F0502020204030204" pitchFamily="34" charset="0"/>
                <a:cs typeface="Calibri" panose="020F0502020204030204" pitchFamily="34" charset="0"/>
              </a:rPr>
              <a:t>Zé</a:t>
            </a:r>
            <a:r>
              <a:rPr lang="en-US" sz="2400" i="1" dirty="0">
                <a:latin typeface="Calibri" panose="020F0502020204030204" pitchFamily="34" charset="0"/>
                <a:cs typeface="Calibri" panose="020F0502020204030204" pitchFamily="34" charset="0"/>
              </a:rPr>
              <a:t> – </a:t>
            </a:r>
            <a:r>
              <a:rPr lang="en-US" sz="2400" i="1" dirty="0" err="1">
                <a:latin typeface="Calibri" panose="020F0502020204030204" pitchFamily="34" charset="0"/>
                <a:cs typeface="Calibri" panose="020F0502020204030204" pitchFamily="34" charset="0"/>
              </a:rPr>
              <a:t>À</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venir</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ici</a:t>
            </a:r>
            <a:r>
              <a:rPr lang="en-US" sz="2400" i="1" dirty="0">
                <a:latin typeface="Calibri" panose="020F0502020204030204" pitchFamily="34" charset="0"/>
                <a:cs typeface="Calibri" panose="020F0502020204030204" pitchFamily="34" charset="0"/>
              </a:rPr>
              <a:t>.</a:t>
            </a:r>
          </a:p>
          <a:p>
            <a:pPr marL="0" indent="0">
              <a:buNone/>
            </a:pPr>
            <a:r>
              <a:rPr lang="en-US" sz="2400" b="1" i="1" dirty="0">
                <a:latin typeface="Calibri" panose="020F0502020204030204" pitchFamily="34" charset="0"/>
                <a:cs typeface="Calibri" panose="020F0502020204030204" pitchFamily="34" charset="0"/>
              </a:rPr>
              <a:t>Monsieur Blanc </a:t>
            </a:r>
            <a:r>
              <a:rPr lang="en-US" sz="2400" i="1" dirty="0">
                <a:latin typeface="Calibri" panose="020F0502020204030204" pitchFamily="34" charset="0"/>
                <a:cs typeface="Calibri" panose="020F0502020204030204" pitchFamily="34" charset="0"/>
              </a:rPr>
              <a:t>– Non, </a:t>
            </a:r>
            <a:r>
              <a:rPr lang="en-US" sz="2400" i="1" dirty="0" err="1">
                <a:latin typeface="Calibri" panose="020F0502020204030204" pitchFamily="34" charset="0"/>
                <a:cs typeface="Calibri" panose="020F0502020204030204" pitchFamily="34" charset="0"/>
              </a:rPr>
              <a:t>pourquoi</a:t>
            </a:r>
            <a:r>
              <a:rPr lang="en-US" sz="2400" i="1" dirty="0">
                <a:latin typeface="Calibri" panose="020F0502020204030204" pitchFamily="34" charset="0"/>
                <a:cs typeface="Calibri" panose="020F0502020204030204" pitchFamily="34" charset="0"/>
              </a:rPr>
              <a:t> ?</a:t>
            </a:r>
          </a:p>
          <a:p>
            <a:pPr marL="0" indent="0">
              <a:buNone/>
            </a:pPr>
            <a:r>
              <a:rPr lang="en-US" sz="2400" b="1" i="1" dirty="0">
                <a:solidFill>
                  <a:schemeClr val="accent1"/>
                </a:solidFill>
                <a:latin typeface="Calibri" panose="020F0502020204030204" pitchFamily="34" charset="0"/>
                <a:cs typeface="Calibri" panose="020F0502020204030204" pitchFamily="34" charset="0"/>
              </a:rPr>
              <a:t>Yaya</a:t>
            </a:r>
            <a:r>
              <a:rPr lang="en-US" sz="2400" i="1" dirty="0">
                <a:solidFill>
                  <a:schemeClr val="accent1"/>
                </a:solidFill>
                <a:latin typeface="Calibri" panose="020F0502020204030204" pitchFamily="34" charset="0"/>
                <a:cs typeface="Calibri" panose="020F0502020204030204" pitchFamily="34" charset="0"/>
              </a:rPr>
              <a:t> – Un jour </a:t>
            </a:r>
            <a:r>
              <a:rPr lang="en-US" sz="2400" i="1" dirty="0" err="1">
                <a:solidFill>
                  <a:schemeClr val="accent1"/>
                </a:solidFill>
                <a:latin typeface="Calibri" panose="020F0502020204030204" pitchFamily="34" charset="0"/>
                <a:cs typeface="Calibri" panose="020F0502020204030204" pitchFamily="34" charset="0"/>
              </a:rPr>
              <a:t>quelqu’un</a:t>
            </a:r>
            <a:r>
              <a:rPr lang="en-US" sz="2400" i="1" dirty="0">
                <a:solidFill>
                  <a:schemeClr val="accent1"/>
                </a:solidFill>
                <a:latin typeface="Calibri" panose="020F0502020204030204" pitchFamily="34" charset="0"/>
                <a:cs typeface="Calibri" panose="020F0502020204030204" pitchFamily="34" charset="0"/>
              </a:rPr>
              <a:t> </a:t>
            </a:r>
            <a:r>
              <a:rPr lang="en-US" sz="2400" i="1" dirty="0" err="1">
                <a:solidFill>
                  <a:schemeClr val="accent1"/>
                </a:solidFill>
                <a:latin typeface="Calibri" panose="020F0502020204030204" pitchFamily="34" charset="0"/>
                <a:cs typeface="Calibri" panose="020F0502020204030204" pitchFamily="34" charset="0"/>
              </a:rPr>
              <a:t>est</a:t>
            </a:r>
            <a:r>
              <a:rPr lang="en-US" sz="2400" i="1" dirty="0">
                <a:solidFill>
                  <a:schemeClr val="accent1"/>
                </a:solidFill>
                <a:latin typeface="Calibri" panose="020F0502020204030204" pitchFamily="34" charset="0"/>
                <a:cs typeface="Calibri" panose="020F0502020204030204" pitchFamily="34" charset="0"/>
              </a:rPr>
              <a:t> </a:t>
            </a:r>
            <a:r>
              <a:rPr lang="en-US" sz="2400" i="1" dirty="0" err="1">
                <a:solidFill>
                  <a:schemeClr val="accent1"/>
                </a:solidFill>
                <a:latin typeface="Calibri" panose="020F0502020204030204" pitchFamily="34" charset="0"/>
                <a:cs typeface="Calibri" panose="020F0502020204030204" pitchFamily="34" charset="0"/>
              </a:rPr>
              <a:t>rentré</a:t>
            </a:r>
            <a:r>
              <a:rPr lang="en-US" sz="2400" i="1" dirty="0">
                <a:solidFill>
                  <a:schemeClr val="accent1"/>
                </a:solidFill>
                <a:latin typeface="Calibri" panose="020F0502020204030204" pitchFamily="34" charset="0"/>
                <a:cs typeface="Calibri" panose="020F0502020204030204" pitchFamily="34" charset="0"/>
              </a:rPr>
              <a:t> chez </a:t>
            </a:r>
            <a:r>
              <a:rPr lang="en-US" sz="2400" i="1" dirty="0" err="1">
                <a:solidFill>
                  <a:schemeClr val="accent1"/>
                </a:solidFill>
                <a:latin typeface="Calibri" panose="020F0502020204030204" pitchFamily="34" charset="0"/>
                <a:cs typeface="Calibri" panose="020F0502020204030204" pitchFamily="34" charset="0"/>
              </a:rPr>
              <a:t>lui</a:t>
            </a:r>
            <a:r>
              <a:rPr lang="en-US" sz="2400" i="1" dirty="0">
                <a:solidFill>
                  <a:schemeClr val="accent1"/>
                </a:solidFill>
                <a:latin typeface="Calibri" panose="020F0502020204030204" pitchFamily="34" charset="0"/>
                <a:cs typeface="Calibri" panose="020F0502020204030204" pitchFamily="34" charset="0"/>
              </a:rPr>
              <a:t> et </a:t>
            </a:r>
            <a:r>
              <a:rPr lang="en-US" sz="2400" i="1" dirty="0" err="1">
                <a:solidFill>
                  <a:schemeClr val="accent1"/>
                </a:solidFill>
                <a:latin typeface="Calibri" panose="020F0502020204030204" pitchFamily="34" charset="0"/>
                <a:cs typeface="Calibri" panose="020F0502020204030204" pitchFamily="34" charset="0"/>
              </a:rPr>
              <a:t>l’a</a:t>
            </a:r>
            <a:r>
              <a:rPr lang="en-US" sz="2400" i="1" dirty="0">
                <a:solidFill>
                  <a:schemeClr val="accent1"/>
                </a:solidFill>
                <a:latin typeface="Calibri" panose="020F0502020204030204" pitchFamily="34" charset="0"/>
                <a:cs typeface="Calibri" panose="020F0502020204030204" pitchFamily="34" charset="0"/>
              </a:rPr>
              <a:t> </a:t>
            </a:r>
            <a:r>
              <a:rPr lang="en-US" sz="2400" i="1" dirty="0" err="1">
                <a:solidFill>
                  <a:schemeClr val="accent1"/>
                </a:solidFill>
                <a:latin typeface="Calibri" panose="020F0502020204030204" pitchFamily="34" charset="0"/>
                <a:cs typeface="Calibri" panose="020F0502020204030204" pitchFamily="34" charset="0"/>
              </a:rPr>
              <a:t>sommé</a:t>
            </a:r>
            <a:r>
              <a:rPr lang="en-US" sz="2400" i="1" dirty="0">
                <a:solidFill>
                  <a:schemeClr val="accent1"/>
                </a:solidFill>
                <a:latin typeface="Calibri" panose="020F0502020204030204" pitchFamily="34" charset="0"/>
                <a:cs typeface="Calibri" panose="020F0502020204030204" pitchFamily="34" charset="0"/>
              </a:rPr>
              <a:t> de </a:t>
            </a:r>
            <a:r>
              <a:rPr lang="en-US" sz="2400" i="1" dirty="0" err="1">
                <a:solidFill>
                  <a:schemeClr val="accent1"/>
                </a:solidFill>
                <a:latin typeface="Calibri" panose="020F0502020204030204" pitchFamily="34" charset="0"/>
                <a:cs typeface="Calibri" panose="020F0502020204030204" pitchFamily="34" charset="0"/>
              </a:rPr>
              <a:t>déguerpir</a:t>
            </a:r>
            <a:r>
              <a:rPr lang="en-US" sz="2400" i="1" dirty="0">
                <a:solidFill>
                  <a:schemeClr val="accent1"/>
                </a:solidFill>
                <a:latin typeface="Calibri" panose="020F0502020204030204" pitchFamily="34" charset="0"/>
                <a:cs typeface="Calibri" panose="020F0502020204030204" pitchFamily="34" charset="0"/>
              </a:rPr>
              <a:t>. </a:t>
            </a:r>
            <a:r>
              <a:rPr lang="en-US" sz="2400" i="1" dirty="0" err="1">
                <a:solidFill>
                  <a:schemeClr val="accent1"/>
                </a:solidFill>
                <a:latin typeface="Calibri" panose="020F0502020204030204" pitchFamily="34" charset="0"/>
                <a:cs typeface="Calibri" panose="020F0502020204030204" pitchFamily="34" charset="0"/>
              </a:rPr>
              <a:t>Depuis</a:t>
            </a:r>
            <a:r>
              <a:rPr lang="en-US" sz="2400" i="1" dirty="0">
                <a:solidFill>
                  <a:schemeClr val="accent1"/>
                </a:solidFill>
                <a:latin typeface="Calibri" panose="020F0502020204030204" pitchFamily="34" charset="0"/>
                <a:cs typeface="Calibri" panose="020F0502020204030204" pitchFamily="34" charset="0"/>
              </a:rPr>
              <a:t> il </a:t>
            </a:r>
            <a:r>
              <a:rPr lang="en-US" sz="2400" i="1" dirty="0" err="1">
                <a:solidFill>
                  <a:schemeClr val="accent1"/>
                </a:solidFill>
                <a:latin typeface="Calibri" panose="020F0502020204030204" pitchFamily="34" charset="0"/>
                <a:cs typeface="Calibri" panose="020F0502020204030204" pitchFamily="34" charset="0"/>
              </a:rPr>
              <a:t>s’en</a:t>
            </a:r>
            <a:r>
              <a:rPr lang="en-US" sz="2400" i="1" dirty="0">
                <a:solidFill>
                  <a:schemeClr val="accent1"/>
                </a:solidFill>
                <a:latin typeface="Calibri" panose="020F0502020204030204" pitchFamily="34" charset="0"/>
                <a:cs typeface="Calibri" panose="020F0502020204030204" pitchFamily="34" charset="0"/>
              </a:rPr>
              <a:t> </a:t>
            </a:r>
            <a:r>
              <a:rPr lang="en-US" sz="2400" i="1" dirty="0" err="1">
                <a:solidFill>
                  <a:schemeClr val="accent1"/>
                </a:solidFill>
                <a:latin typeface="Calibri" panose="020F0502020204030204" pitchFamily="34" charset="0"/>
                <a:cs typeface="Calibri" panose="020F0502020204030204" pitchFamily="34" charset="0"/>
              </a:rPr>
              <a:t>remet</a:t>
            </a:r>
            <a:r>
              <a:rPr lang="en-US" sz="2400" i="1" dirty="0">
                <a:solidFill>
                  <a:schemeClr val="accent1"/>
                </a:solidFill>
                <a:latin typeface="Calibri" panose="020F0502020204030204" pitchFamily="34" charset="0"/>
                <a:cs typeface="Calibri" panose="020F0502020204030204" pitchFamily="34" charset="0"/>
              </a:rPr>
              <a:t> pas.</a:t>
            </a:r>
          </a:p>
          <a:p>
            <a:pPr marL="0" indent="0">
              <a:buNone/>
            </a:pPr>
            <a:endParaRPr lang="en-US" sz="2400" i="1" dirty="0">
              <a:latin typeface="Calibri" panose="020F0502020204030204" pitchFamily="34" charset="0"/>
              <a:cs typeface="Calibri" panose="020F0502020204030204" pitchFamily="34" charset="0"/>
            </a:endParaRPr>
          </a:p>
          <a:p>
            <a:pPr marL="0" indent="0">
              <a:buNone/>
            </a:pPr>
            <a:r>
              <a:rPr lang="en-US" sz="2400" i="1" dirty="0">
                <a:latin typeface="Calibri" panose="020F0502020204030204" pitchFamily="34" charset="0"/>
                <a:cs typeface="Calibri" panose="020F0502020204030204" pitchFamily="34" charset="0"/>
              </a:rPr>
              <a:t>Monsieur Blanc esquisse un </a:t>
            </a:r>
            <a:r>
              <a:rPr lang="en-US" sz="2400" i="1" dirty="0" err="1">
                <a:latin typeface="Calibri" panose="020F0502020204030204" pitchFamily="34" charset="0"/>
                <a:cs typeface="Calibri" panose="020F0502020204030204" pitchFamily="34" charset="0"/>
              </a:rPr>
              <a:t>sourire</a:t>
            </a:r>
            <a:r>
              <a:rPr lang="en-US" sz="2400" i="1" dirty="0">
                <a:latin typeface="Calibri" panose="020F0502020204030204" pitchFamily="34" charset="0"/>
                <a:cs typeface="Calibri" panose="020F0502020204030204" pitchFamily="34" charset="0"/>
              </a:rPr>
              <a:t> un </a:t>
            </a:r>
            <a:r>
              <a:rPr lang="en-US" sz="2400" i="1" dirty="0" err="1">
                <a:latin typeface="Calibri" panose="020F0502020204030204" pitchFamily="34" charset="0"/>
                <a:cs typeface="Calibri" panose="020F0502020204030204" pitchFamily="34" charset="0"/>
              </a:rPr>
              <a:t>peu</a:t>
            </a:r>
            <a:r>
              <a:rPr lang="en-US" sz="2400" i="1" dirty="0">
                <a:latin typeface="Calibri" panose="020F0502020204030204" pitchFamily="34" charset="0"/>
                <a:cs typeface="Calibri" panose="020F0502020204030204" pitchFamily="34" charset="0"/>
              </a:rPr>
              <a:t> </a:t>
            </a:r>
            <a:r>
              <a:rPr lang="en-US" sz="2400" i="1" dirty="0" err="1">
                <a:solidFill>
                  <a:schemeClr val="accent1"/>
                </a:solidFill>
                <a:latin typeface="Calibri" panose="020F0502020204030204" pitchFamily="34" charset="0"/>
                <a:cs typeface="Calibri" panose="020F0502020204030204" pitchFamily="34" charset="0"/>
              </a:rPr>
              <a:t>gêné</a:t>
            </a:r>
            <a:r>
              <a:rPr lang="en-US" sz="2400" i="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0849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475734" y="161325"/>
            <a:ext cx="10737429" cy="1011137"/>
          </a:xfrm>
        </p:spPr>
        <p:txBody>
          <a:bodyPr>
            <a:normAutofit/>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a:t>
            </a:r>
            <a:r>
              <a:rPr lang="en-US" dirty="0" err="1">
                <a:solidFill>
                  <a:schemeClr val="accent6"/>
                </a:solidFill>
                <a:latin typeface="Calibri" panose="020F0502020204030204" pitchFamily="34" charset="0"/>
                <a:cs typeface="Calibri" panose="020F0502020204030204" pitchFamily="34" charset="0"/>
              </a:rPr>
              <a:t>obligé</a:t>
            </a:r>
            <a:r>
              <a:rPr lang="en-US" dirty="0">
                <a:solidFill>
                  <a:schemeClr val="accent6"/>
                </a:solidFill>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475733" y="1396315"/>
            <a:ext cx="11275543" cy="4794792"/>
          </a:xfrm>
        </p:spPr>
        <p:txBody>
          <a:bodyPr vert="horz" lIns="0" tIns="0" rIns="0" bIns="0" rtlCol="0" anchor="t">
            <a:normAutofit/>
          </a:bodyPr>
          <a:lstStyle/>
          <a:p>
            <a:pPr marL="0" indent="0">
              <a:buNone/>
            </a:pPr>
            <a:r>
              <a:rPr lang="en-US" b="1" dirty="0">
                <a:solidFill>
                  <a:schemeClr val="accent6"/>
                </a:solidFill>
                <a:latin typeface="Calibri"/>
                <a:cs typeface="Calibri"/>
              </a:rPr>
              <a:t>Focus</a:t>
            </a:r>
            <a:r>
              <a:rPr lang="en-US" b="1" dirty="0">
                <a:latin typeface="Calibri"/>
                <a:cs typeface="Calibri"/>
              </a:rPr>
              <a:t>: </a:t>
            </a:r>
            <a:r>
              <a:rPr lang="en-US" dirty="0">
                <a:latin typeface="Calibri"/>
                <a:cs typeface="Calibri"/>
              </a:rPr>
              <a:t>excerpt from page 5 / section 1</a:t>
            </a:r>
          </a:p>
          <a:p>
            <a:r>
              <a:rPr lang="en-US" b="1" dirty="0">
                <a:solidFill>
                  <a:schemeClr val="accent6"/>
                </a:solidFill>
                <a:latin typeface="Calibri" panose="020F0502020204030204" pitchFamily="34" charset="0"/>
                <a:cs typeface="Calibri" panose="020F0502020204030204" pitchFamily="34" charset="0"/>
              </a:rPr>
              <a:t>What are </a:t>
            </a:r>
            <a:r>
              <a:rPr lang="en-US" b="1" dirty="0" err="1">
                <a:solidFill>
                  <a:schemeClr val="accent6"/>
                </a:solidFill>
                <a:latin typeface="Calibri" panose="020F0502020204030204" pitchFamily="34" charset="0"/>
                <a:cs typeface="Calibri" panose="020F0502020204030204" pitchFamily="34" charset="0"/>
              </a:rPr>
              <a:t>Zé</a:t>
            </a:r>
            <a:r>
              <a:rPr lang="en-US" b="1" dirty="0">
                <a:solidFill>
                  <a:schemeClr val="accent6"/>
                </a:solidFill>
                <a:latin typeface="Calibri" panose="020F0502020204030204" pitchFamily="34" charset="0"/>
                <a:cs typeface="Calibri" panose="020F0502020204030204" pitchFamily="34" charset="0"/>
              </a:rPr>
              <a:t> and Yaya referring to here? Why is </a:t>
            </a:r>
            <a:r>
              <a:rPr lang="en-US" b="1" dirty="0" err="1">
                <a:solidFill>
                  <a:schemeClr val="accent6"/>
                </a:solidFill>
                <a:latin typeface="Calibri" panose="020F0502020204030204" pitchFamily="34" charset="0"/>
                <a:cs typeface="Calibri" panose="020F0502020204030204" pitchFamily="34" charset="0"/>
              </a:rPr>
              <a:t>Zé</a:t>
            </a:r>
            <a:r>
              <a:rPr lang="en-US" b="1" dirty="0">
                <a:solidFill>
                  <a:schemeClr val="accent6"/>
                </a:solidFill>
                <a:latin typeface="Calibri" panose="020F0502020204030204" pitchFamily="34" charset="0"/>
                <a:cs typeface="Calibri" panose="020F0502020204030204" pitchFamily="34" charset="0"/>
              </a:rPr>
              <a:t> </a:t>
            </a:r>
            <a:r>
              <a:rPr lang="en-US" b="1" dirty="0" err="1">
                <a:solidFill>
                  <a:schemeClr val="accent6"/>
                </a:solidFill>
                <a:latin typeface="Calibri" panose="020F0502020204030204" pitchFamily="34" charset="0"/>
                <a:cs typeface="Calibri" panose="020F0502020204030204" pitchFamily="34" charset="0"/>
              </a:rPr>
              <a:t>agacé</a:t>
            </a:r>
            <a:r>
              <a:rPr lang="en-US" b="1" dirty="0">
                <a:solidFill>
                  <a:schemeClr val="accent6"/>
                </a:solidFill>
                <a:latin typeface="Calibri" panose="020F0502020204030204" pitchFamily="34" charset="0"/>
                <a:cs typeface="Calibri" panose="020F0502020204030204" pitchFamily="34" charset="0"/>
              </a:rPr>
              <a:t>?</a:t>
            </a:r>
          </a:p>
          <a:p>
            <a:pPr marL="0" indent="0">
              <a:buNone/>
            </a:pPr>
            <a:r>
              <a:rPr lang="en-US" dirty="0">
                <a:latin typeface="Calibri"/>
                <a:cs typeface="Calibri"/>
              </a:rPr>
              <a:t>They are referring to the fact that at the end of the Algerian War of Independence, the </a:t>
            </a:r>
            <a:r>
              <a:rPr lang="en-US" i="1" dirty="0" err="1">
                <a:latin typeface="Calibri"/>
                <a:cs typeface="Calibri"/>
              </a:rPr>
              <a:t>pieds</a:t>
            </a:r>
            <a:r>
              <a:rPr lang="en-US" i="1" dirty="0">
                <a:latin typeface="Calibri"/>
                <a:cs typeface="Calibri"/>
              </a:rPr>
              <a:t>-noirs, </a:t>
            </a:r>
            <a:r>
              <a:rPr lang="en-US" dirty="0">
                <a:latin typeface="Calibri"/>
                <a:cs typeface="Calibri"/>
              </a:rPr>
              <a:t>including </a:t>
            </a:r>
            <a:r>
              <a:rPr lang="en-US" dirty="0" err="1">
                <a:latin typeface="Calibri"/>
                <a:cs typeface="Calibri"/>
              </a:rPr>
              <a:t>Zé</a:t>
            </a:r>
            <a:r>
              <a:rPr lang="en-US" dirty="0">
                <a:latin typeface="Calibri"/>
                <a:cs typeface="Calibri"/>
              </a:rPr>
              <a:t>,</a:t>
            </a:r>
            <a:r>
              <a:rPr lang="en-US" i="1" dirty="0">
                <a:latin typeface="Calibri"/>
                <a:cs typeface="Calibri"/>
              </a:rPr>
              <a:t> </a:t>
            </a:r>
            <a:r>
              <a:rPr lang="en-US" dirty="0">
                <a:latin typeface="Calibri"/>
                <a:cs typeface="Calibri"/>
              </a:rPr>
              <a:t>had to flee from Algeria to France for refuge.</a:t>
            </a:r>
          </a:p>
          <a:p>
            <a:r>
              <a:rPr lang="en-US" b="1" dirty="0">
                <a:solidFill>
                  <a:schemeClr val="accent6"/>
                </a:solidFill>
                <a:latin typeface="Calibri" panose="020F0502020204030204" pitchFamily="34" charset="0"/>
                <a:cs typeface="Calibri" panose="020F0502020204030204" pitchFamily="34" charset="0"/>
              </a:rPr>
              <a:t>Why would M Blanc feel ‘</a:t>
            </a:r>
            <a:r>
              <a:rPr lang="en-US" b="1" dirty="0" err="1">
                <a:solidFill>
                  <a:schemeClr val="accent6"/>
                </a:solidFill>
                <a:latin typeface="Calibri" panose="020F0502020204030204" pitchFamily="34" charset="0"/>
                <a:cs typeface="Calibri" panose="020F0502020204030204" pitchFamily="34" charset="0"/>
              </a:rPr>
              <a:t>gêné</a:t>
            </a:r>
            <a:r>
              <a:rPr lang="en-US" b="1" dirty="0">
                <a:solidFill>
                  <a:schemeClr val="accent6"/>
                </a:solidFill>
                <a:latin typeface="Calibri" panose="020F0502020204030204" pitchFamily="34" charset="0"/>
                <a:cs typeface="Calibri" panose="020F0502020204030204" pitchFamily="34" charset="0"/>
              </a:rPr>
              <a:t>’?</a:t>
            </a:r>
          </a:p>
          <a:p>
            <a:pPr marL="0" indent="0">
              <a:buNone/>
            </a:pPr>
            <a:r>
              <a:rPr lang="en-US" dirty="0">
                <a:latin typeface="Calibri"/>
                <a:cs typeface="Calibri"/>
              </a:rPr>
              <a:t>M Blanc is often quite naïve. He doesn’t understand what is being referred to at first here. He has come to Provence to buy land and build a new home, and has implied that this has been challenging. However, in comparison with </a:t>
            </a:r>
            <a:r>
              <a:rPr lang="en-US" dirty="0" err="1">
                <a:latin typeface="Calibri"/>
                <a:cs typeface="Calibri"/>
              </a:rPr>
              <a:t>Zé’s</a:t>
            </a:r>
            <a:r>
              <a:rPr lang="en-US" dirty="0">
                <a:latin typeface="Calibri"/>
                <a:cs typeface="Calibri"/>
              </a:rPr>
              <a:t> forced move to Provence, he is in a very privileged position, which they are trying to make him aware of.</a:t>
            </a:r>
          </a:p>
        </p:txBody>
      </p:sp>
    </p:spTree>
    <p:extLst>
      <p:ext uri="{BB962C8B-B14F-4D97-AF65-F5344CB8AC3E}">
        <p14:creationId xmlns:p14="http://schemas.microsoft.com/office/powerpoint/2010/main" val="215522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79208" y="434603"/>
            <a:ext cx="10723194" cy="714575"/>
          </a:xfrm>
        </p:spPr>
        <p:txBody>
          <a:bodyPr/>
          <a:lstStyle/>
          <a:p>
            <a:r>
              <a:rPr lang="en-US" i="1" dirty="0">
                <a:solidFill>
                  <a:schemeClr val="accent6"/>
                </a:solidFill>
                <a:latin typeface="Calibri" panose="020F0502020204030204" pitchFamily="34" charset="0"/>
                <a:cs typeface="Calibri" panose="020F0502020204030204" pitchFamily="34" charset="0"/>
              </a:rPr>
              <a:t>Les </a:t>
            </a:r>
            <a:r>
              <a:rPr lang="en-US" i="1" dirty="0" err="1">
                <a:solidFill>
                  <a:schemeClr val="accent6"/>
                </a:solidFill>
                <a:latin typeface="Calibri" panose="020F0502020204030204" pitchFamily="34" charset="0"/>
                <a:cs typeface="Calibri" panose="020F0502020204030204" pitchFamily="34" charset="0"/>
              </a:rPr>
              <a:t>pieds</a:t>
            </a:r>
            <a:r>
              <a:rPr lang="en-US" i="1" dirty="0">
                <a:solidFill>
                  <a:schemeClr val="accent6"/>
                </a:solidFill>
                <a:latin typeface="Calibri" panose="020F0502020204030204" pitchFamily="34" charset="0"/>
                <a:cs typeface="Calibri" panose="020F0502020204030204" pitchFamily="34" charset="0"/>
              </a:rPr>
              <a:t> tanqués </a:t>
            </a:r>
            <a:r>
              <a:rPr lang="en-US" dirty="0">
                <a:solidFill>
                  <a:schemeClr val="accent6"/>
                </a:solidFill>
                <a:latin typeface="Calibri" panose="020F0502020204030204" pitchFamily="34" charset="0"/>
                <a:cs typeface="Calibri" panose="020F0502020204030204" pitchFamily="34" charset="0"/>
              </a:rPr>
              <a:t>(2012)</a:t>
            </a:r>
            <a:endParaRPr lang="en-US" i="1"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79208" y="1532237"/>
            <a:ext cx="10723194" cy="4527022"/>
          </a:xfrm>
        </p:spPr>
        <p:txBody>
          <a:bodyPr vert="horz" lIns="0" tIns="0" rIns="0" bIns="0" rtlCol="0" anchor="t">
            <a:normAutofit/>
          </a:bodyPr>
          <a:lstStyle/>
          <a:p>
            <a:pPr marL="0" indent="0">
              <a:buNone/>
            </a:pPr>
            <a:r>
              <a:rPr lang="fr-FR" sz="2800" b="1" dirty="0">
                <a:latin typeface="Calibri" panose="020F0502020204030204" pitchFamily="34" charset="0"/>
                <a:cs typeface="Calibri" panose="020F0502020204030204" pitchFamily="34" charset="0"/>
              </a:rPr>
              <a:t>This session:</a:t>
            </a:r>
          </a:p>
          <a:p>
            <a:r>
              <a:rPr lang="fr-FR" sz="2800" dirty="0">
                <a:latin typeface="Calibri" panose="020F0502020204030204" pitchFamily="34" charset="0"/>
                <a:cs typeface="Calibri" panose="020F0502020204030204" pitchFamily="34" charset="0"/>
              </a:rPr>
              <a:t>Introduction to the </a:t>
            </a:r>
            <a:r>
              <a:rPr lang="fr-FR" sz="2800" dirty="0" err="1">
                <a:latin typeface="Calibri" panose="020F0502020204030204" pitchFamily="34" charset="0"/>
                <a:cs typeface="Calibri" panose="020F0502020204030204" pitchFamily="34" charset="0"/>
              </a:rPr>
              <a:t>play</a:t>
            </a:r>
            <a:r>
              <a:rPr lang="fr-FR" sz="2800" dirty="0">
                <a:latin typeface="Calibri" panose="020F0502020204030204" pitchFamily="34" charset="0"/>
                <a:cs typeface="Calibri" panose="020F0502020204030204" pitchFamily="34" charset="0"/>
              </a:rPr>
              <a:t> and </a:t>
            </a:r>
            <a:r>
              <a:rPr lang="fr-FR" sz="2800" dirty="0" err="1">
                <a:latin typeface="Calibri" panose="020F0502020204030204" pitchFamily="34" charset="0"/>
                <a:cs typeface="Calibri" panose="020F0502020204030204" pitchFamily="34" charset="0"/>
              </a:rPr>
              <a:t>context</a:t>
            </a:r>
            <a:endParaRPr lang="fr-FR" sz="2800" dirty="0">
              <a:latin typeface="Calibri" panose="020F0502020204030204" pitchFamily="34" charset="0"/>
              <a:cs typeface="Calibri" panose="020F0502020204030204" pitchFamily="34" charset="0"/>
            </a:endParaRPr>
          </a:p>
          <a:p>
            <a:r>
              <a:rPr lang="fr-FR" sz="2800" dirty="0" err="1">
                <a:latin typeface="Calibri" panose="020F0502020204030204" pitchFamily="34" charset="0"/>
                <a:cs typeface="Calibri" panose="020F0502020204030204" pitchFamily="34" charset="0"/>
              </a:rPr>
              <a:t>What</a:t>
            </a:r>
            <a:r>
              <a:rPr lang="fr-FR" sz="2800" dirty="0">
                <a:latin typeface="Calibri" panose="020F0502020204030204" pitchFamily="34" charset="0"/>
                <a:cs typeface="Calibri" panose="020F0502020204030204" pitchFamily="34" charset="0"/>
              </a:rPr>
              <a:t> </a:t>
            </a:r>
            <a:r>
              <a:rPr lang="fr-FR" sz="2800" dirty="0" err="1">
                <a:latin typeface="Calibri" panose="020F0502020204030204" pitchFamily="34" charset="0"/>
                <a:cs typeface="Calibri" panose="020F0502020204030204" pitchFamily="34" charset="0"/>
              </a:rPr>
              <a:t>is</a:t>
            </a:r>
            <a:r>
              <a:rPr lang="fr-FR" sz="2800" dirty="0">
                <a:latin typeface="Calibri" panose="020F0502020204030204" pitchFamily="34" charset="0"/>
                <a:cs typeface="Calibri" panose="020F0502020204030204" pitchFamily="34" charset="0"/>
              </a:rPr>
              <a:t> </a:t>
            </a:r>
            <a:r>
              <a:rPr lang="fr-FR" sz="2800" i="1" dirty="0">
                <a:latin typeface="Calibri" panose="020F0502020204030204" pitchFamily="34" charset="0"/>
                <a:cs typeface="Calibri" panose="020F0502020204030204" pitchFamily="34" charset="0"/>
              </a:rPr>
              <a:t>pétanque</a:t>
            </a:r>
            <a:r>
              <a:rPr lang="fr-FR" sz="2800" dirty="0">
                <a:latin typeface="Calibri" panose="020F0502020204030204" pitchFamily="34" charset="0"/>
                <a:cs typeface="Calibri" panose="020F0502020204030204" pitchFamily="34" charset="0"/>
              </a:rPr>
              <a:t>?</a:t>
            </a:r>
          </a:p>
          <a:p>
            <a:r>
              <a:rPr lang="fr-FR" sz="2800" dirty="0">
                <a:latin typeface="Calibri"/>
                <a:cs typeface="Calibri"/>
              </a:rPr>
              <a:t>Close analyses of sections </a:t>
            </a:r>
            <a:r>
              <a:rPr lang="fr-FR" sz="2800" dirty="0" err="1">
                <a:latin typeface="Calibri"/>
                <a:cs typeface="Calibri"/>
              </a:rPr>
              <a:t>from</a:t>
            </a:r>
            <a:r>
              <a:rPr lang="fr-FR" sz="2800" dirty="0">
                <a:latin typeface="Calibri"/>
                <a:cs typeface="Calibri"/>
              </a:rPr>
              <a:t> pages 1-6 </a:t>
            </a:r>
            <a:r>
              <a:rPr lang="fr-FR" sz="2800" dirty="0" err="1">
                <a:latin typeface="Calibri"/>
                <a:cs typeface="Calibri"/>
              </a:rPr>
              <a:t>from</a:t>
            </a:r>
            <a:r>
              <a:rPr lang="fr-FR" sz="2800" dirty="0">
                <a:latin typeface="Calibri"/>
                <a:cs typeface="Calibri"/>
              </a:rPr>
              <a:t> the </a:t>
            </a:r>
            <a:r>
              <a:rPr lang="fr-FR" sz="2800" dirty="0" err="1">
                <a:latin typeface="Calibri"/>
                <a:cs typeface="Calibri"/>
              </a:rPr>
              <a:t>printable</a:t>
            </a:r>
            <a:r>
              <a:rPr lang="fr-FR" sz="2800" dirty="0">
                <a:latin typeface="Calibri"/>
                <a:cs typeface="Calibri"/>
              </a:rPr>
              <a:t> version/ sections 0 and 1 </a:t>
            </a:r>
            <a:r>
              <a:rPr lang="fr-FR" sz="2800" dirty="0" err="1">
                <a:latin typeface="Calibri"/>
                <a:cs typeface="Calibri"/>
              </a:rPr>
              <a:t>from</a:t>
            </a:r>
            <a:r>
              <a:rPr lang="fr-FR" sz="2800" dirty="0">
                <a:latin typeface="Calibri"/>
                <a:cs typeface="Calibri"/>
              </a:rPr>
              <a:t> the online </a:t>
            </a:r>
            <a:r>
              <a:rPr lang="fr-FR" sz="2800">
                <a:latin typeface="Calibri"/>
                <a:cs typeface="Calibri"/>
              </a:rPr>
              <a:t>version</a:t>
            </a:r>
            <a:r>
              <a:rPr lang="fr-FR" sz="2800" dirty="0">
                <a:latin typeface="Calibri"/>
                <a:cs typeface="Calibri"/>
              </a:rPr>
              <a:t> of the </a:t>
            </a:r>
            <a:r>
              <a:rPr lang="fr-FR" sz="2800" dirty="0" err="1">
                <a:latin typeface="Calibri"/>
                <a:cs typeface="Calibri"/>
              </a:rPr>
              <a:t>play</a:t>
            </a:r>
            <a:endParaRPr lang="fr-FR" sz="2800" dirty="0">
              <a:latin typeface="Calibri"/>
              <a:ea typeface="Calibri"/>
              <a:cs typeface="Calibri"/>
            </a:endParaRPr>
          </a:p>
          <a:p>
            <a:r>
              <a:rPr lang="fr-FR" sz="2800" dirty="0">
                <a:latin typeface="Calibri" panose="020F0502020204030204" pitchFamily="34" charset="0"/>
                <a:cs typeface="Calibri" panose="020F0502020204030204" pitchFamily="34" charset="0"/>
              </a:rPr>
              <a:t>Discussion of key </a:t>
            </a:r>
            <a:r>
              <a:rPr lang="fr-FR" sz="2800" dirty="0" err="1">
                <a:latin typeface="Calibri" panose="020F0502020204030204" pitchFamily="34" charset="0"/>
                <a:cs typeface="Calibri" panose="020F0502020204030204" pitchFamily="34" charset="0"/>
              </a:rPr>
              <a:t>scenes</a:t>
            </a:r>
            <a:r>
              <a:rPr lang="fr-FR" sz="2800" dirty="0">
                <a:latin typeface="Calibri" panose="020F0502020204030204" pitchFamily="34" charset="0"/>
                <a:cs typeface="Calibri" panose="020F0502020204030204" pitchFamily="34" charset="0"/>
              </a:rPr>
              <a:t> and </a:t>
            </a:r>
            <a:r>
              <a:rPr lang="fr-FR" sz="2800" dirty="0" err="1">
                <a:latin typeface="Calibri" panose="020F0502020204030204" pitchFamily="34" charset="0"/>
                <a:cs typeface="Calibri" panose="020F0502020204030204" pitchFamily="34" charset="0"/>
              </a:rPr>
              <a:t>groupwork</a:t>
            </a:r>
            <a:r>
              <a:rPr lang="fr-FR" sz="2800" dirty="0">
                <a:latin typeface="Calibri" panose="020F0502020204030204" pitchFamily="34" charset="0"/>
                <a:cs typeface="Calibri" panose="020F0502020204030204" pitchFamily="34" charset="0"/>
              </a:rPr>
              <a:t> </a:t>
            </a:r>
          </a:p>
          <a:p>
            <a:r>
              <a:rPr lang="fr-FR" sz="2800" dirty="0" err="1">
                <a:latin typeface="Calibri" panose="020F0502020204030204" pitchFamily="34" charset="0"/>
                <a:cs typeface="Calibri" panose="020F0502020204030204" pitchFamily="34" charset="0"/>
              </a:rPr>
              <a:t>What</a:t>
            </a:r>
            <a:r>
              <a:rPr lang="fr-FR" sz="2800" dirty="0">
                <a:latin typeface="Calibri" panose="020F0502020204030204" pitchFamily="34" charset="0"/>
                <a:cs typeface="Calibri" panose="020F0502020204030204" pitchFamily="34" charset="0"/>
              </a:rPr>
              <a:t> are the </a:t>
            </a:r>
            <a:r>
              <a:rPr lang="fr-FR" sz="2800" i="1" dirty="0">
                <a:latin typeface="Calibri" panose="020F0502020204030204" pitchFamily="34" charset="0"/>
                <a:cs typeface="Calibri" panose="020F0502020204030204" pitchFamily="34" charset="0"/>
              </a:rPr>
              <a:t>fiche de lecture </a:t>
            </a:r>
            <a:r>
              <a:rPr lang="fr-FR" sz="2800" dirty="0">
                <a:latin typeface="Calibri" panose="020F0502020204030204" pitchFamily="34" charset="0"/>
                <a:cs typeface="Calibri" panose="020F0502020204030204" pitchFamily="34" charset="0"/>
              </a:rPr>
              <a:t>and </a:t>
            </a:r>
            <a:r>
              <a:rPr lang="fr-FR" sz="2800" dirty="0" err="1">
                <a:latin typeface="Calibri" panose="020F0502020204030204" pitchFamily="34" charset="0"/>
                <a:cs typeface="Calibri" panose="020F0502020204030204" pitchFamily="34" charset="0"/>
              </a:rPr>
              <a:t>Character</a:t>
            </a:r>
            <a:r>
              <a:rPr lang="fr-FR" sz="2800" dirty="0">
                <a:latin typeface="Calibri" panose="020F0502020204030204" pitchFamily="34" charset="0"/>
                <a:cs typeface="Calibri" panose="020F0502020204030204" pitchFamily="34" charset="0"/>
              </a:rPr>
              <a:t> profiles?</a:t>
            </a:r>
          </a:p>
          <a:p>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p:txBody>
      </p:sp>
      <p:pic>
        <p:nvPicPr>
          <p:cNvPr id="6" name="Audio Recording 20 Mar 2023 at 11:58:26">
            <a:hlinkClick r:id="" action="ppaction://media"/>
            <a:extLst>
              <a:ext uri="{FF2B5EF4-FFF2-40B4-BE49-F238E27FC236}">
                <a16:creationId xmlns:a16="http://schemas.microsoft.com/office/drawing/2014/main" id="{3DE0F612-7656-9C8C-D8A0-091944EB11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29583" y="5300792"/>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317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50684" y="0"/>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je suis </a:t>
            </a:r>
            <a:r>
              <a:rPr lang="en-US" dirty="0" err="1">
                <a:solidFill>
                  <a:schemeClr val="accent6"/>
                </a:solidFill>
                <a:latin typeface="Calibri" panose="020F0502020204030204" pitchFamily="34" charset="0"/>
                <a:cs typeface="Calibri" panose="020F0502020204030204" pitchFamily="34" charset="0"/>
              </a:rPr>
              <a:t>d’ici</a:t>
            </a:r>
            <a:r>
              <a:rPr lang="en-US" dirty="0">
                <a:solidFill>
                  <a:schemeClr val="accent6"/>
                </a:solidFill>
                <a:latin typeface="Calibri" panose="020F0502020204030204" pitchFamily="34" charset="0"/>
                <a:cs typeface="Calibri" panose="020F0502020204030204" pitchFamily="34" charset="0"/>
              </a:rPr>
              <a:t> !</a:t>
            </a:r>
            <a:endParaRPr lang="en-US" u="sng"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36372" y="1651098"/>
            <a:ext cx="4046839" cy="4452881"/>
          </a:xfrm>
        </p:spPr>
        <p:txBody>
          <a:bodyPr vert="horz" lIns="0" tIns="0" rIns="0" bIns="0" rtlCol="0" anchor="t">
            <a:normAutofit/>
          </a:bodyPr>
          <a:lstStyle/>
          <a:p>
            <a:pPr marL="0" indent="0">
              <a:buNone/>
            </a:pPr>
            <a:r>
              <a:rPr lang="en-US" b="1" dirty="0">
                <a:solidFill>
                  <a:schemeClr val="accent6"/>
                </a:solidFill>
                <a:latin typeface="Calibri"/>
                <a:cs typeface="Calibri"/>
              </a:rPr>
              <a:t>Focus</a:t>
            </a:r>
            <a:r>
              <a:rPr lang="en-US" dirty="0">
                <a:latin typeface="Calibri"/>
                <a:cs typeface="Calibri"/>
              </a:rPr>
              <a:t>: excerpt from page 6 / section 1</a:t>
            </a:r>
          </a:p>
          <a:p>
            <a:r>
              <a:rPr lang="en-US" b="1" dirty="0">
                <a:solidFill>
                  <a:schemeClr val="accent6"/>
                </a:solidFill>
                <a:latin typeface="Calibri" panose="020F0502020204030204" pitchFamily="34" charset="0"/>
                <a:cs typeface="Calibri" panose="020F0502020204030204" pitchFamily="34" charset="0"/>
              </a:rPr>
              <a:t>Why is Yaya annoyed at M Blanc?</a:t>
            </a:r>
          </a:p>
        </p:txBody>
      </p:sp>
      <p:sp>
        <p:nvSpPr>
          <p:cNvPr id="5" name="TextBox 4">
            <a:extLst>
              <a:ext uri="{FF2B5EF4-FFF2-40B4-BE49-F238E27FC236}">
                <a16:creationId xmlns:a16="http://schemas.microsoft.com/office/drawing/2014/main" id="{DAE56CCB-5FA2-1147-B3B0-A983107499C0}"/>
              </a:ext>
            </a:extLst>
          </p:cNvPr>
          <p:cNvSpPr txBox="1"/>
          <p:nvPr/>
        </p:nvSpPr>
        <p:spPr>
          <a:xfrm>
            <a:off x="4800600" y="1297459"/>
            <a:ext cx="7086600" cy="4832092"/>
          </a:xfrm>
          <a:prstGeom prst="rect">
            <a:avLst/>
          </a:prstGeom>
          <a:noFill/>
        </p:spPr>
        <p:txBody>
          <a:bodyPr wrap="square">
            <a:spAutoFit/>
          </a:bodyPr>
          <a:lstStyle/>
          <a:p>
            <a:pPr marL="0" indent="0">
              <a:buNone/>
            </a:pPr>
            <a:r>
              <a:rPr lang="en-GB" sz="2200" b="1" i="1" u="none" strike="noStrike" dirty="0">
                <a:solidFill>
                  <a:srgbClr val="000000"/>
                </a:solidFill>
                <a:effectLst/>
                <a:latin typeface="Calibri" panose="020F0502020204030204" pitchFamily="34" charset="0"/>
                <a:cs typeface="Calibri" panose="020F0502020204030204" pitchFamily="34" charset="0"/>
              </a:rPr>
              <a:t>Yaya</a:t>
            </a:r>
            <a:r>
              <a:rPr lang="en-GB" sz="2200" b="0" i="1" u="none" strike="noStrike" dirty="0">
                <a:solidFill>
                  <a:srgbClr val="000000"/>
                </a:solidFill>
                <a:effectLst/>
                <a:latin typeface="Calibri" panose="020F0502020204030204" pitchFamily="34" charset="0"/>
                <a:cs typeface="Calibri" panose="020F0502020204030204" pitchFamily="34" charset="0"/>
              </a:rPr>
              <a:t> –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en</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avez</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de la chance Monsieur Blanc. </a:t>
            </a:r>
            <a:r>
              <a:rPr lang="en-GB" sz="2200" b="0" i="1" u="none" strike="noStrike" dirty="0" err="1">
                <a:solidFill>
                  <a:srgbClr val="000000"/>
                </a:solidFill>
                <a:effectLst/>
                <a:latin typeface="Calibri" panose="020F0502020204030204" pitchFamily="34" charset="0"/>
                <a:cs typeface="Calibri" panose="020F0502020204030204" pitchFamily="34" charset="0"/>
              </a:rPr>
              <a:t>Figurez-vous</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qu’à</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moi</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a:solidFill>
                  <a:schemeClr val="accent1"/>
                </a:solidFill>
                <a:effectLst/>
                <a:latin typeface="Calibri" panose="020F0502020204030204" pitchFamily="34" charset="0"/>
                <a:cs typeface="Calibri" panose="020F0502020204030204" pitchFamily="34" charset="0"/>
              </a:rPr>
              <a:t>on me </a:t>
            </a:r>
            <a:r>
              <a:rPr lang="en-GB" sz="2200" b="0" i="1" u="none" strike="noStrike" dirty="0" err="1">
                <a:solidFill>
                  <a:schemeClr val="accent1"/>
                </a:solidFill>
                <a:effectLst/>
                <a:latin typeface="Calibri" panose="020F0502020204030204" pitchFamily="34" charset="0"/>
                <a:cs typeface="Calibri" panose="020F0502020204030204" pitchFamily="34" charset="0"/>
              </a:rPr>
              <a:t>demande</a:t>
            </a:r>
            <a:r>
              <a:rPr lang="en-GB" sz="2200" b="0" i="1" u="none" strike="noStrike" dirty="0">
                <a:solidFill>
                  <a:schemeClr val="accent1"/>
                </a:solidFill>
                <a:effectLst/>
                <a:latin typeface="Calibri" panose="020F0502020204030204" pitchFamily="34" charset="0"/>
                <a:cs typeface="Calibri" panose="020F0502020204030204" pitchFamily="34" charset="0"/>
              </a:rPr>
              <a:t> jamais (avec un ton </a:t>
            </a:r>
            <a:r>
              <a:rPr lang="en-GB" sz="2200" b="0" i="1" u="none" strike="noStrike" dirty="0" err="1">
                <a:solidFill>
                  <a:schemeClr val="accent1"/>
                </a:solidFill>
                <a:effectLst/>
                <a:latin typeface="Calibri" panose="020F0502020204030204" pitchFamily="34" charset="0"/>
                <a:cs typeface="Calibri" panose="020F0502020204030204" pitchFamily="34" charset="0"/>
              </a:rPr>
              <a:t>mielleux</a:t>
            </a:r>
            <a:r>
              <a:rPr lang="en-GB" sz="2200" b="0" i="1" u="none" strike="noStrike" dirty="0">
                <a:solidFill>
                  <a:schemeClr val="accent1"/>
                </a:solidFill>
                <a:effectLst/>
                <a:latin typeface="Calibri" panose="020F0502020204030204" pitchFamily="34" charset="0"/>
                <a:cs typeface="Calibri" panose="020F0502020204030204" pitchFamily="34" charset="0"/>
              </a:rPr>
              <a:t>) : « </a:t>
            </a:r>
            <a:r>
              <a:rPr lang="en-GB" sz="2200" b="0" i="1" u="none" strike="noStrike" dirty="0" err="1">
                <a:solidFill>
                  <a:schemeClr val="accent1"/>
                </a:solidFill>
                <a:effectLst/>
                <a:latin typeface="Calibri" panose="020F0502020204030204" pitchFamily="34" charset="0"/>
                <a:cs typeface="Calibri" panose="020F0502020204030204" pitchFamily="34" charset="0"/>
              </a:rPr>
              <a:t>Alors</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comme</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vous</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venez</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d’arriver</a:t>
            </a:r>
            <a:r>
              <a:rPr lang="en-GB" sz="2200" b="0" i="1" u="none" strike="noStrike" dirty="0">
                <a:solidFill>
                  <a:schemeClr val="accent1"/>
                </a:solidFill>
                <a:effectLst/>
                <a:latin typeface="Calibri" panose="020F0502020204030204" pitchFamily="34" charset="0"/>
                <a:cs typeface="Calibri" panose="020F0502020204030204" pitchFamily="34" charset="0"/>
              </a:rPr>
              <a:t> dans la </a:t>
            </a:r>
            <a:r>
              <a:rPr lang="en-GB" sz="2200" b="0" i="1" u="none" strike="noStrike" dirty="0" err="1">
                <a:solidFill>
                  <a:schemeClr val="accent1"/>
                </a:solidFill>
                <a:effectLst/>
                <a:latin typeface="Calibri" panose="020F0502020204030204" pitchFamily="34" charset="0"/>
                <a:cs typeface="Calibri" panose="020F0502020204030204" pitchFamily="34" charset="0"/>
              </a:rPr>
              <a:t>région</a:t>
            </a:r>
            <a:r>
              <a:rPr lang="en-GB" sz="2200" b="0" i="1" u="none" strike="noStrike" dirty="0">
                <a:solidFill>
                  <a:schemeClr val="accent1"/>
                </a:solidFill>
                <a:effectLst/>
                <a:latin typeface="Calibri" panose="020F0502020204030204" pitchFamily="34" charset="0"/>
                <a:cs typeface="Calibri" panose="020F0502020204030204" pitchFamily="34" charset="0"/>
              </a:rPr>
              <a:t> ? »</a:t>
            </a:r>
          </a:p>
          <a:p>
            <a:pPr marL="0" indent="0">
              <a:buNone/>
            </a:pPr>
            <a:endParaRPr lang="en-GB" sz="2200" b="0" i="1" u="none" strike="noStrike" dirty="0">
              <a:solidFill>
                <a:srgbClr val="000000"/>
              </a:solidFill>
              <a:effectLst/>
              <a:latin typeface="Calibri" panose="020F0502020204030204" pitchFamily="34" charset="0"/>
              <a:cs typeface="Calibri" panose="020F0502020204030204" pitchFamily="34" charset="0"/>
            </a:endParaRPr>
          </a:p>
          <a:p>
            <a:pPr algn="l" fontAlgn="base"/>
            <a:r>
              <a:rPr lang="en-GB" sz="2200" b="1" i="1" u="none" strike="noStrike" dirty="0">
                <a:solidFill>
                  <a:srgbClr val="000000"/>
                </a:solidFill>
                <a:effectLst/>
                <a:latin typeface="Calibri" panose="020F0502020204030204" pitchFamily="34" charset="0"/>
                <a:cs typeface="Calibri" panose="020F0502020204030204" pitchFamily="34" charset="0"/>
              </a:rPr>
              <a:t>Monsieur Blanc </a:t>
            </a:r>
            <a:r>
              <a:rPr lang="en-GB" sz="2200" b="0" i="1" u="none" strike="noStrike" dirty="0">
                <a:solidFill>
                  <a:srgbClr val="000000"/>
                </a:solidFill>
                <a:effectLst/>
                <a:latin typeface="Calibri" panose="020F0502020204030204" pitchFamily="34" charset="0"/>
                <a:cs typeface="Calibri" panose="020F0502020204030204" pitchFamily="34" charset="0"/>
              </a:rPr>
              <a:t>(mal </a:t>
            </a:r>
            <a:r>
              <a:rPr lang="en-GB" sz="2200" b="0" i="1" u="none" strike="noStrike" dirty="0" err="1">
                <a:solidFill>
                  <a:srgbClr val="000000"/>
                </a:solidFill>
                <a:effectLst/>
                <a:latin typeface="Calibri" panose="020F0502020204030204" pitchFamily="34" charset="0"/>
                <a:cs typeface="Calibri" panose="020F0502020204030204" pitchFamily="34" charset="0"/>
              </a:rPr>
              <a:t>à</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l’aise</a:t>
            </a:r>
            <a:r>
              <a:rPr lang="en-GB" sz="2200" b="0" i="1" u="none" strike="noStrike" dirty="0">
                <a:solidFill>
                  <a:srgbClr val="000000"/>
                </a:solidFill>
                <a:effectLst/>
                <a:latin typeface="Calibri" panose="020F0502020204030204" pitchFamily="34" charset="0"/>
                <a:cs typeface="Calibri" panose="020F0502020204030204" pitchFamily="34" charset="0"/>
              </a:rPr>
              <a:t> et </a:t>
            </a:r>
            <a:r>
              <a:rPr lang="en-GB" sz="2200" b="0" i="1" u="none" strike="noStrike" dirty="0" err="1">
                <a:solidFill>
                  <a:srgbClr val="000000"/>
                </a:solidFill>
                <a:effectLst/>
                <a:latin typeface="Calibri" panose="020F0502020204030204" pitchFamily="34" charset="0"/>
                <a:cs typeface="Calibri" panose="020F0502020204030204" pitchFamily="34" charset="0"/>
              </a:rPr>
              <a:t>n’ayant</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toujours</a:t>
            </a:r>
            <a:r>
              <a:rPr lang="en-GB" sz="2200" b="0" i="1" u="none" strike="noStrike" dirty="0">
                <a:solidFill>
                  <a:srgbClr val="000000"/>
                </a:solidFill>
                <a:effectLst/>
                <a:latin typeface="Calibri" panose="020F0502020204030204" pitchFamily="34" charset="0"/>
                <a:cs typeface="Calibri" panose="020F0502020204030204" pitchFamily="34" charset="0"/>
              </a:rPr>
              <a:t> pas </a:t>
            </a:r>
            <a:r>
              <a:rPr lang="en-GB" sz="2200" b="0" i="1" u="none" strike="noStrike" dirty="0" err="1">
                <a:solidFill>
                  <a:srgbClr val="000000"/>
                </a:solidFill>
                <a:effectLst/>
                <a:latin typeface="Calibri" panose="020F0502020204030204" pitchFamily="34" charset="0"/>
                <a:cs typeface="Calibri" panose="020F0502020204030204" pitchFamily="34" charset="0"/>
              </a:rPr>
              <a:t>joué</a:t>
            </a:r>
            <a:r>
              <a:rPr lang="en-GB" sz="2200" b="0" i="1" u="none" strike="noStrike" dirty="0">
                <a:solidFill>
                  <a:srgbClr val="000000"/>
                </a:solidFill>
                <a:effectLst/>
                <a:latin typeface="Calibri" panose="020F0502020204030204" pitchFamily="34" charset="0"/>
                <a:cs typeface="Calibri" panose="020F0502020204030204" pitchFamily="34" charset="0"/>
              </a:rPr>
              <a:t>) – Je </a:t>
            </a:r>
            <a:r>
              <a:rPr lang="en-GB" sz="2200" b="0" i="1" u="none" strike="noStrike" dirty="0" err="1">
                <a:solidFill>
                  <a:srgbClr val="000000"/>
                </a:solidFill>
                <a:effectLst/>
                <a:latin typeface="Calibri" panose="020F0502020204030204" pitchFamily="34" charset="0"/>
                <a:cs typeface="Calibri" panose="020F0502020204030204" pitchFamily="34" charset="0"/>
              </a:rPr>
              <a:t>comprends</a:t>
            </a:r>
            <a:r>
              <a:rPr lang="en-GB" sz="2200" b="0" i="1" u="none" strike="noStrike" dirty="0">
                <a:solidFill>
                  <a:srgbClr val="000000"/>
                </a:solidFill>
                <a:effectLst/>
                <a:latin typeface="Calibri" panose="020F0502020204030204" pitchFamily="34" charset="0"/>
                <a:cs typeface="Calibri" panose="020F0502020204030204" pitchFamily="34" charset="0"/>
              </a:rPr>
              <a:t> très bien </a:t>
            </a:r>
            <a:r>
              <a:rPr lang="en-GB" sz="2200" b="0" i="1" u="none" strike="noStrike" dirty="0" err="1">
                <a:solidFill>
                  <a:srgbClr val="000000"/>
                </a:solidFill>
                <a:effectLst/>
                <a:latin typeface="Calibri" panose="020F0502020204030204" pitchFamily="34" charset="0"/>
                <a:cs typeface="Calibri" panose="020F0502020204030204" pitchFamily="34" charset="0"/>
              </a:rPr>
              <a:t>ce</a:t>
            </a:r>
            <a:r>
              <a:rPr lang="en-GB" sz="2200" b="0" i="1" u="none" strike="noStrike" dirty="0">
                <a:solidFill>
                  <a:srgbClr val="000000"/>
                </a:solidFill>
                <a:effectLst/>
                <a:latin typeface="Calibri" panose="020F0502020204030204" pitchFamily="34" charset="0"/>
                <a:cs typeface="Calibri" panose="020F0502020204030204" pitchFamily="34" charset="0"/>
              </a:rPr>
              <a:t> que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ressentez</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Quand</a:t>
            </a:r>
            <a:r>
              <a:rPr lang="en-GB" sz="2200" b="0" i="1" u="none" strike="noStrike" dirty="0">
                <a:solidFill>
                  <a:schemeClr val="accent1"/>
                </a:solidFill>
                <a:effectLst/>
                <a:latin typeface="Calibri" panose="020F0502020204030204" pitchFamily="34" charset="0"/>
                <a:cs typeface="Calibri" panose="020F0502020204030204" pitchFamily="34" charset="0"/>
              </a:rPr>
              <a:t> on </a:t>
            </a:r>
            <a:r>
              <a:rPr lang="en-GB" sz="2200" b="0" i="1" u="none" strike="noStrike" dirty="0" err="1">
                <a:solidFill>
                  <a:schemeClr val="accent1"/>
                </a:solidFill>
                <a:effectLst/>
                <a:latin typeface="Calibri" panose="020F0502020204030204" pitchFamily="34" charset="0"/>
                <a:cs typeface="Calibri" panose="020F0502020204030204" pitchFamily="34" charset="0"/>
              </a:rPr>
              <a:t>n’est</a:t>
            </a:r>
            <a:r>
              <a:rPr lang="en-GB" sz="2200" b="0" i="1" u="none" strike="noStrike" dirty="0">
                <a:solidFill>
                  <a:schemeClr val="accent1"/>
                </a:solidFill>
                <a:effectLst/>
                <a:latin typeface="Calibri" panose="020F0502020204030204" pitchFamily="34" charset="0"/>
                <a:cs typeface="Calibri" panose="020F0502020204030204" pitchFamily="34" charset="0"/>
              </a:rPr>
              <a:t> pas </a:t>
            </a:r>
            <a:r>
              <a:rPr lang="en-GB" sz="2200" b="0" i="1" u="none" strike="noStrike" dirty="0" err="1">
                <a:solidFill>
                  <a:schemeClr val="accent1"/>
                </a:solidFill>
                <a:effectLst/>
                <a:latin typeface="Calibri" panose="020F0502020204030204" pitchFamily="34" charset="0"/>
                <a:cs typeface="Calibri" panose="020F0502020204030204" pitchFamily="34" charset="0"/>
              </a:rPr>
              <a:t>d’ici</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parfois</a:t>
            </a:r>
            <a:r>
              <a:rPr lang="en-GB" sz="2200" b="0" i="1" u="none" strike="noStrike" dirty="0">
                <a:solidFill>
                  <a:srgbClr val="000000"/>
                </a:solidFill>
                <a:effectLst/>
                <a:latin typeface="Calibri" panose="020F0502020204030204" pitchFamily="34" charset="0"/>
                <a:cs typeface="Calibri" panose="020F0502020204030204" pitchFamily="34" charset="0"/>
              </a:rPr>
              <a:t> on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le fait bien </a:t>
            </a:r>
            <a:r>
              <a:rPr lang="en-GB" sz="2200" b="0" i="1" u="none" strike="noStrike" dirty="0" err="1">
                <a:solidFill>
                  <a:srgbClr val="000000"/>
                </a:solidFill>
                <a:effectLst/>
                <a:latin typeface="Calibri" panose="020F0502020204030204" pitchFamily="34" charset="0"/>
                <a:cs typeface="Calibri" panose="020F0502020204030204" pitchFamily="34" charset="0"/>
              </a:rPr>
              <a:t>comprendre</a:t>
            </a:r>
            <a:r>
              <a:rPr lang="en-GB" sz="2200" b="0" i="1" u="none" strike="noStrike" dirty="0">
                <a:solidFill>
                  <a:srgbClr val="000000"/>
                </a:solidFill>
                <a:effectLst/>
                <a:latin typeface="Calibri" panose="020F0502020204030204" pitchFamily="34" charset="0"/>
                <a:cs typeface="Calibri" panose="020F0502020204030204" pitchFamily="34" charset="0"/>
              </a:rPr>
              <a:t>…</a:t>
            </a:r>
          </a:p>
          <a:p>
            <a:pPr algn="l" fontAlgn="base"/>
            <a:endParaRPr lang="en-GB" sz="2200" b="0" i="1" u="none" strike="noStrike" dirty="0">
              <a:solidFill>
                <a:srgbClr val="000000"/>
              </a:solidFill>
              <a:effectLst/>
              <a:latin typeface="Calibri" panose="020F0502020204030204" pitchFamily="34" charset="0"/>
              <a:cs typeface="Calibri" panose="020F0502020204030204" pitchFamily="34" charset="0"/>
            </a:endParaRPr>
          </a:p>
          <a:p>
            <a:pPr algn="l" fontAlgn="base"/>
            <a:r>
              <a:rPr lang="en-GB" sz="2200" b="1" i="1" u="none" strike="noStrike" dirty="0">
                <a:solidFill>
                  <a:srgbClr val="000000"/>
                </a:solidFill>
                <a:effectLst/>
                <a:latin typeface="Calibri" panose="020F0502020204030204" pitchFamily="34" charset="0"/>
                <a:cs typeface="Calibri" panose="020F0502020204030204" pitchFamily="34" charset="0"/>
              </a:rPr>
              <a:t>Yaya</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vexé</a:t>
            </a:r>
            <a:r>
              <a:rPr lang="en-GB" sz="2200" b="0" i="1" u="none" strike="noStrike" dirty="0">
                <a:solidFill>
                  <a:srgbClr val="000000"/>
                </a:solidFill>
                <a:effectLst/>
                <a:latin typeface="Calibri" panose="020F0502020204030204" pitchFamily="34" charset="0"/>
                <a:cs typeface="Calibri" panose="020F0502020204030204" pitchFamily="34" charset="0"/>
              </a:rPr>
              <a:t>) – Oh, oh, </a:t>
            </a:r>
            <a:r>
              <a:rPr lang="en-GB" sz="2200" b="0" i="1" u="none" strike="noStrike" dirty="0" err="1">
                <a:solidFill>
                  <a:srgbClr val="000000"/>
                </a:solidFill>
                <a:effectLst/>
                <a:latin typeface="Calibri" panose="020F0502020204030204" pitchFamily="34" charset="0"/>
                <a:cs typeface="Calibri" panose="020F0502020204030204" pitchFamily="34" charset="0"/>
              </a:rPr>
              <a:t>attendez</a:t>
            </a:r>
            <a:r>
              <a:rPr lang="en-GB" sz="2200" b="0" i="1" u="none" strike="noStrike" dirty="0">
                <a:solidFill>
                  <a:srgbClr val="000000"/>
                </a:solidFill>
                <a:effectLst/>
                <a:latin typeface="Calibri" panose="020F0502020204030204" pitchFamily="34" charset="0"/>
                <a:cs typeface="Calibri" panose="020F0502020204030204" pitchFamily="34" charset="0"/>
              </a:rPr>
              <a:t> Monsieur Blanc, </a:t>
            </a:r>
            <a:r>
              <a:rPr lang="en-GB" sz="2200" b="0" i="1" u="none" strike="noStrike" dirty="0" err="1">
                <a:solidFill>
                  <a:schemeClr val="accent1"/>
                </a:solidFill>
                <a:effectLst/>
                <a:latin typeface="Calibri" panose="020F0502020204030204" pitchFamily="34" charset="0"/>
                <a:cs typeface="Calibri" panose="020F0502020204030204" pitchFamily="34" charset="0"/>
              </a:rPr>
              <a:t>moi</a:t>
            </a:r>
            <a:r>
              <a:rPr lang="en-GB" sz="2200" b="0" i="1" u="none" strike="noStrike" dirty="0">
                <a:solidFill>
                  <a:schemeClr val="accent1"/>
                </a:solidFill>
                <a:effectLst/>
                <a:latin typeface="Calibri" panose="020F0502020204030204" pitchFamily="34" charset="0"/>
                <a:cs typeface="Calibri" panose="020F0502020204030204" pitchFamily="34" charset="0"/>
              </a:rPr>
              <a:t> je suis </a:t>
            </a:r>
            <a:r>
              <a:rPr lang="en-GB" sz="2200" b="0" i="1" u="none" strike="noStrike" dirty="0" err="1">
                <a:solidFill>
                  <a:schemeClr val="accent1"/>
                </a:solidFill>
                <a:effectLst/>
                <a:latin typeface="Calibri" panose="020F0502020204030204" pitchFamily="34" charset="0"/>
                <a:cs typeface="Calibri" panose="020F0502020204030204" pitchFamily="34" charset="0"/>
              </a:rPr>
              <a:t>d’ici</a:t>
            </a:r>
            <a:r>
              <a:rPr lang="en-GB" sz="2200" b="0" i="1" u="none" strike="noStrike" dirty="0">
                <a:solidFill>
                  <a:schemeClr val="accent1"/>
                </a:solidFill>
                <a:effectLst/>
                <a:latin typeface="Calibri" panose="020F0502020204030204" pitchFamily="34" charset="0"/>
                <a:cs typeface="Calibri" panose="020F0502020204030204" pitchFamily="34" charset="0"/>
              </a:rPr>
              <a:t> ! </a:t>
            </a:r>
            <a:r>
              <a:rPr lang="en-GB" sz="2200" b="0" i="1" u="none" strike="noStrike" dirty="0">
                <a:solidFill>
                  <a:srgbClr val="000000"/>
                </a:solidFill>
                <a:effectLst/>
                <a:latin typeface="Calibri" panose="020F0502020204030204" pitchFamily="34" charset="0"/>
                <a:cs typeface="Calibri" panose="020F0502020204030204" pitchFamily="34" charset="0"/>
              </a:rPr>
              <a:t>Il </a:t>
            </a:r>
            <a:r>
              <a:rPr lang="en-GB" sz="2200" b="0" i="1" u="none" strike="noStrike" dirty="0" err="1">
                <a:solidFill>
                  <a:srgbClr val="000000"/>
                </a:solidFill>
                <a:effectLst/>
                <a:latin typeface="Calibri" panose="020F0502020204030204" pitchFamily="34" charset="0"/>
                <a:cs typeface="Calibri" panose="020F0502020204030204" pitchFamily="34" charset="0"/>
              </a:rPr>
              <a:t>est</a:t>
            </a:r>
            <a:r>
              <a:rPr lang="en-GB" sz="2200" b="0" i="1" u="none" strike="noStrike" dirty="0">
                <a:solidFill>
                  <a:srgbClr val="000000"/>
                </a:solidFill>
                <a:effectLst/>
                <a:latin typeface="Calibri" panose="020F0502020204030204" pitchFamily="34" charset="0"/>
                <a:cs typeface="Calibri" panose="020F0502020204030204" pitchFamily="34" charset="0"/>
              </a:rPr>
              <a:t> pas beau </a:t>
            </a:r>
            <a:r>
              <a:rPr lang="en-GB" sz="2200" b="0" i="1" u="none" strike="noStrike" dirty="0" err="1">
                <a:solidFill>
                  <a:srgbClr val="000000"/>
                </a:solidFill>
                <a:effectLst/>
                <a:latin typeface="Calibri" panose="020F0502020204030204" pitchFamily="34" charset="0"/>
                <a:cs typeface="Calibri" panose="020F0502020204030204" pitchFamily="34" charset="0"/>
              </a:rPr>
              <a:t>lui</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accentuant</a:t>
            </a:r>
            <a:r>
              <a:rPr lang="en-GB" sz="2200" b="0" i="1" u="none" strike="noStrike" dirty="0">
                <a:solidFill>
                  <a:srgbClr val="000000"/>
                </a:solidFill>
                <a:effectLst/>
                <a:latin typeface="Calibri" panose="020F0502020204030204" pitchFamily="34" charset="0"/>
                <a:cs typeface="Calibri" panose="020F0502020204030204" pitchFamily="34" charset="0"/>
              </a:rPr>
              <a:t> son accent du Midi)</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s’entend</a:t>
            </a:r>
            <a:r>
              <a:rPr lang="en-GB" sz="2200" b="0" i="1" u="none" strike="noStrike" dirty="0">
                <a:solidFill>
                  <a:schemeClr val="accent1"/>
                </a:solidFill>
                <a:effectLst/>
                <a:latin typeface="Calibri" panose="020F0502020204030204" pitchFamily="34" charset="0"/>
                <a:cs typeface="Calibri" panose="020F0502020204030204" pitchFamily="34" charset="0"/>
              </a:rPr>
              <a:t> pas que je suis </a:t>
            </a:r>
            <a:r>
              <a:rPr lang="en-GB" sz="2200" b="0" i="1" u="none" strike="noStrike" dirty="0" err="1">
                <a:solidFill>
                  <a:schemeClr val="accent1"/>
                </a:solidFill>
                <a:effectLst/>
                <a:latin typeface="Calibri" panose="020F0502020204030204" pitchFamily="34" charset="0"/>
                <a:cs typeface="Calibri" panose="020F0502020204030204" pitchFamily="34" charset="0"/>
              </a:rPr>
              <a:t>d’ici</a:t>
            </a:r>
            <a:r>
              <a:rPr lang="en-GB" sz="2200" b="0" i="1" u="none" strike="noStrike" dirty="0">
                <a:solidFill>
                  <a:schemeClr val="accent1"/>
                </a:solidFill>
                <a:effectLst/>
                <a:latin typeface="Calibri" panose="020F0502020204030204" pitchFamily="34" charset="0"/>
                <a:cs typeface="Calibri" panose="020F0502020204030204" pitchFamily="34" charset="0"/>
              </a:rPr>
              <a:t> ?</a:t>
            </a:r>
          </a:p>
          <a:p>
            <a:pPr algn="l" fontAlgn="base"/>
            <a:endParaRPr lang="en-GB" sz="2200" b="0" i="1" u="none" strike="noStrike" dirty="0">
              <a:solidFill>
                <a:srgbClr val="000000"/>
              </a:solidFill>
              <a:effectLst/>
              <a:latin typeface="Calibri" panose="020F0502020204030204" pitchFamily="34" charset="0"/>
              <a:cs typeface="Calibri" panose="020F0502020204030204" pitchFamily="34" charset="0"/>
            </a:endParaRPr>
          </a:p>
          <a:p>
            <a:pPr algn="l" fontAlgn="base"/>
            <a:r>
              <a:rPr lang="en-GB" sz="2200" b="1" i="1" u="none" strike="noStrike" dirty="0" err="1">
                <a:solidFill>
                  <a:srgbClr val="000000"/>
                </a:solidFill>
                <a:effectLst/>
                <a:latin typeface="Calibri" panose="020F0502020204030204" pitchFamily="34" charset="0"/>
                <a:cs typeface="Calibri" panose="020F0502020204030204" pitchFamily="34" charset="0"/>
              </a:rPr>
              <a:t>Zé</a:t>
            </a:r>
            <a:r>
              <a:rPr lang="en-GB" sz="2200" b="0" i="1" u="none" strike="noStrike" dirty="0">
                <a:solidFill>
                  <a:srgbClr val="000000"/>
                </a:solidFill>
                <a:effectLst/>
                <a:latin typeface="Calibri" panose="020F0502020204030204" pitchFamily="34" charset="0"/>
                <a:cs typeface="Calibri" panose="020F0502020204030204" pitchFamily="34" charset="0"/>
              </a:rPr>
              <a:t> –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s’entend</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mais</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se </a:t>
            </a:r>
            <a:r>
              <a:rPr lang="en-GB" sz="2200" b="0" i="1" u="none" strike="noStrike" dirty="0" err="1">
                <a:solidFill>
                  <a:schemeClr val="accent1"/>
                </a:solidFill>
                <a:effectLst/>
                <a:latin typeface="Calibri" panose="020F0502020204030204" pitchFamily="34" charset="0"/>
                <a:cs typeface="Calibri" panose="020F0502020204030204" pitchFamily="34" charset="0"/>
              </a:rPr>
              <a:t>voit</a:t>
            </a:r>
            <a:r>
              <a:rPr lang="en-GB" sz="2200" b="0" i="1" u="none" strike="noStrike" dirty="0">
                <a:solidFill>
                  <a:schemeClr val="accent1"/>
                </a:solidFill>
                <a:effectLst/>
                <a:latin typeface="Calibri" panose="020F0502020204030204" pitchFamily="34" charset="0"/>
                <a:cs typeface="Calibri" panose="020F0502020204030204" pitchFamily="34" charset="0"/>
              </a:rPr>
              <a:t> pas.</a:t>
            </a:r>
          </a:p>
        </p:txBody>
      </p:sp>
      <p:pic>
        <p:nvPicPr>
          <p:cNvPr id="4" name="Audio Recording 20 Mar 2023 at 12:02:18">
            <a:hlinkClick r:id="" action="ppaction://media"/>
            <a:extLst>
              <a:ext uri="{FF2B5EF4-FFF2-40B4-BE49-F238E27FC236}">
                <a16:creationId xmlns:a16="http://schemas.microsoft.com/office/drawing/2014/main" id="{F7EBF832-7691-7D4F-D9B6-160ECBB2AD2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5434" y="5102127"/>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90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50684" y="0"/>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je suis </a:t>
            </a:r>
            <a:r>
              <a:rPr lang="en-US" dirty="0" err="1">
                <a:solidFill>
                  <a:schemeClr val="accent6"/>
                </a:solidFill>
                <a:latin typeface="Calibri" panose="020F0502020204030204" pitchFamily="34" charset="0"/>
                <a:cs typeface="Calibri" panose="020F0502020204030204" pitchFamily="34" charset="0"/>
              </a:rPr>
              <a:t>d’ici</a:t>
            </a:r>
            <a:r>
              <a:rPr lang="en-US" dirty="0">
                <a:solidFill>
                  <a:schemeClr val="accent6"/>
                </a:solidFill>
                <a:latin typeface="Calibri" panose="020F0502020204030204" pitchFamily="34" charset="0"/>
                <a:cs typeface="Calibri" panose="020F0502020204030204" pitchFamily="34" charset="0"/>
              </a:rPr>
              <a:t> !</a:t>
            </a:r>
            <a:endParaRPr lang="en-US" u="sng"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36372" y="1651098"/>
            <a:ext cx="4046839" cy="4452881"/>
          </a:xfrm>
        </p:spPr>
        <p:txBody>
          <a:bodyPr vert="horz" lIns="0" tIns="0" rIns="0" bIns="0" rtlCol="0" anchor="t">
            <a:normAutofit fontScale="92500" lnSpcReduction="10000"/>
          </a:bodyPr>
          <a:lstStyle/>
          <a:p>
            <a:pPr marL="0" indent="0">
              <a:buNone/>
            </a:pPr>
            <a:r>
              <a:rPr lang="en-US" b="1" dirty="0">
                <a:solidFill>
                  <a:schemeClr val="accent6"/>
                </a:solidFill>
                <a:latin typeface="Calibri"/>
                <a:cs typeface="Calibri"/>
              </a:rPr>
              <a:t>Focus</a:t>
            </a:r>
            <a:r>
              <a:rPr lang="en-US" dirty="0">
                <a:latin typeface="Calibri"/>
                <a:cs typeface="Calibri"/>
              </a:rPr>
              <a:t>: excerpt from page 6 / section 1</a:t>
            </a:r>
          </a:p>
          <a:p>
            <a:r>
              <a:rPr lang="en-US" b="1" dirty="0">
                <a:solidFill>
                  <a:schemeClr val="accent6"/>
                </a:solidFill>
                <a:latin typeface="Calibri" panose="020F0502020204030204" pitchFamily="34" charset="0"/>
                <a:cs typeface="Calibri" panose="020F0502020204030204" pitchFamily="34" charset="0"/>
              </a:rPr>
              <a:t>Why is Yaya annoyed at M Blanc?</a:t>
            </a:r>
          </a:p>
          <a:p>
            <a:r>
              <a:rPr lang="en-US" b="1" i="0" u="none" strike="noStrike" dirty="0">
                <a:solidFill>
                  <a:schemeClr val="accent6"/>
                </a:solidFill>
                <a:effectLst/>
                <a:latin typeface="Calibri"/>
                <a:cs typeface="Calibri"/>
              </a:rPr>
              <a:t>M Blanc has implied that Yaya is not ‘</a:t>
            </a:r>
            <a:r>
              <a:rPr lang="en-US" b="1" i="1" u="none" strike="noStrike" dirty="0" err="1">
                <a:solidFill>
                  <a:schemeClr val="accent6"/>
                </a:solidFill>
                <a:effectLst/>
                <a:latin typeface="Calibri"/>
                <a:cs typeface="Calibri"/>
              </a:rPr>
              <a:t>d’ici</a:t>
            </a:r>
            <a:r>
              <a:rPr lang="en-US" b="1" i="0" u="none" strike="noStrike" dirty="0">
                <a:solidFill>
                  <a:schemeClr val="accent6"/>
                </a:solidFill>
                <a:effectLst/>
                <a:latin typeface="Calibri"/>
                <a:cs typeface="Calibri"/>
              </a:rPr>
              <a:t>’. However, Yaya has lived his entire life in France. Yaya’s appearance suggests his Algerian heritage and M Blanc’s question implies that he sees him as a foreigner.</a:t>
            </a:r>
            <a:endParaRPr lang="en-US" b="1" dirty="0">
              <a:solidFill>
                <a:schemeClr val="accent6"/>
              </a:solidFill>
              <a:latin typeface="Calibri"/>
              <a:cs typeface="Calibri"/>
            </a:endParaRPr>
          </a:p>
        </p:txBody>
      </p:sp>
      <p:sp>
        <p:nvSpPr>
          <p:cNvPr id="5" name="TextBox 4">
            <a:extLst>
              <a:ext uri="{FF2B5EF4-FFF2-40B4-BE49-F238E27FC236}">
                <a16:creationId xmlns:a16="http://schemas.microsoft.com/office/drawing/2014/main" id="{DAE56CCB-5FA2-1147-B3B0-A983107499C0}"/>
              </a:ext>
            </a:extLst>
          </p:cNvPr>
          <p:cNvSpPr txBox="1"/>
          <p:nvPr/>
        </p:nvSpPr>
        <p:spPr>
          <a:xfrm>
            <a:off x="4800600" y="1297459"/>
            <a:ext cx="7086600" cy="4832092"/>
          </a:xfrm>
          <a:prstGeom prst="rect">
            <a:avLst/>
          </a:prstGeom>
          <a:noFill/>
        </p:spPr>
        <p:txBody>
          <a:bodyPr wrap="square">
            <a:spAutoFit/>
          </a:bodyPr>
          <a:lstStyle/>
          <a:p>
            <a:pPr marL="0" indent="0">
              <a:buNone/>
            </a:pPr>
            <a:r>
              <a:rPr lang="en-GB" sz="2200" b="1" i="1" u="none" strike="noStrike" dirty="0">
                <a:solidFill>
                  <a:srgbClr val="000000"/>
                </a:solidFill>
                <a:effectLst/>
                <a:latin typeface="Calibri" panose="020F0502020204030204" pitchFamily="34" charset="0"/>
                <a:cs typeface="Calibri" panose="020F0502020204030204" pitchFamily="34" charset="0"/>
              </a:rPr>
              <a:t>Yaya</a:t>
            </a:r>
            <a:r>
              <a:rPr lang="en-GB" sz="2200" b="0" i="1" u="none" strike="noStrike" dirty="0">
                <a:solidFill>
                  <a:srgbClr val="000000"/>
                </a:solidFill>
                <a:effectLst/>
                <a:latin typeface="Calibri" panose="020F0502020204030204" pitchFamily="34" charset="0"/>
                <a:cs typeface="Calibri" panose="020F0502020204030204" pitchFamily="34" charset="0"/>
              </a:rPr>
              <a:t> –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en</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avez</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de la chance Monsieur Blanc. </a:t>
            </a:r>
            <a:r>
              <a:rPr lang="en-GB" sz="2200" b="0" i="1" u="none" strike="noStrike" dirty="0" err="1">
                <a:solidFill>
                  <a:srgbClr val="000000"/>
                </a:solidFill>
                <a:effectLst/>
                <a:latin typeface="Calibri" panose="020F0502020204030204" pitchFamily="34" charset="0"/>
                <a:cs typeface="Calibri" panose="020F0502020204030204" pitchFamily="34" charset="0"/>
              </a:rPr>
              <a:t>Figurez-vous</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qu’à</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moi</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a:solidFill>
                  <a:schemeClr val="accent1"/>
                </a:solidFill>
                <a:effectLst/>
                <a:latin typeface="Calibri" panose="020F0502020204030204" pitchFamily="34" charset="0"/>
                <a:cs typeface="Calibri" panose="020F0502020204030204" pitchFamily="34" charset="0"/>
              </a:rPr>
              <a:t>on me </a:t>
            </a:r>
            <a:r>
              <a:rPr lang="en-GB" sz="2200" b="0" i="1" u="none" strike="noStrike" dirty="0" err="1">
                <a:solidFill>
                  <a:schemeClr val="accent1"/>
                </a:solidFill>
                <a:effectLst/>
                <a:latin typeface="Calibri" panose="020F0502020204030204" pitchFamily="34" charset="0"/>
                <a:cs typeface="Calibri" panose="020F0502020204030204" pitchFamily="34" charset="0"/>
              </a:rPr>
              <a:t>demande</a:t>
            </a:r>
            <a:r>
              <a:rPr lang="en-GB" sz="2200" b="0" i="1" u="none" strike="noStrike" dirty="0">
                <a:solidFill>
                  <a:schemeClr val="accent1"/>
                </a:solidFill>
                <a:effectLst/>
                <a:latin typeface="Calibri" panose="020F0502020204030204" pitchFamily="34" charset="0"/>
                <a:cs typeface="Calibri" panose="020F0502020204030204" pitchFamily="34" charset="0"/>
              </a:rPr>
              <a:t> jamais (avec un ton </a:t>
            </a:r>
            <a:r>
              <a:rPr lang="en-GB" sz="2200" b="0" i="1" u="none" strike="noStrike" dirty="0" err="1">
                <a:solidFill>
                  <a:schemeClr val="accent1"/>
                </a:solidFill>
                <a:effectLst/>
                <a:latin typeface="Calibri" panose="020F0502020204030204" pitchFamily="34" charset="0"/>
                <a:cs typeface="Calibri" panose="020F0502020204030204" pitchFamily="34" charset="0"/>
              </a:rPr>
              <a:t>mielleux</a:t>
            </a:r>
            <a:r>
              <a:rPr lang="en-GB" sz="2200" b="0" i="1" u="none" strike="noStrike" dirty="0">
                <a:solidFill>
                  <a:schemeClr val="accent1"/>
                </a:solidFill>
                <a:effectLst/>
                <a:latin typeface="Calibri" panose="020F0502020204030204" pitchFamily="34" charset="0"/>
                <a:cs typeface="Calibri" panose="020F0502020204030204" pitchFamily="34" charset="0"/>
              </a:rPr>
              <a:t>) : « </a:t>
            </a:r>
            <a:r>
              <a:rPr lang="en-GB" sz="2200" b="0" i="1" u="none" strike="noStrike" dirty="0" err="1">
                <a:solidFill>
                  <a:schemeClr val="accent1"/>
                </a:solidFill>
                <a:effectLst/>
                <a:latin typeface="Calibri" panose="020F0502020204030204" pitchFamily="34" charset="0"/>
                <a:cs typeface="Calibri" panose="020F0502020204030204" pitchFamily="34" charset="0"/>
              </a:rPr>
              <a:t>Alors</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comme</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vous</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venez</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d’arriver</a:t>
            </a:r>
            <a:r>
              <a:rPr lang="en-GB" sz="2200" b="0" i="1" u="none" strike="noStrike" dirty="0">
                <a:solidFill>
                  <a:schemeClr val="accent1"/>
                </a:solidFill>
                <a:effectLst/>
                <a:latin typeface="Calibri" panose="020F0502020204030204" pitchFamily="34" charset="0"/>
                <a:cs typeface="Calibri" panose="020F0502020204030204" pitchFamily="34" charset="0"/>
              </a:rPr>
              <a:t> dans la </a:t>
            </a:r>
            <a:r>
              <a:rPr lang="en-GB" sz="2200" b="0" i="1" u="none" strike="noStrike" dirty="0" err="1">
                <a:solidFill>
                  <a:schemeClr val="accent1"/>
                </a:solidFill>
                <a:effectLst/>
                <a:latin typeface="Calibri" panose="020F0502020204030204" pitchFamily="34" charset="0"/>
                <a:cs typeface="Calibri" panose="020F0502020204030204" pitchFamily="34" charset="0"/>
              </a:rPr>
              <a:t>région</a:t>
            </a:r>
            <a:r>
              <a:rPr lang="en-GB" sz="2200" b="0" i="1" u="none" strike="noStrike" dirty="0">
                <a:solidFill>
                  <a:schemeClr val="accent1"/>
                </a:solidFill>
                <a:effectLst/>
                <a:latin typeface="Calibri" panose="020F0502020204030204" pitchFamily="34" charset="0"/>
                <a:cs typeface="Calibri" panose="020F0502020204030204" pitchFamily="34" charset="0"/>
              </a:rPr>
              <a:t> ? »</a:t>
            </a:r>
          </a:p>
          <a:p>
            <a:pPr marL="0" indent="0">
              <a:buNone/>
            </a:pPr>
            <a:endParaRPr lang="en-GB" sz="2200" b="0" i="1" u="none" strike="noStrike" dirty="0">
              <a:solidFill>
                <a:srgbClr val="000000"/>
              </a:solidFill>
              <a:effectLst/>
              <a:latin typeface="Calibri" panose="020F0502020204030204" pitchFamily="34" charset="0"/>
              <a:cs typeface="Calibri" panose="020F0502020204030204" pitchFamily="34" charset="0"/>
            </a:endParaRPr>
          </a:p>
          <a:p>
            <a:pPr algn="l" fontAlgn="base"/>
            <a:r>
              <a:rPr lang="en-GB" sz="2200" b="1" i="1" u="none" strike="noStrike" dirty="0">
                <a:solidFill>
                  <a:srgbClr val="000000"/>
                </a:solidFill>
                <a:effectLst/>
                <a:latin typeface="Calibri" panose="020F0502020204030204" pitchFamily="34" charset="0"/>
                <a:cs typeface="Calibri" panose="020F0502020204030204" pitchFamily="34" charset="0"/>
              </a:rPr>
              <a:t>Monsieur Blanc </a:t>
            </a:r>
            <a:r>
              <a:rPr lang="en-GB" sz="2200" b="0" i="1" u="none" strike="noStrike" dirty="0">
                <a:solidFill>
                  <a:srgbClr val="000000"/>
                </a:solidFill>
                <a:effectLst/>
                <a:latin typeface="Calibri" panose="020F0502020204030204" pitchFamily="34" charset="0"/>
                <a:cs typeface="Calibri" panose="020F0502020204030204" pitchFamily="34" charset="0"/>
              </a:rPr>
              <a:t>(mal </a:t>
            </a:r>
            <a:r>
              <a:rPr lang="en-GB" sz="2200" b="0" i="1" u="none" strike="noStrike" dirty="0" err="1">
                <a:solidFill>
                  <a:srgbClr val="000000"/>
                </a:solidFill>
                <a:effectLst/>
                <a:latin typeface="Calibri" panose="020F0502020204030204" pitchFamily="34" charset="0"/>
                <a:cs typeface="Calibri" panose="020F0502020204030204" pitchFamily="34" charset="0"/>
              </a:rPr>
              <a:t>à</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l’aise</a:t>
            </a:r>
            <a:r>
              <a:rPr lang="en-GB" sz="2200" b="0" i="1" u="none" strike="noStrike" dirty="0">
                <a:solidFill>
                  <a:srgbClr val="000000"/>
                </a:solidFill>
                <a:effectLst/>
                <a:latin typeface="Calibri" panose="020F0502020204030204" pitchFamily="34" charset="0"/>
                <a:cs typeface="Calibri" panose="020F0502020204030204" pitchFamily="34" charset="0"/>
              </a:rPr>
              <a:t> et </a:t>
            </a:r>
            <a:r>
              <a:rPr lang="en-GB" sz="2200" b="0" i="1" u="none" strike="noStrike" dirty="0" err="1">
                <a:solidFill>
                  <a:srgbClr val="000000"/>
                </a:solidFill>
                <a:effectLst/>
                <a:latin typeface="Calibri" panose="020F0502020204030204" pitchFamily="34" charset="0"/>
                <a:cs typeface="Calibri" panose="020F0502020204030204" pitchFamily="34" charset="0"/>
              </a:rPr>
              <a:t>n’ayant</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toujours</a:t>
            </a:r>
            <a:r>
              <a:rPr lang="en-GB" sz="2200" b="0" i="1" u="none" strike="noStrike" dirty="0">
                <a:solidFill>
                  <a:srgbClr val="000000"/>
                </a:solidFill>
                <a:effectLst/>
                <a:latin typeface="Calibri" panose="020F0502020204030204" pitchFamily="34" charset="0"/>
                <a:cs typeface="Calibri" panose="020F0502020204030204" pitchFamily="34" charset="0"/>
              </a:rPr>
              <a:t> pas </a:t>
            </a:r>
            <a:r>
              <a:rPr lang="en-GB" sz="2200" b="0" i="1" u="none" strike="noStrike" dirty="0" err="1">
                <a:solidFill>
                  <a:srgbClr val="000000"/>
                </a:solidFill>
                <a:effectLst/>
                <a:latin typeface="Calibri" panose="020F0502020204030204" pitchFamily="34" charset="0"/>
                <a:cs typeface="Calibri" panose="020F0502020204030204" pitchFamily="34" charset="0"/>
              </a:rPr>
              <a:t>joué</a:t>
            </a:r>
            <a:r>
              <a:rPr lang="en-GB" sz="2200" b="0" i="1" u="none" strike="noStrike" dirty="0">
                <a:solidFill>
                  <a:srgbClr val="000000"/>
                </a:solidFill>
                <a:effectLst/>
                <a:latin typeface="Calibri" panose="020F0502020204030204" pitchFamily="34" charset="0"/>
                <a:cs typeface="Calibri" panose="020F0502020204030204" pitchFamily="34" charset="0"/>
              </a:rPr>
              <a:t>) – Je </a:t>
            </a:r>
            <a:r>
              <a:rPr lang="en-GB" sz="2200" b="0" i="1" u="none" strike="noStrike" dirty="0" err="1">
                <a:solidFill>
                  <a:srgbClr val="000000"/>
                </a:solidFill>
                <a:effectLst/>
                <a:latin typeface="Calibri" panose="020F0502020204030204" pitchFamily="34" charset="0"/>
                <a:cs typeface="Calibri" panose="020F0502020204030204" pitchFamily="34" charset="0"/>
              </a:rPr>
              <a:t>comprends</a:t>
            </a:r>
            <a:r>
              <a:rPr lang="en-GB" sz="2200" b="0" i="1" u="none" strike="noStrike" dirty="0">
                <a:solidFill>
                  <a:srgbClr val="000000"/>
                </a:solidFill>
                <a:effectLst/>
                <a:latin typeface="Calibri" panose="020F0502020204030204" pitchFamily="34" charset="0"/>
                <a:cs typeface="Calibri" panose="020F0502020204030204" pitchFamily="34" charset="0"/>
              </a:rPr>
              <a:t> très bien </a:t>
            </a:r>
            <a:r>
              <a:rPr lang="en-GB" sz="2200" b="0" i="1" u="none" strike="noStrike" dirty="0" err="1">
                <a:solidFill>
                  <a:srgbClr val="000000"/>
                </a:solidFill>
                <a:effectLst/>
                <a:latin typeface="Calibri" panose="020F0502020204030204" pitchFamily="34" charset="0"/>
                <a:cs typeface="Calibri" panose="020F0502020204030204" pitchFamily="34" charset="0"/>
              </a:rPr>
              <a:t>ce</a:t>
            </a:r>
            <a:r>
              <a:rPr lang="en-GB" sz="2200" b="0" i="1" u="none" strike="noStrike" dirty="0">
                <a:solidFill>
                  <a:srgbClr val="000000"/>
                </a:solidFill>
                <a:effectLst/>
                <a:latin typeface="Calibri" panose="020F0502020204030204" pitchFamily="34" charset="0"/>
                <a:cs typeface="Calibri" panose="020F0502020204030204" pitchFamily="34" charset="0"/>
              </a:rPr>
              <a:t> que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ressentez</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Quand</a:t>
            </a:r>
            <a:r>
              <a:rPr lang="en-GB" sz="2200" b="0" i="1" u="none" strike="noStrike" dirty="0">
                <a:solidFill>
                  <a:schemeClr val="accent1"/>
                </a:solidFill>
                <a:effectLst/>
                <a:latin typeface="Calibri" panose="020F0502020204030204" pitchFamily="34" charset="0"/>
                <a:cs typeface="Calibri" panose="020F0502020204030204" pitchFamily="34" charset="0"/>
              </a:rPr>
              <a:t> on </a:t>
            </a:r>
            <a:r>
              <a:rPr lang="en-GB" sz="2200" b="0" i="1" u="none" strike="noStrike" dirty="0" err="1">
                <a:solidFill>
                  <a:schemeClr val="accent1"/>
                </a:solidFill>
                <a:effectLst/>
                <a:latin typeface="Calibri" panose="020F0502020204030204" pitchFamily="34" charset="0"/>
                <a:cs typeface="Calibri" panose="020F0502020204030204" pitchFamily="34" charset="0"/>
              </a:rPr>
              <a:t>n’est</a:t>
            </a:r>
            <a:r>
              <a:rPr lang="en-GB" sz="2200" b="0" i="1" u="none" strike="noStrike" dirty="0">
                <a:solidFill>
                  <a:schemeClr val="accent1"/>
                </a:solidFill>
                <a:effectLst/>
                <a:latin typeface="Calibri" panose="020F0502020204030204" pitchFamily="34" charset="0"/>
                <a:cs typeface="Calibri" panose="020F0502020204030204" pitchFamily="34" charset="0"/>
              </a:rPr>
              <a:t> pas </a:t>
            </a:r>
            <a:r>
              <a:rPr lang="en-GB" sz="2200" b="0" i="1" u="none" strike="noStrike" dirty="0" err="1">
                <a:solidFill>
                  <a:schemeClr val="accent1"/>
                </a:solidFill>
                <a:effectLst/>
                <a:latin typeface="Calibri" panose="020F0502020204030204" pitchFamily="34" charset="0"/>
                <a:cs typeface="Calibri" panose="020F0502020204030204" pitchFamily="34" charset="0"/>
              </a:rPr>
              <a:t>d’ici</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parfois</a:t>
            </a:r>
            <a:r>
              <a:rPr lang="en-GB" sz="2200" b="0" i="1" u="none" strike="noStrike" dirty="0">
                <a:solidFill>
                  <a:srgbClr val="000000"/>
                </a:solidFill>
                <a:effectLst/>
                <a:latin typeface="Calibri" panose="020F0502020204030204" pitchFamily="34" charset="0"/>
                <a:cs typeface="Calibri" panose="020F0502020204030204" pitchFamily="34" charset="0"/>
              </a:rPr>
              <a:t> on </a:t>
            </a:r>
            <a:r>
              <a:rPr lang="en-GB" sz="2200" b="0" i="1" u="none" strike="noStrike" dirty="0" err="1">
                <a:solidFill>
                  <a:srgbClr val="000000"/>
                </a:solidFill>
                <a:effectLst/>
                <a:latin typeface="Calibri" panose="020F0502020204030204" pitchFamily="34" charset="0"/>
                <a:cs typeface="Calibri" panose="020F0502020204030204" pitchFamily="34" charset="0"/>
              </a:rPr>
              <a:t>vous</a:t>
            </a:r>
            <a:r>
              <a:rPr lang="en-GB" sz="2200" b="0" i="1" u="none" strike="noStrike" dirty="0">
                <a:solidFill>
                  <a:srgbClr val="000000"/>
                </a:solidFill>
                <a:effectLst/>
                <a:latin typeface="Calibri" panose="020F0502020204030204" pitchFamily="34" charset="0"/>
                <a:cs typeface="Calibri" panose="020F0502020204030204" pitchFamily="34" charset="0"/>
              </a:rPr>
              <a:t> le fait bien </a:t>
            </a:r>
            <a:r>
              <a:rPr lang="en-GB" sz="2200" b="0" i="1" u="none" strike="noStrike" dirty="0" err="1">
                <a:solidFill>
                  <a:srgbClr val="000000"/>
                </a:solidFill>
                <a:effectLst/>
                <a:latin typeface="Calibri" panose="020F0502020204030204" pitchFamily="34" charset="0"/>
                <a:cs typeface="Calibri" panose="020F0502020204030204" pitchFamily="34" charset="0"/>
              </a:rPr>
              <a:t>comprendre</a:t>
            </a:r>
            <a:r>
              <a:rPr lang="en-GB" sz="2200" b="0" i="1" u="none" strike="noStrike" dirty="0">
                <a:solidFill>
                  <a:srgbClr val="000000"/>
                </a:solidFill>
                <a:effectLst/>
                <a:latin typeface="Calibri" panose="020F0502020204030204" pitchFamily="34" charset="0"/>
                <a:cs typeface="Calibri" panose="020F0502020204030204" pitchFamily="34" charset="0"/>
              </a:rPr>
              <a:t>…</a:t>
            </a:r>
          </a:p>
          <a:p>
            <a:pPr algn="l" fontAlgn="base"/>
            <a:endParaRPr lang="en-GB" sz="2200" b="0" i="1" u="none" strike="noStrike" dirty="0">
              <a:solidFill>
                <a:srgbClr val="000000"/>
              </a:solidFill>
              <a:effectLst/>
              <a:latin typeface="Calibri" panose="020F0502020204030204" pitchFamily="34" charset="0"/>
              <a:cs typeface="Calibri" panose="020F0502020204030204" pitchFamily="34" charset="0"/>
            </a:endParaRPr>
          </a:p>
          <a:p>
            <a:pPr algn="l" fontAlgn="base"/>
            <a:r>
              <a:rPr lang="en-GB" sz="2200" b="1" i="1" u="none" strike="noStrike" dirty="0">
                <a:solidFill>
                  <a:srgbClr val="000000"/>
                </a:solidFill>
                <a:effectLst/>
                <a:latin typeface="Calibri" panose="020F0502020204030204" pitchFamily="34" charset="0"/>
                <a:cs typeface="Calibri" panose="020F0502020204030204" pitchFamily="34" charset="0"/>
              </a:rPr>
              <a:t>Yaya</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vexé</a:t>
            </a:r>
            <a:r>
              <a:rPr lang="en-GB" sz="2200" b="0" i="1" u="none" strike="noStrike" dirty="0">
                <a:solidFill>
                  <a:srgbClr val="000000"/>
                </a:solidFill>
                <a:effectLst/>
                <a:latin typeface="Calibri" panose="020F0502020204030204" pitchFamily="34" charset="0"/>
                <a:cs typeface="Calibri" panose="020F0502020204030204" pitchFamily="34" charset="0"/>
              </a:rPr>
              <a:t>) – Oh, oh, </a:t>
            </a:r>
            <a:r>
              <a:rPr lang="en-GB" sz="2200" b="0" i="1" u="none" strike="noStrike" dirty="0" err="1">
                <a:solidFill>
                  <a:srgbClr val="000000"/>
                </a:solidFill>
                <a:effectLst/>
                <a:latin typeface="Calibri" panose="020F0502020204030204" pitchFamily="34" charset="0"/>
                <a:cs typeface="Calibri" panose="020F0502020204030204" pitchFamily="34" charset="0"/>
              </a:rPr>
              <a:t>attendez</a:t>
            </a:r>
            <a:r>
              <a:rPr lang="en-GB" sz="2200" b="0" i="1" u="none" strike="noStrike" dirty="0">
                <a:solidFill>
                  <a:srgbClr val="000000"/>
                </a:solidFill>
                <a:effectLst/>
                <a:latin typeface="Calibri" panose="020F0502020204030204" pitchFamily="34" charset="0"/>
                <a:cs typeface="Calibri" panose="020F0502020204030204" pitchFamily="34" charset="0"/>
              </a:rPr>
              <a:t> Monsieur Blanc, </a:t>
            </a:r>
            <a:r>
              <a:rPr lang="en-GB" sz="2200" b="0" i="1" u="none" strike="noStrike" dirty="0" err="1">
                <a:solidFill>
                  <a:schemeClr val="accent1"/>
                </a:solidFill>
                <a:effectLst/>
                <a:latin typeface="Calibri" panose="020F0502020204030204" pitchFamily="34" charset="0"/>
                <a:cs typeface="Calibri" panose="020F0502020204030204" pitchFamily="34" charset="0"/>
              </a:rPr>
              <a:t>moi</a:t>
            </a:r>
            <a:r>
              <a:rPr lang="en-GB" sz="2200" b="0" i="1" u="none" strike="noStrike" dirty="0">
                <a:solidFill>
                  <a:schemeClr val="accent1"/>
                </a:solidFill>
                <a:effectLst/>
                <a:latin typeface="Calibri" panose="020F0502020204030204" pitchFamily="34" charset="0"/>
                <a:cs typeface="Calibri" panose="020F0502020204030204" pitchFamily="34" charset="0"/>
              </a:rPr>
              <a:t> je suis </a:t>
            </a:r>
            <a:r>
              <a:rPr lang="en-GB" sz="2200" b="0" i="1" u="none" strike="noStrike" dirty="0" err="1">
                <a:solidFill>
                  <a:schemeClr val="accent1"/>
                </a:solidFill>
                <a:effectLst/>
                <a:latin typeface="Calibri" panose="020F0502020204030204" pitchFamily="34" charset="0"/>
                <a:cs typeface="Calibri" panose="020F0502020204030204" pitchFamily="34" charset="0"/>
              </a:rPr>
              <a:t>d’ici</a:t>
            </a:r>
            <a:r>
              <a:rPr lang="en-GB" sz="2200" b="0" i="1" u="none" strike="noStrike" dirty="0">
                <a:solidFill>
                  <a:schemeClr val="accent1"/>
                </a:solidFill>
                <a:effectLst/>
                <a:latin typeface="Calibri" panose="020F0502020204030204" pitchFamily="34" charset="0"/>
                <a:cs typeface="Calibri" panose="020F0502020204030204" pitchFamily="34" charset="0"/>
              </a:rPr>
              <a:t> ! </a:t>
            </a:r>
            <a:r>
              <a:rPr lang="en-GB" sz="2200" b="0" i="1" u="none" strike="noStrike" dirty="0">
                <a:solidFill>
                  <a:srgbClr val="000000"/>
                </a:solidFill>
                <a:effectLst/>
                <a:latin typeface="Calibri" panose="020F0502020204030204" pitchFamily="34" charset="0"/>
                <a:cs typeface="Calibri" panose="020F0502020204030204" pitchFamily="34" charset="0"/>
              </a:rPr>
              <a:t>Il </a:t>
            </a:r>
            <a:r>
              <a:rPr lang="en-GB" sz="2200" b="0" i="1" u="none" strike="noStrike" dirty="0" err="1">
                <a:solidFill>
                  <a:srgbClr val="000000"/>
                </a:solidFill>
                <a:effectLst/>
                <a:latin typeface="Calibri" panose="020F0502020204030204" pitchFamily="34" charset="0"/>
                <a:cs typeface="Calibri" panose="020F0502020204030204" pitchFamily="34" charset="0"/>
              </a:rPr>
              <a:t>est</a:t>
            </a:r>
            <a:r>
              <a:rPr lang="en-GB" sz="2200" b="0" i="1" u="none" strike="noStrike" dirty="0">
                <a:solidFill>
                  <a:srgbClr val="000000"/>
                </a:solidFill>
                <a:effectLst/>
                <a:latin typeface="Calibri" panose="020F0502020204030204" pitchFamily="34" charset="0"/>
                <a:cs typeface="Calibri" panose="020F0502020204030204" pitchFamily="34" charset="0"/>
              </a:rPr>
              <a:t> pas beau </a:t>
            </a:r>
            <a:r>
              <a:rPr lang="en-GB" sz="2200" b="0" i="1" u="none" strike="noStrike" dirty="0" err="1">
                <a:solidFill>
                  <a:srgbClr val="000000"/>
                </a:solidFill>
                <a:effectLst/>
                <a:latin typeface="Calibri" panose="020F0502020204030204" pitchFamily="34" charset="0"/>
                <a:cs typeface="Calibri" panose="020F0502020204030204" pitchFamily="34" charset="0"/>
              </a:rPr>
              <a:t>lui</a:t>
            </a:r>
            <a:r>
              <a:rPr lang="en-GB" sz="2200" b="0" i="1" u="none" strike="noStrike" dirty="0">
                <a:solidFill>
                  <a:srgbClr val="000000"/>
                </a:solidFill>
                <a:effectLst/>
                <a:latin typeface="Calibri" panose="020F0502020204030204" pitchFamily="34" charset="0"/>
                <a:cs typeface="Calibri" panose="020F0502020204030204" pitchFamily="34" charset="0"/>
              </a:rPr>
              <a:t>… (</a:t>
            </a:r>
            <a:r>
              <a:rPr lang="en-GB" sz="2200" b="0" i="1" u="none" strike="noStrike" dirty="0" err="1">
                <a:solidFill>
                  <a:srgbClr val="000000"/>
                </a:solidFill>
                <a:effectLst/>
                <a:latin typeface="Calibri" panose="020F0502020204030204" pitchFamily="34" charset="0"/>
                <a:cs typeface="Calibri" panose="020F0502020204030204" pitchFamily="34" charset="0"/>
              </a:rPr>
              <a:t>accentuant</a:t>
            </a:r>
            <a:r>
              <a:rPr lang="en-GB" sz="2200" b="0" i="1" u="none" strike="noStrike" dirty="0">
                <a:solidFill>
                  <a:srgbClr val="000000"/>
                </a:solidFill>
                <a:effectLst/>
                <a:latin typeface="Calibri" panose="020F0502020204030204" pitchFamily="34" charset="0"/>
                <a:cs typeface="Calibri" panose="020F0502020204030204" pitchFamily="34" charset="0"/>
              </a:rPr>
              <a:t> son accent du Midi)</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s’entend</a:t>
            </a:r>
            <a:r>
              <a:rPr lang="en-GB" sz="2200" b="0" i="1" u="none" strike="noStrike" dirty="0">
                <a:solidFill>
                  <a:schemeClr val="accent1"/>
                </a:solidFill>
                <a:effectLst/>
                <a:latin typeface="Calibri" panose="020F0502020204030204" pitchFamily="34" charset="0"/>
                <a:cs typeface="Calibri" panose="020F0502020204030204" pitchFamily="34" charset="0"/>
              </a:rPr>
              <a:t> pas que je suis </a:t>
            </a:r>
            <a:r>
              <a:rPr lang="en-GB" sz="2200" b="0" i="1" u="none" strike="noStrike" dirty="0" err="1">
                <a:solidFill>
                  <a:schemeClr val="accent1"/>
                </a:solidFill>
                <a:effectLst/>
                <a:latin typeface="Calibri" panose="020F0502020204030204" pitchFamily="34" charset="0"/>
                <a:cs typeface="Calibri" panose="020F0502020204030204" pitchFamily="34" charset="0"/>
              </a:rPr>
              <a:t>d’ici</a:t>
            </a:r>
            <a:r>
              <a:rPr lang="en-GB" sz="2200" b="0" i="1" u="none" strike="noStrike" dirty="0">
                <a:solidFill>
                  <a:schemeClr val="accent1"/>
                </a:solidFill>
                <a:effectLst/>
                <a:latin typeface="Calibri" panose="020F0502020204030204" pitchFamily="34" charset="0"/>
                <a:cs typeface="Calibri" panose="020F0502020204030204" pitchFamily="34" charset="0"/>
              </a:rPr>
              <a:t> ?</a:t>
            </a:r>
          </a:p>
          <a:p>
            <a:pPr algn="l" fontAlgn="base"/>
            <a:endParaRPr lang="en-GB" sz="2200" b="0" i="1" u="none" strike="noStrike" dirty="0">
              <a:solidFill>
                <a:srgbClr val="000000"/>
              </a:solidFill>
              <a:effectLst/>
              <a:latin typeface="Calibri" panose="020F0502020204030204" pitchFamily="34" charset="0"/>
              <a:cs typeface="Calibri" panose="020F0502020204030204" pitchFamily="34" charset="0"/>
            </a:endParaRPr>
          </a:p>
          <a:p>
            <a:pPr algn="l" fontAlgn="base"/>
            <a:r>
              <a:rPr lang="en-GB" sz="2200" b="1" i="1" u="none" strike="noStrike" dirty="0" err="1">
                <a:solidFill>
                  <a:srgbClr val="000000"/>
                </a:solidFill>
                <a:effectLst/>
                <a:latin typeface="Calibri" panose="020F0502020204030204" pitchFamily="34" charset="0"/>
                <a:cs typeface="Calibri" panose="020F0502020204030204" pitchFamily="34" charset="0"/>
              </a:rPr>
              <a:t>Zé</a:t>
            </a:r>
            <a:r>
              <a:rPr lang="en-GB" sz="2200" b="0" i="1" u="none" strike="noStrike" dirty="0">
                <a:solidFill>
                  <a:srgbClr val="000000"/>
                </a:solidFill>
                <a:effectLst/>
                <a:latin typeface="Calibri" panose="020F0502020204030204" pitchFamily="34" charset="0"/>
                <a:cs typeface="Calibri" panose="020F0502020204030204" pitchFamily="34" charset="0"/>
              </a:rPr>
              <a:t> –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s’entend</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mais</a:t>
            </a:r>
            <a:r>
              <a:rPr lang="en-GB" sz="2200" b="0" i="1" u="none" strike="noStrike" dirty="0">
                <a:solidFill>
                  <a:schemeClr val="accent1"/>
                </a:solidFill>
                <a:effectLst/>
                <a:latin typeface="Calibri" panose="020F0502020204030204" pitchFamily="34" charset="0"/>
                <a:cs typeface="Calibri" panose="020F0502020204030204" pitchFamily="34" charset="0"/>
              </a:rPr>
              <a:t> </a:t>
            </a:r>
            <a:r>
              <a:rPr lang="en-GB" sz="2200" b="0" i="1" u="none" strike="noStrike" dirty="0" err="1">
                <a:solidFill>
                  <a:schemeClr val="accent1"/>
                </a:solidFill>
                <a:effectLst/>
                <a:latin typeface="Calibri" panose="020F0502020204030204" pitchFamily="34" charset="0"/>
                <a:cs typeface="Calibri" panose="020F0502020204030204" pitchFamily="34" charset="0"/>
              </a:rPr>
              <a:t>ça</a:t>
            </a:r>
            <a:r>
              <a:rPr lang="en-GB" sz="2200" b="0" i="1" u="none" strike="noStrike" dirty="0">
                <a:solidFill>
                  <a:schemeClr val="accent1"/>
                </a:solidFill>
                <a:effectLst/>
                <a:latin typeface="Calibri" panose="020F0502020204030204" pitchFamily="34" charset="0"/>
                <a:cs typeface="Calibri" panose="020F0502020204030204" pitchFamily="34" charset="0"/>
              </a:rPr>
              <a:t> se </a:t>
            </a:r>
            <a:r>
              <a:rPr lang="en-GB" sz="2200" b="0" i="1" u="none" strike="noStrike" dirty="0" err="1">
                <a:solidFill>
                  <a:schemeClr val="accent1"/>
                </a:solidFill>
                <a:effectLst/>
                <a:latin typeface="Calibri" panose="020F0502020204030204" pitchFamily="34" charset="0"/>
                <a:cs typeface="Calibri" panose="020F0502020204030204" pitchFamily="34" charset="0"/>
              </a:rPr>
              <a:t>voit</a:t>
            </a:r>
            <a:r>
              <a:rPr lang="en-GB" sz="2200" b="0" i="1" u="none" strike="noStrike" dirty="0">
                <a:solidFill>
                  <a:schemeClr val="accent1"/>
                </a:solidFill>
                <a:effectLst/>
                <a:latin typeface="Calibri" panose="020F0502020204030204" pitchFamily="34" charset="0"/>
                <a:cs typeface="Calibri" panose="020F0502020204030204" pitchFamily="34" charset="0"/>
              </a:rPr>
              <a:t> pas.</a:t>
            </a:r>
          </a:p>
        </p:txBody>
      </p:sp>
    </p:spTree>
    <p:extLst>
      <p:ext uri="{BB962C8B-B14F-4D97-AF65-F5344CB8AC3E}">
        <p14:creationId xmlns:p14="http://schemas.microsoft.com/office/powerpoint/2010/main" val="402226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30355" y="315469"/>
            <a:ext cx="10731290" cy="1084706"/>
          </a:xfrm>
        </p:spPr>
        <p:txBody>
          <a:bodyPr>
            <a:normAutofit/>
          </a:bodyPr>
          <a:lstStyle/>
          <a:p>
            <a:br>
              <a:rPr lang="en-US" sz="3200" dirty="0">
                <a:solidFill>
                  <a:schemeClr val="accent6"/>
                </a:solidFill>
                <a:latin typeface="Calibri" panose="020F0502020204030204" pitchFamily="34" charset="0"/>
                <a:cs typeface="Calibri" panose="020F0502020204030204" pitchFamily="34" charset="0"/>
              </a:rPr>
            </a:br>
            <a:r>
              <a:rPr lang="en-US" sz="3200" dirty="0">
                <a:solidFill>
                  <a:schemeClr val="accent6"/>
                </a:solidFill>
                <a:latin typeface="Calibri" panose="020F0502020204030204" pitchFamily="34" charset="0"/>
                <a:cs typeface="Calibri" panose="020F0502020204030204" pitchFamily="34" charset="0"/>
              </a:rPr>
              <a:t>The arrival of Monsieur </a:t>
            </a:r>
            <a:r>
              <a:rPr lang="en-US" sz="3200" dirty="0" err="1">
                <a:solidFill>
                  <a:schemeClr val="accent6"/>
                </a:solidFill>
                <a:latin typeface="Calibri" panose="020F0502020204030204" pitchFamily="34" charset="0"/>
                <a:cs typeface="Calibri" panose="020F0502020204030204" pitchFamily="34" charset="0"/>
              </a:rPr>
              <a:t>blanc</a:t>
            </a:r>
            <a:endParaRPr lang="en-US" sz="3200"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547297"/>
            <a:ext cx="10367320" cy="4452881"/>
          </a:xfrm>
        </p:spPr>
        <p:txBody>
          <a:bodyPr>
            <a:normAutofit/>
          </a:bodyPr>
          <a:lstStyle/>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b="1" dirty="0">
                <a:latin typeface="Calibri" panose="020F0502020204030204" pitchFamily="34" charset="0"/>
                <a:cs typeface="Calibri" panose="020F0502020204030204" pitchFamily="34" charset="0"/>
              </a:rPr>
              <a:t>If you would like to watch the scene</a:t>
            </a:r>
            <a:r>
              <a:rPr lang="en-US">
                <a:latin typeface="Calibri" panose="020F0502020204030204" pitchFamily="34" charset="0"/>
                <a:cs typeface="Calibri" panose="020F0502020204030204" pitchFamily="34" charset="0"/>
              </a:rPr>
              <a:t>: </a:t>
            </a:r>
            <a:r>
              <a:rPr lang="en-US" sz="2400" b="0" i="0" u="none" strike="noStrike">
                <a:solidFill>
                  <a:srgbClr val="000000"/>
                </a:solidFill>
                <a:effectLst/>
                <a:latin typeface="Calibri"/>
                <a:cs typeface="Calibri"/>
                <a:hlinkClick r:id="rId2"/>
              </a:rPr>
              <a:t>Video </a:t>
            </a:r>
            <a:r>
              <a:rPr lang="en-US" sz="2400" b="0" i="0" u="none" strike="noStrike" dirty="0">
                <a:solidFill>
                  <a:srgbClr val="000000"/>
                </a:solidFill>
                <a:effectLst/>
                <a:latin typeface="Calibri"/>
                <a:cs typeface="Calibri"/>
                <a:hlinkClick r:id="rId2"/>
              </a:rPr>
              <a:t>link </a:t>
            </a:r>
            <a:r>
              <a:rPr lang="en-US" sz="2400" b="0" i="0" u="none" strike="noStrike">
                <a:solidFill>
                  <a:srgbClr val="000000"/>
                </a:solidFill>
                <a:effectLst/>
                <a:latin typeface="Calibri"/>
                <a:cs typeface="Calibri"/>
                <a:hlinkClick r:id="rId2"/>
              </a:rPr>
              <a:t>here</a:t>
            </a:r>
            <a:r>
              <a:rPr lang="en-US" sz="2400">
                <a:latin typeface="Calibri"/>
                <a:cs typeface="Calibri"/>
              </a:rPr>
              <a:t> </a:t>
            </a:r>
            <a:r>
              <a:rPr lang="en-US">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06:45-08:45]</a:t>
            </a:r>
          </a:p>
        </p:txBody>
      </p:sp>
    </p:spTree>
    <p:extLst>
      <p:ext uri="{BB962C8B-B14F-4D97-AF65-F5344CB8AC3E}">
        <p14:creationId xmlns:p14="http://schemas.microsoft.com/office/powerpoint/2010/main" val="4257491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i="1" dirty="0">
                <a:solidFill>
                  <a:schemeClr val="accent6"/>
                </a:solidFill>
                <a:latin typeface="Calibri"/>
                <a:cs typeface="Calibri"/>
              </a:rPr>
              <a:t>Fiche de lecture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476660"/>
            <a:ext cx="6562897" cy="4912741"/>
          </a:xfrm>
        </p:spPr>
        <p:txBody>
          <a:bodyPr vert="horz" lIns="0" tIns="0" rIns="0" bIns="0" rtlCol="0" anchor="t">
            <a:normAutofit fontScale="85000" lnSpcReduction="10000"/>
          </a:bodyPr>
          <a:lstStyle/>
          <a:p>
            <a:pPr marL="0" indent="0">
              <a:buNone/>
            </a:pPr>
            <a:r>
              <a:rPr lang="en-US" sz="3200" dirty="0">
                <a:latin typeface="Calibri"/>
                <a:cs typeface="Calibri"/>
              </a:rPr>
              <a:t>Each week, we will update two documents</a:t>
            </a:r>
            <a:endParaRPr lang="en-US" dirty="0"/>
          </a:p>
          <a:p>
            <a:pPr marL="457200" indent="-457200"/>
            <a:r>
              <a:rPr lang="en-US" sz="3200" b="1" dirty="0">
                <a:solidFill>
                  <a:schemeClr val="accent6"/>
                </a:solidFill>
                <a:latin typeface="Calibri"/>
                <a:cs typeface="Calibri"/>
              </a:rPr>
              <a:t>a </a:t>
            </a:r>
            <a:r>
              <a:rPr lang="en-US" sz="3200" b="1" i="1" dirty="0">
                <a:solidFill>
                  <a:schemeClr val="accent6"/>
                </a:solidFill>
                <a:latin typeface="Calibri"/>
                <a:cs typeface="Calibri"/>
              </a:rPr>
              <a:t>fiche de lecture </a:t>
            </a:r>
            <a:r>
              <a:rPr lang="en-US" sz="3200" dirty="0">
                <a:latin typeface="Calibri"/>
                <a:cs typeface="Calibri"/>
              </a:rPr>
              <a:t>(reading guide) on the play </a:t>
            </a:r>
            <a:endParaRPr lang="en-US" dirty="0">
              <a:latin typeface="Tw Cen MT"/>
              <a:cs typeface="Calibri"/>
            </a:endParaRPr>
          </a:p>
          <a:p>
            <a:pPr marL="457200" indent="-457200"/>
            <a:r>
              <a:rPr lang="en-US" sz="3200" b="1" dirty="0">
                <a:solidFill>
                  <a:schemeClr val="accent6"/>
                </a:solidFill>
                <a:latin typeface="Calibri"/>
                <a:cs typeface="Calibri"/>
              </a:rPr>
              <a:t>character profiles</a:t>
            </a:r>
            <a:endParaRPr lang="en-US" b="1" dirty="0">
              <a:solidFill>
                <a:schemeClr val="accent6"/>
              </a:solidFill>
            </a:endParaRPr>
          </a:p>
          <a:p>
            <a:pPr marL="0" indent="0">
              <a:buNone/>
            </a:pPr>
            <a:r>
              <a:rPr lang="en-US" sz="3200" dirty="0">
                <a:latin typeface="Calibri" panose="020F0502020204030204" pitchFamily="34" charset="0"/>
                <a:cs typeface="Calibri" panose="020F0502020204030204" pitchFamily="34" charset="0"/>
              </a:rPr>
              <a:t>Discuss what you can include in these documents with a partner or a group.</a:t>
            </a:r>
          </a:p>
          <a:p>
            <a:pPr marL="0" indent="0">
              <a:buNone/>
            </a:pPr>
            <a:r>
              <a:rPr lang="en-US" sz="3200" dirty="0">
                <a:latin typeface="Calibri"/>
                <a:cs typeface="Calibri"/>
              </a:rPr>
              <a:t>If you have time, share your ideas with other groups.</a:t>
            </a:r>
          </a:p>
          <a:p>
            <a:pPr marL="0" indent="0">
              <a:buNone/>
            </a:pPr>
            <a:r>
              <a:rPr lang="en-US" sz="3200" dirty="0">
                <a:latin typeface="Calibri"/>
                <a:cs typeface="Calibri"/>
              </a:rPr>
              <a:t>Add your notes from this week.</a:t>
            </a:r>
          </a:p>
          <a:p>
            <a:pPr marL="0" indent="0">
              <a:buNone/>
            </a:pPr>
            <a:endParaRPr lang="en-US"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0F177AE5-A6A2-6FF6-C31C-9B23CF1A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7763" y="0"/>
            <a:ext cx="4694237"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5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902042" y="434603"/>
            <a:ext cx="10700359" cy="714575"/>
          </a:xfrm>
        </p:spPr>
        <p:txBody>
          <a:bodyPr/>
          <a:lstStyle/>
          <a:p>
            <a:r>
              <a:rPr lang="en-US" i="1" dirty="0">
                <a:solidFill>
                  <a:schemeClr val="accent6"/>
                </a:solidFill>
                <a:latin typeface="Calibri" panose="020F0502020204030204" pitchFamily="34" charset="0"/>
                <a:cs typeface="Calibri" panose="020F0502020204030204" pitchFamily="34" charset="0"/>
              </a:rPr>
              <a:t>Les </a:t>
            </a:r>
            <a:r>
              <a:rPr lang="en-US" i="1" dirty="0" err="1">
                <a:solidFill>
                  <a:schemeClr val="accent6"/>
                </a:solidFill>
                <a:latin typeface="Calibri" panose="020F0502020204030204" pitchFamily="34" charset="0"/>
                <a:cs typeface="Calibri" panose="020F0502020204030204" pitchFamily="34" charset="0"/>
              </a:rPr>
              <a:t>pieds</a:t>
            </a:r>
            <a:r>
              <a:rPr lang="en-US" i="1" dirty="0">
                <a:solidFill>
                  <a:schemeClr val="accent6"/>
                </a:solidFill>
                <a:latin typeface="Calibri" panose="020F0502020204030204" pitchFamily="34" charset="0"/>
                <a:cs typeface="Calibri" panose="020F0502020204030204" pitchFamily="34" charset="0"/>
              </a:rPr>
              <a:t> tanqués </a:t>
            </a:r>
            <a:r>
              <a:rPr lang="en-US" dirty="0">
                <a:solidFill>
                  <a:schemeClr val="accent6"/>
                </a:solidFill>
                <a:latin typeface="Calibri" panose="020F0502020204030204" pitchFamily="34" charset="0"/>
                <a:cs typeface="Calibri" panose="020F0502020204030204" pitchFamily="34" charset="0"/>
              </a:rPr>
              <a:t>(2012)</a:t>
            </a:r>
            <a:endParaRPr lang="en-US" i="1"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904583" y="1421026"/>
            <a:ext cx="10484657" cy="4761801"/>
          </a:xfrm>
        </p:spPr>
        <p:txBody>
          <a:bodyPr vert="horz" lIns="0" tIns="0" rIns="0" bIns="0" rtlCol="0" anchor="t">
            <a:normAutofit fontScale="92500" lnSpcReduction="20000"/>
          </a:bodyPr>
          <a:lstStyle/>
          <a:p>
            <a:pPr marL="0" indent="0">
              <a:buNone/>
            </a:pPr>
            <a:r>
              <a:rPr lang="fr-FR" sz="2800" dirty="0" err="1">
                <a:latin typeface="Calibri"/>
                <a:cs typeface="Calibri"/>
              </a:rPr>
              <a:t>From</a:t>
            </a:r>
            <a:r>
              <a:rPr lang="fr-FR" sz="2800" dirty="0">
                <a:latin typeface="Calibri"/>
                <a:cs typeface="Calibri"/>
              </a:rPr>
              <a:t> the introduction:</a:t>
            </a:r>
          </a:p>
          <a:p>
            <a:pPr marL="0" indent="0">
              <a:buNone/>
            </a:pPr>
            <a:r>
              <a:rPr lang="fr-FR" sz="2800" i="1" dirty="0">
                <a:latin typeface="Calibri"/>
                <a:cs typeface="Calibri"/>
              </a:rPr>
              <a:t>‘En Provence, sur un </a:t>
            </a:r>
            <a:r>
              <a:rPr lang="fr-FR" sz="2800" b="1" i="1" dirty="0">
                <a:latin typeface="Calibri"/>
                <a:cs typeface="Calibri"/>
              </a:rPr>
              <a:t>terrain de boules</a:t>
            </a:r>
            <a:r>
              <a:rPr lang="fr-FR" sz="2800" i="1" dirty="0">
                <a:latin typeface="Calibri"/>
                <a:cs typeface="Calibri"/>
              </a:rPr>
              <a:t>, quatre joueurs jouent à la pétanque:</a:t>
            </a:r>
            <a:r>
              <a:rPr lang="fr-FR" sz="2800" b="1" i="1" dirty="0">
                <a:latin typeface="Calibri"/>
                <a:cs typeface="Calibri"/>
              </a:rPr>
              <a:t> Zé, le </a:t>
            </a:r>
            <a:r>
              <a:rPr lang="fr-FR" sz="2800" b="1" i="1" u="sng" dirty="0">
                <a:latin typeface="Calibri"/>
                <a:cs typeface="Calibri"/>
              </a:rPr>
              <a:t>pied-noir</a:t>
            </a:r>
            <a:r>
              <a:rPr lang="fr-FR" sz="2800" b="1" i="1" dirty="0">
                <a:latin typeface="Calibri"/>
                <a:cs typeface="Calibri"/>
              </a:rPr>
              <a:t> ; Yaya, le </a:t>
            </a:r>
            <a:r>
              <a:rPr lang="fr-FR" sz="2800" b="1" i="1" u="sng" dirty="0">
                <a:latin typeface="Calibri"/>
                <a:cs typeface="Calibri"/>
              </a:rPr>
              <a:t>Français né de parents algériens </a:t>
            </a:r>
            <a:r>
              <a:rPr lang="fr-FR" sz="2800" b="1" i="1" dirty="0">
                <a:latin typeface="Calibri"/>
                <a:cs typeface="Calibri"/>
              </a:rPr>
              <a:t>; </a:t>
            </a:r>
            <a:r>
              <a:rPr lang="fr-FR" sz="2800" b="1" i="1" dirty="0" err="1">
                <a:latin typeface="Calibri"/>
                <a:cs typeface="Calibri"/>
              </a:rPr>
              <a:t>Loule</a:t>
            </a:r>
            <a:r>
              <a:rPr lang="fr-FR" sz="2800" b="1" i="1" dirty="0">
                <a:latin typeface="Calibri"/>
                <a:cs typeface="Calibri"/>
              </a:rPr>
              <a:t>, le </a:t>
            </a:r>
            <a:r>
              <a:rPr lang="fr-FR" sz="2800" b="1" i="1" u="sng" dirty="0">
                <a:latin typeface="Calibri"/>
                <a:cs typeface="Calibri"/>
              </a:rPr>
              <a:t>Provençal</a:t>
            </a:r>
            <a:r>
              <a:rPr lang="fr-FR" sz="2800" b="1" i="1" dirty="0">
                <a:latin typeface="Calibri"/>
                <a:cs typeface="Calibri"/>
              </a:rPr>
              <a:t> « de souche » ; et Monsieur Blanc, le </a:t>
            </a:r>
            <a:r>
              <a:rPr lang="fr-FR" sz="2800" b="1" i="1" u="sng" dirty="0">
                <a:latin typeface="Calibri"/>
                <a:cs typeface="Calibri"/>
              </a:rPr>
              <a:t>Parisien</a:t>
            </a:r>
            <a:r>
              <a:rPr lang="fr-FR" sz="2800" b="1" i="1" dirty="0">
                <a:latin typeface="Calibri"/>
                <a:cs typeface="Calibri"/>
              </a:rPr>
              <a:t> </a:t>
            </a:r>
            <a:r>
              <a:rPr lang="fr-FR" sz="2800" i="1" dirty="0">
                <a:latin typeface="Calibri"/>
                <a:cs typeface="Calibri"/>
              </a:rPr>
              <a:t>fraîchement arrivé dans la région.'</a:t>
            </a:r>
            <a:endParaRPr lang="fr-FR" sz="2800" i="1" dirty="0">
              <a:latin typeface="Calibri" panose="020F0502020204030204" pitchFamily="34" charset="0"/>
              <a:cs typeface="Calibri" panose="020F0502020204030204" pitchFamily="34" charset="0"/>
            </a:endParaRPr>
          </a:p>
          <a:p>
            <a:pPr marL="514350" indent="-514350">
              <a:buFont typeface="+mj-lt"/>
              <a:buAutoNum type="arabicPeriod"/>
            </a:pPr>
            <a:r>
              <a:rPr lang="fr-FR" sz="2800" b="1" dirty="0">
                <a:solidFill>
                  <a:schemeClr val="accent6"/>
                </a:solidFill>
                <a:latin typeface="Calibri" panose="020F0502020204030204" pitchFamily="34" charset="0"/>
                <a:cs typeface="Calibri" panose="020F0502020204030204" pitchFamily="34" charset="0"/>
              </a:rPr>
              <a:t>Can </a:t>
            </a:r>
            <a:r>
              <a:rPr lang="fr-FR" sz="2800" b="1" dirty="0" err="1">
                <a:solidFill>
                  <a:schemeClr val="accent6"/>
                </a:solidFill>
                <a:latin typeface="Calibri" panose="020F0502020204030204" pitchFamily="34" charset="0"/>
                <a:cs typeface="Calibri" panose="020F0502020204030204" pitchFamily="34" charset="0"/>
              </a:rPr>
              <a:t>you</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identify</a:t>
            </a:r>
            <a:r>
              <a:rPr lang="fr-FR" sz="2800" b="1" dirty="0">
                <a:solidFill>
                  <a:schemeClr val="accent6"/>
                </a:solidFill>
                <a:latin typeface="Calibri" panose="020F0502020204030204" pitchFamily="34" charset="0"/>
                <a:cs typeface="Calibri" panose="020F0502020204030204" pitchFamily="34" charset="0"/>
              </a:rPr>
              <a:t> and </a:t>
            </a:r>
            <a:r>
              <a:rPr lang="fr-FR" sz="2800" b="1" dirty="0" err="1">
                <a:solidFill>
                  <a:schemeClr val="accent6"/>
                </a:solidFill>
                <a:latin typeface="Calibri" panose="020F0502020204030204" pitchFamily="34" charset="0"/>
                <a:cs typeface="Calibri" panose="020F0502020204030204" pitchFamily="34" charset="0"/>
              </a:rPr>
              <a:t>explain</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where</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each</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character</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is</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from</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based</a:t>
            </a:r>
            <a:r>
              <a:rPr lang="fr-FR" sz="2800" b="1" dirty="0">
                <a:solidFill>
                  <a:schemeClr val="accent6"/>
                </a:solidFill>
                <a:latin typeface="Calibri" panose="020F0502020204030204" pitchFamily="34" charset="0"/>
                <a:cs typeface="Calibri" panose="020F0502020204030204" pitchFamily="34" charset="0"/>
              </a:rPr>
              <a:t> on </a:t>
            </a:r>
            <a:r>
              <a:rPr lang="fr-FR" sz="2800" b="1" dirty="0" err="1">
                <a:solidFill>
                  <a:schemeClr val="accent6"/>
                </a:solidFill>
                <a:latin typeface="Calibri" panose="020F0502020204030204" pitchFamily="34" charset="0"/>
                <a:cs typeface="Calibri" panose="020F0502020204030204" pitchFamily="34" charset="0"/>
              </a:rPr>
              <a:t>this</a:t>
            </a:r>
            <a:r>
              <a:rPr lang="fr-FR" sz="2800" b="1" dirty="0">
                <a:solidFill>
                  <a:schemeClr val="accent6"/>
                </a:solidFill>
                <a:latin typeface="Calibri" panose="020F0502020204030204" pitchFamily="34" charset="0"/>
                <a:cs typeface="Calibri" panose="020F0502020204030204" pitchFamily="34" charset="0"/>
              </a:rPr>
              <a:t> description? </a:t>
            </a:r>
          </a:p>
          <a:p>
            <a:pPr marL="514350" indent="-514350">
              <a:buFont typeface="+mj-lt"/>
              <a:buAutoNum type="arabicPeriod"/>
            </a:pPr>
            <a:r>
              <a:rPr lang="fr-FR" sz="2800" b="1" dirty="0" err="1">
                <a:solidFill>
                  <a:schemeClr val="accent6"/>
                </a:solidFill>
                <a:latin typeface="Calibri"/>
                <a:cs typeface="Calibri"/>
              </a:rPr>
              <a:t>What</a:t>
            </a:r>
            <a:r>
              <a:rPr lang="fr-FR" sz="2800" b="1" dirty="0">
                <a:solidFill>
                  <a:schemeClr val="accent6"/>
                </a:solidFill>
                <a:latin typeface="Calibri"/>
                <a:cs typeface="Calibri"/>
              </a:rPr>
              <a:t> </a:t>
            </a:r>
            <a:r>
              <a:rPr lang="fr-FR" sz="2800" b="1" dirty="0" err="1">
                <a:solidFill>
                  <a:schemeClr val="accent6"/>
                </a:solidFill>
                <a:latin typeface="Calibri"/>
                <a:cs typeface="Calibri"/>
              </a:rPr>
              <a:t>might</a:t>
            </a:r>
            <a:r>
              <a:rPr lang="fr-FR" sz="2800" b="1" dirty="0">
                <a:solidFill>
                  <a:schemeClr val="accent6"/>
                </a:solidFill>
                <a:latin typeface="Calibri"/>
                <a:cs typeface="Calibri"/>
              </a:rPr>
              <a:t> </a:t>
            </a:r>
            <a:r>
              <a:rPr lang="fr-FR" sz="2800" b="1" dirty="0" err="1">
                <a:solidFill>
                  <a:schemeClr val="accent6"/>
                </a:solidFill>
                <a:latin typeface="Calibri"/>
                <a:cs typeface="Calibri"/>
              </a:rPr>
              <a:t>you</a:t>
            </a:r>
            <a:r>
              <a:rPr lang="fr-FR" sz="2800" b="1" dirty="0">
                <a:solidFill>
                  <a:schemeClr val="accent6"/>
                </a:solidFill>
                <a:latin typeface="Calibri"/>
                <a:cs typeface="Calibri"/>
              </a:rPr>
              <a:t> </a:t>
            </a:r>
            <a:r>
              <a:rPr lang="fr-FR" sz="2800" b="1" dirty="0" err="1">
                <a:solidFill>
                  <a:schemeClr val="accent6"/>
                </a:solidFill>
                <a:latin typeface="Calibri"/>
                <a:cs typeface="Calibri"/>
              </a:rPr>
              <a:t>expect</a:t>
            </a:r>
            <a:r>
              <a:rPr lang="fr-FR" sz="2800" b="1" dirty="0">
                <a:solidFill>
                  <a:schemeClr val="accent6"/>
                </a:solidFill>
                <a:latin typeface="Calibri"/>
                <a:cs typeface="Calibri"/>
              </a:rPr>
              <a:t> </a:t>
            </a:r>
            <a:r>
              <a:rPr lang="fr-FR" sz="2800" b="1" dirty="0" err="1">
                <a:solidFill>
                  <a:schemeClr val="accent6"/>
                </a:solidFill>
                <a:latin typeface="Calibri"/>
                <a:cs typeface="Calibri"/>
              </a:rPr>
              <a:t>their</a:t>
            </a:r>
            <a:r>
              <a:rPr lang="fr-FR" sz="2800" b="1" dirty="0">
                <a:solidFill>
                  <a:schemeClr val="accent6"/>
                </a:solidFill>
                <a:latin typeface="Calibri"/>
                <a:cs typeface="Calibri"/>
              </a:rPr>
              <a:t> feelings </a:t>
            </a:r>
            <a:r>
              <a:rPr lang="fr-FR" sz="2800" b="1" dirty="0" err="1">
                <a:solidFill>
                  <a:schemeClr val="accent6"/>
                </a:solidFill>
                <a:latin typeface="Calibri"/>
                <a:cs typeface="Calibri"/>
              </a:rPr>
              <a:t>towards</a:t>
            </a:r>
            <a:r>
              <a:rPr lang="fr-FR" sz="2800" b="1" dirty="0">
                <a:solidFill>
                  <a:schemeClr val="accent6"/>
                </a:solidFill>
                <a:latin typeface="Calibri"/>
                <a:cs typeface="Calibri"/>
              </a:rPr>
              <a:t> the Algerian </a:t>
            </a:r>
            <a:r>
              <a:rPr lang="fr-FR" sz="2800" b="1" dirty="0" err="1">
                <a:solidFill>
                  <a:schemeClr val="accent6"/>
                </a:solidFill>
                <a:latin typeface="Calibri"/>
                <a:cs typeface="Calibri"/>
              </a:rPr>
              <a:t>War</a:t>
            </a:r>
            <a:r>
              <a:rPr lang="fr-FR" sz="2800" b="1" dirty="0">
                <a:solidFill>
                  <a:schemeClr val="accent6"/>
                </a:solidFill>
                <a:latin typeface="Calibri"/>
                <a:cs typeface="Calibri"/>
              </a:rPr>
              <a:t> of Independence to </a:t>
            </a:r>
            <a:r>
              <a:rPr lang="fr-FR" sz="2800" b="1" dirty="0" err="1">
                <a:solidFill>
                  <a:schemeClr val="accent6"/>
                </a:solidFill>
                <a:latin typeface="Calibri"/>
                <a:cs typeface="Calibri"/>
              </a:rPr>
              <a:t>be</a:t>
            </a:r>
            <a:r>
              <a:rPr lang="fr-FR" sz="2800" b="1" dirty="0">
                <a:solidFill>
                  <a:schemeClr val="accent6"/>
                </a:solidFill>
                <a:latin typeface="Calibri"/>
                <a:cs typeface="Calibri"/>
              </a:rPr>
              <a:t>?​</a:t>
            </a:r>
          </a:p>
          <a:p>
            <a:pPr marL="514350" indent="-514350">
              <a:buFont typeface="+mj-lt"/>
              <a:buAutoNum type="arabicPeriod"/>
            </a:pPr>
            <a:r>
              <a:rPr lang="fr-FR" sz="2800" b="1" dirty="0" err="1">
                <a:solidFill>
                  <a:schemeClr val="accent6"/>
                </a:solidFill>
                <a:latin typeface="Calibri" panose="020F0502020204030204" pitchFamily="34" charset="0"/>
                <a:cs typeface="Calibri" panose="020F0502020204030204" pitchFamily="34" charset="0"/>
              </a:rPr>
              <a:t>What</a:t>
            </a:r>
            <a:r>
              <a:rPr lang="fr-FR" sz="2800" b="1" dirty="0">
                <a:solidFill>
                  <a:schemeClr val="accent6"/>
                </a:solidFill>
                <a:latin typeface="Calibri" panose="020F0502020204030204" pitchFamily="34" charset="0"/>
                <a:cs typeface="Calibri" panose="020F0502020204030204" pitchFamily="34" charset="0"/>
              </a:rPr>
              <a:t> </a:t>
            </a:r>
            <a:r>
              <a:rPr lang="fr-FR" sz="2800" b="1" dirty="0" err="1">
                <a:solidFill>
                  <a:schemeClr val="accent6"/>
                </a:solidFill>
                <a:latin typeface="Calibri" panose="020F0502020204030204" pitchFamily="34" charset="0"/>
                <a:cs typeface="Calibri" panose="020F0502020204030204" pitchFamily="34" charset="0"/>
              </a:rPr>
              <a:t>is</a:t>
            </a:r>
            <a:r>
              <a:rPr lang="fr-FR" sz="2800" b="1" dirty="0">
                <a:solidFill>
                  <a:schemeClr val="accent6"/>
                </a:solidFill>
                <a:latin typeface="Calibri" panose="020F0502020204030204" pitchFamily="34" charset="0"/>
                <a:cs typeface="Calibri" panose="020F0502020204030204" pitchFamily="34" charset="0"/>
              </a:rPr>
              <a:t> the setting of the </a:t>
            </a:r>
            <a:r>
              <a:rPr lang="fr-FR" sz="2800" b="1" dirty="0" err="1">
                <a:solidFill>
                  <a:schemeClr val="accent6"/>
                </a:solidFill>
                <a:latin typeface="Calibri" panose="020F0502020204030204" pitchFamily="34" charset="0"/>
                <a:cs typeface="Calibri" panose="020F0502020204030204" pitchFamily="34" charset="0"/>
              </a:rPr>
              <a:t>play</a:t>
            </a:r>
            <a:r>
              <a:rPr lang="fr-FR" sz="2800" b="1" dirty="0">
                <a:solidFill>
                  <a:schemeClr val="accent6"/>
                </a:solidFill>
                <a:latin typeface="Calibri" panose="020F0502020204030204" pitchFamily="34" charset="0"/>
                <a:cs typeface="Calibri" panose="020F0502020204030204" pitchFamily="34" charset="0"/>
              </a:rPr>
              <a:t>?</a:t>
            </a:r>
          </a:p>
        </p:txBody>
      </p:sp>
      <p:pic>
        <p:nvPicPr>
          <p:cNvPr id="4" name="Audio Recording 20 Mar 2023 at 11:34:02">
            <a:hlinkClick r:id="" action="ppaction://media"/>
            <a:extLst>
              <a:ext uri="{FF2B5EF4-FFF2-40B4-BE49-F238E27FC236}">
                <a16:creationId xmlns:a16="http://schemas.microsoft.com/office/drawing/2014/main" id="{A07B9BD8-007F-A455-C256-C465B0143D4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47313" y="608226"/>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9367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05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589597" y="434603"/>
            <a:ext cx="11012805" cy="714575"/>
          </a:xfrm>
        </p:spPr>
        <p:txBody>
          <a:bodyPr/>
          <a:lstStyle/>
          <a:p>
            <a:r>
              <a:rPr lang="en-US" i="1" dirty="0">
                <a:solidFill>
                  <a:schemeClr val="accent6"/>
                </a:solidFill>
                <a:latin typeface="Calibri" panose="020F0502020204030204" pitchFamily="34" charset="0"/>
                <a:cs typeface="Calibri" panose="020F0502020204030204" pitchFamily="34" charset="0"/>
              </a:rPr>
              <a:t>Les </a:t>
            </a:r>
            <a:r>
              <a:rPr lang="en-US" i="1" dirty="0" err="1">
                <a:solidFill>
                  <a:schemeClr val="accent6"/>
                </a:solidFill>
                <a:latin typeface="Calibri" panose="020F0502020204030204" pitchFamily="34" charset="0"/>
                <a:cs typeface="Calibri" panose="020F0502020204030204" pitchFamily="34" charset="0"/>
              </a:rPr>
              <a:t>pieds</a:t>
            </a:r>
            <a:r>
              <a:rPr lang="en-US" i="1" dirty="0">
                <a:solidFill>
                  <a:schemeClr val="accent6"/>
                </a:solidFill>
                <a:latin typeface="Calibri" panose="020F0502020204030204" pitchFamily="34" charset="0"/>
                <a:cs typeface="Calibri" panose="020F0502020204030204" pitchFamily="34" charset="0"/>
              </a:rPr>
              <a:t> tanqués </a:t>
            </a:r>
            <a:r>
              <a:rPr lang="en-US" dirty="0">
                <a:solidFill>
                  <a:schemeClr val="accent6"/>
                </a:solidFill>
                <a:latin typeface="Calibri" panose="020F0502020204030204" pitchFamily="34" charset="0"/>
                <a:cs typeface="Calibri" panose="020F0502020204030204" pitchFamily="34" charset="0"/>
              </a:rPr>
              <a:t>(2012)</a:t>
            </a:r>
            <a:endParaRPr lang="en-US" i="1"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600075" y="1334529"/>
            <a:ext cx="11012805" cy="4955059"/>
          </a:xfrm>
        </p:spPr>
        <p:txBody>
          <a:bodyPr vert="horz" lIns="0" tIns="0" rIns="0" bIns="0" rtlCol="0" anchor="t">
            <a:normAutofit/>
          </a:bodyPr>
          <a:lstStyle/>
          <a:p>
            <a:pPr marL="0" indent="0">
              <a:buNone/>
            </a:pPr>
            <a:r>
              <a:rPr lang="fr-FR" sz="2600" b="1" dirty="0" err="1">
                <a:latin typeface="Calibri"/>
                <a:cs typeface="Calibri"/>
              </a:rPr>
              <a:t>From</a:t>
            </a:r>
            <a:r>
              <a:rPr lang="fr-FR" sz="2600" b="1" dirty="0">
                <a:latin typeface="Calibri"/>
                <a:cs typeface="Calibri"/>
              </a:rPr>
              <a:t> the </a:t>
            </a:r>
            <a:r>
              <a:rPr lang="fr-FR" sz="2600" b="1" dirty="0" err="1">
                <a:latin typeface="Calibri"/>
                <a:cs typeface="Calibri"/>
              </a:rPr>
              <a:t>promotional</a:t>
            </a:r>
            <a:r>
              <a:rPr lang="fr-FR" sz="2600" b="1" dirty="0">
                <a:latin typeface="Calibri"/>
                <a:cs typeface="Calibri"/>
              </a:rPr>
              <a:t> </a:t>
            </a:r>
            <a:r>
              <a:rPr lang="fr-FR" sz="2600" b="1" dirty="0" err="1">
                <a:latin typeface="Calibri"/>
                <a:cs typeface="Calibri"/>
              </a:rPr>
              <a:t>materials</a:t>
            </a:r>
            <a:r>
              <a:rPr lang="fr-FR" sz="2600" b="1" dirty="0">
                <a:latin typeface="Calibri"/>
                <a:cs typeface="Calibri"/>
              </a:rPr>
              <a:t> for the </a:t>
            </a:r>
            <a:r>
              <a:rPr lang="fr-FR" sz="2600" b="1" dirty="0" err="1">
                <a:latin typeface="Calibri"/>
                <a:cs typeface="Calibri"/>
              </a:rPr>
              <a:t>play</a:t>
            </a:r>
            <a:r>
              <a:rPr lang="fr-FR" sz="2600" b="1" dirty="0">
                <a:latin typeface="Calibri"/>
                <a:cs typeface="Calibri"/>
              </a:rPr>
              <a:t>: </a:t>
            </a:r>
          </a:p>
          <a:p>
            <a:pPr marL="0" indent="0">
              <a:buNone/>
            </a:pPr>
            <a:r>
              <a:rPr lang="fr-FR" sz="2600" i="1" dirty="0">
                <a:latin typeface="Calibri"/>
                <a:cs typeface="Calibri"/>
              </a:rPr>
              <a:t>Dans cette pièce, ce n'est pas une simple partie de pétanque entre amis. On fait face à toutes les souffrances de la </a:t>
            </a:r>
            <a:r>
              <a:rPr lang="fr-FR" sz="2600" b="1" i="1" dirty="0">
                <a:latin typeface="Calibri"/>
                <a:cs typeface="Calibri"/>
              </a:rPr>
              <a:t>guerre d’Algérie</a:t>
            </a:r>
            <a:r>
              <a:rPr lang="fr-FR" sz="2600" i="1" dirty="0">
                <a:latin typeface="Calibri"/>
                <a:cs typeface="Calibri"/>
              </a:rPr>
              <a:t> et les </a:t>
            </a:r>
            <a:r>
              <a:rPr lang="fr-FR" sz="2600" b="1" i="1" dirty="0">
                <a:latin typeface="Calibri"/>
                <a:cs typeface="Calibri"/>
              </a:rPr>
              <a:t>questions d’identité</a:t>
            </a:r>
            <a:r>
              <a:rPr lang="fr-FR" sz="2600" i="1" dirty="0">
                <a:latin typeface="Calibri"/>
                <a:cs typeface="Calibri"/>
              </a:rPr>
              <a:t>. Pendant le jeu, </a:t>
            </a:r>
            <a:r>
              <a:rPr lang="fr-FR" sz="2600" b="1" i="1" dirty="0">
                <a:latin typeface="Calibri"/>
                <a:cs typeface="Calibri"/>
              </a:rPr>
              <a:t>le passé ressurgit </a:t>
            </a:r>
            <a:r>
              <a:rPr lang="fr-FR" sz="2600" i="1" dirty="0">
                <a:latin typeface="Calibri"/>
                <a:cs typeface="Calibri"/>
              </a:rPr>
              <a:t>et on découvre les </a:t>
            </a:r>
            <a:r>
              <a:rPr lang="fr-FR" sz="2600" b="1" i="1" dirty="0">
                <a:latin typeface="Calibri"/>
                <a:cs typeface="Calibri"/>
              </a:rPr>
              <a:t>blessures secrètes de chacun </a:t>
            </a:r>
            <a:r>
              <a:rPr lang="fr-FR" sz="2600" i="1" dirty="0">
                <a:latin typeface="Calibri"/>
                <a:cs typeface="Calibri"/>
              </a:rPr>
              <a:t>et</a:t>
            </a:r>
            <a:r>
              <a:rPr lang="fr-FR" sz="2600" b="1" i="1" dirty="0">
                <a:latin typeface="Calibri"/>
                <a:cs typeface="Calibri"/>
              </a:rPr>
              <a:t> </a:t>
            </a:r>
            <a:r>
              <a:rPr lang="fr-FR" sz="2600" i="1" dirty="0">
                <a:latin typeface="Calibri"/>
                <a:cs typeface="Calibri"/>
              </a:rPr>
              <a:t>leur lien avec cette guerre sur le </a:t>
            </a:r>
            <a:r>
              <a:rPr lang="fr-FR" sz="2600" b="1" i="1" dirty="0">
                <a:latin typeface="Calibri"/>
                <a:cs typeface="Calibri"/>
              </a:rPr>
              <a:t>terrain de pétanque qui les rassemble et les unit</a:t>
            </a:r>
            <a:r>
              <a:rPr lang="fr-FR" sz="2600" i="1" dirty="0">
                <a:latin typeface="Calibri"/>
                <a:cs typeface="Calibri"/>
              </a:rPr>
              <a:t>…</a:t>
            </a:r>
            <a:endParaRPr lang="fr-FR" dirty="0">
              <a:latin typeface="Calibri"/>
              <a:cs typeface="Calibri"/>
            </a:endParaRPr>
          </a:p>
          <a:p>
            <a:pPr marL="0" indent="0">
              <a:buNone/>
            </a:pPr>
            <a:r>
              <a:rPr lang="fr-FR" sz="2600" i="1" dirty="0">
                <a:latin typeface="Calibri"/>
                <a:cs typeface="Calibri"/>
              </a:rPr>
              <a:t>Dans cette </a:t>
            </a:r>
            <a:r>
              <a:rPr lang="fr-FR" sz="2600" i="1" dirty="0">
                <a:latin typeface="Calibri"/>
                <a:ea typeface="+mn-lt"/>
                <a:cs typeface="Calibri"/>
              </a:rPr>
              <a:t>comédie</a:t>
            </a:r>
            <a:r>
              <a:rPr lang="fr-FR" sz="2600" i="1" dirty="0">
                <a:latin typeface="Calibri"/>
                <a:ea typeface="+mn-lt"/>
                <a:cs typeface="+mn-lt"/>
              </a:rPr>
              <a:t> dramatique</a:t>
            </a:r>
            <a:r>
              <a:rPr lang="fr-FR" sz="2600" i="1" dirty="0">
                <a:latin typeface="Calibri"/>
                <a:cs typeface="Calibri"/>
              </a:rPr>
              <a:t>,</a:t>
            </a:r>
            <a:r>
              <a:rPr lang="fr-FR" sz="2600" b="1" i="1" dirty="0">
                <a:latin typeface="Calibri"/>
                <a:cs typeface="Calibri"/>
              </a:rPr>
              <a:t> les mémoires s’entrechoquent.</a:t>
            </a:r>
            <a:r>
              <a:rPr lang="fr-FR" sz="2600" i="1" dirty="0">
                <a:latin typeface="Calibri"/>
                <a:cs typeface="Calibri"/>
              </a:rPr>
              <a:t> </a:t>
            </a:r>
            <a:endParaRPr lang="fr-FR" sz="2600" i="1" dirty="0">
              <a:solidFill>
                <a:srgbClr val="000000"/>
              </a:solidFill>
              <a:latin typeface="Calibri"/>
              <a:cs typeface="Calibri"/>
            </a:endParaRPr>
          </a:p>
          <a:p>
            <a:pPr marL="0" indent="0">
              <a:buNone/>
            </a:pPr>
            <a:r>
              <a:rPr lang="fr-FR" sz="2600" b="1" dirty="0" err="1">
                <a:solidFill>
                  <a:schemeClr val="accent6"/>
                </a:solidFill>
                <a:latin typeface="Calibri"/>
                <a:cs typeface="Calibri"/>
              </a:rPr>
              <a:t>What</a:t>
            </a:r>
            <a:r>
              <a:rPr lang="fr-FR" sz="2600" b="1" dirty="0">
                <a:solidFill>
                  <a:schemeClr val="accent6"/>
                </a:solidFill>
                <a:latin typeface="Calibri"/>
                <a:cs typeface="Calibri"/>
              </a:rPr>
              <a:t> </a:t>
            </a:r>
            <a:r>
              <a:rPr lang="fr-FR" sz="2600" b="1" dirty="0" err="1">
                <a:solidFill>
                  <a:schemeClr val="accent6"/>
                </a:solidFill>
                <a:latin typeface="Calibri"/>
                <a:cs typeface="Calibri"/>
              </a:rPr>
              <a:t>themes</a:t>
            </a:r>
            <a:r>
              <a:rPr lang="fr-FR" sz="2600" b="1" dirty="0">
                <a:solidFill>
                  <a:schemeClr val="accent6"/>
                </a:solidFill>
                <a:latin typeface="Calibri"/>
                <a:cs typeface="Calibri"/>
              </a:rPr>
              <a:t> do </a:t>
            </a:r>
            <a:r>
              <a:rPr lang="fr-FR" sz="2600" b="1" dirty="0" err="1">
                <a:solidFill>
                  <a:schemeClr val="accent6"/>
                </a:solidFill>
                <a:latin typeface="Calibri"/>
                <a:cs typeface="Calibri"/>
              </a:rPr>
              <a:t>you</a:t>
            </a:r>
            <a:r>
              <a:rPr lang="fr-FR" sz="2600" b="1" dirty="0">
                <a:solidFill>
                  <a:schemeClr val="accent6"/>
                </a:solidFill>
                <a:latin typeface="Calibri"/>
                <a:cs typeface="Calibri"/>
              </a:rPr>
              <a:t> </a:t>
            </a:r>
            <a:r>
              <a:rPr lang="fr-FR" sz="2600" b="1" dirty="0" err="1">
                <a:solidFill>
                  <a:schemeClr val="accent6"/>
                </a:solidFill>
                <a:latin typeface="Calibri"/>
                <a:cs typeface="Calibri"/>
              </a:rPr>
              <a:t>expect</a:t>
            </a:r>
            <a:r>
              <a:rPr lang="fr-FR" sz="2600" b="1" dirty="0">
                <a:solidFill>
                  <a:schemeClr val="accent6"/>
                </a:solidFill>
                <a:latin typeface="Calibri"/>
                <a:cs typeface="Calibri"/>
              </a:rPr>
              <a:t> in </a:t>
            </a:r>
            <a:r>
              <a:rPr lang="fr-FR" sz="2600" b="1" dirty="0" err="1">
                <a:solidFill>
                  <a:schemeClr val="accent6"/>
                </a:solidFill>
                <a:latin typeface="Calibri"/>
                <a:cs typeface="Calibri"/>
              </a:rPr>
              <a:t>this</a:t>
            </a:r>
            <a:r>
              <a:rPr lang="fr-FR" sz="2600" b="1" dirty="0">
                <a:solidFill>
                  <a:schemeClr val="accent6"/>
                </a:solidFill>
                <a:latin typeface="Calibri"/>
                <a:cs typeface="Calibri"/>
              </a:rPr>
              <a:t> </a:t>
            </a:r>
            <a:r>
              <a:rPr lang="fr-FR" sz="2600" b="1" dirty="0" err="1">
                <a:solidFill>
                  <a:schemeClr val="accent6"/>
                </a:solidFill>
                <a:latin typeface="Calibri"/>
                <a:cs typeface="Calibri"/>
              </a:rPr>
              <a:t>play</a:t>
            </a:r>
            <a:r>
              <a:rPr lang="fr-FR" sz="2600" b="1" dirty="0">
                <a:solidFill>
                  <a:schemeClr val="accent6"/>
                </a:solidFill>
                <a:latin typeface="Calibri"/>
                <a:cs typeface="Calibri"/>
              </a:rPr>
              <a:t>? Use the </a:t>
            </a:r>
            <a:r>
              <a:rPr lang="fr-FR" sz="2600" b="1" dirty="0" err="1">
                <a:solidFill>
                  <a:schemeClr val="accent6"/>
                </a:solidFill>
                <a:latin typeface="Calibri"/>
                <a:cs typeface="Calibri"/>
              </a:rPr>
              <a:t>words</a:t>
            </a:r>
            <a:r>
              <a:rPr lang="fr-FR" sz="2600" b="1" dirty="0">
                <a:solidFill>
                  <a:schemeClr val="accent6"/>
                </a:solidFill>
                <a:latin typeface="Calibri"/>
                <a:cs typeface="Calibri"/>
              </a:rPr>
              <a:t> in </a:t>
            </a:r>
            <a:r>
              <a:rPr lang="fr-FR" sz="2600" b="1" dirty="0" err="1">
                <a:solidFill>
                  <a:schemeClr val="accent6"/>
                </a:solidFill>
                <a:latin typeface="Calibri"/>
                <a:cs typeface="Calibri"/>
              </a:rPr>
              <a:t>bold</a:t>
            </a:r>
            <a:r>
              <a:rPr lang="fr-FR" sz="2600" b="1" dirty="0">
                <a:solidFill>
                  <a:schemeClr val="accent6"/>
                </a:solidFill>
                <a:latin typeface="Calibri"/>
                <a:cs typeface="Calibri"/>
              </a:rPr>
              <a:t> to help </a:t>
            </a:r>
            <a:r>
              <a:rPr lang="fr-FR" sz="2600" b="1" dirty="0" err="1">
                <a:solidFill>
                  <a:schemeClr val="accent6"/>
                </a:solidFill>
                <a:latin typeface="Calibri"/>
                <a:cs typeface="Calibri"/>
              </a:rPr>
              <a:t>you</a:t>
            </a:r>
            <a:r>
              <a:rPr lang="fr-FR" sz="2600" b="1" dirty="0">
                <a:solidFill>
                  <a:schemeClr val="accent6"/>
                </a:solidFill>
                <a:latin typeface="Calibri"/>
                <a:cs typeface="Calibri"/>
              </a:rPr>
              <a:t>, </a:t>
            </a:r>
            <a:r>
              <a:rPr lang="fr-FR" sz="2600" b="1" dirty="0" err="1">
                <a:solidFill>
                  <a:schemeClr val="accent6"/>
                </a:solidFill>
                <a:latin typeface="Calibri"/>
                <a:cs typeface="Calibri"/>
              </a:rPr>
              <a:t>noting</a:t>
            </a:r>
            <a:r>
              <a:rPr lang="fr-FR" sz="2600" b="1" dirty="0">
                <a:solidFill>
                  <a:schemeClr val="accent6"/>
                </a:solidFill>
                <a:latin typeface="Calibri"/>
                <a:cs typeface="Calibri"/>
              </a:rPr>
              <a:t> </a:t>
            </a:r>
            <a:r>
              <a:rPr lang="fr-FR" sz="2600" b="1" dirty="0" err="1">
                <a:solidFill>
                  <a:schemeClr val="accent6"/>
                </a:solidFill>
                <a:latin typeface="Calibri"/>
                <a:cs typeface="Calibri"/>
              </a:rPr>
              <a:t>any</a:t>
            </a:r>
            <a:r>
              <a:rPr lang="fr-FR" sz="2600" b="1" dirty="0">
                <a:solidFill>
                  <a:schemeClr val="accent6"/>
                </a:solidFill>
                <a:latin typeface="Calibri"/>
                <a:cs typeface="Calibri"/>
              </a:rPr>
              <a:t> new </a:t>
            </a:r>
            <a:r>
              <a:rPr lang="fr-FR" sz="2600" b="1" dirty="0" err="1">
                <a:solidFill>
                  <a:schemeClr val="accent6"/>
                </a:solidFill>
                <a:latin typeface="Calibri"/>
                <a:cs typeface="Calibri"/>
              </a:rPr>
              <a:t>vocabulary</a:t>
            </a:r>
            <a:r>
              <a:rPr lang="fr-FR" sz="2600" b="1" dirty="0">
                <a:solidFill>
                  <a:schemeClr val="accent6"/>
                </a:solidFill>
                <a:latin typeface="Calibri"/>
                <a:cs typeface="Calibri"/>
              </a:rPr>
              <a:t>.</a:t>
            </a:r>
          </a:p>
        </p:txBody>
      </p:sp>
    </p:spTree>
    <p:extLst>
      <p:ext uri="{BB962C8B-B14F-4D97-AF65-F5344CB8AC3E}">
        <p14:creationId xmlns:p14="http://schemas.microsoft.com/office/powerpoint/2010/main" val="186795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951470" y="286322"/>
            <a:ext cx="10650932" cy="1233559"/>
          </a:xfrm>
        </p:spPr>
        <p:txBody>
          <a:bodyPr/>
          <a:lstStyle/>
          <a:p>
            <a:r>
              <a:rPr lang="en-US" i="1" dirty="0">
                <a:solidFill>
                  <a:schemeClr val="accent6"/>
                </a:solidFill>
                <a:latin typeface="Calibri"/>
                <a:cs typeface="Calibri"/>
              </a:rPr>
              <a:t>La </a:t>
            </a:r>
            <a:r>
              <a:rPr lang="en-US" i="1" dirty="0" err="1">
                <a:solidFill>
                  <a:schemeClr val="accent6"/>
                </a:solidFill>
                <a:latin typeface="Calibri"/>
                <a:cs typeface="Calibri"/>
              </a:rPr>
              <a:t>bande</a:t>
            </a:r>
            <a:r>
              <a:rPr lang="en-US" i="1" dirty="0">
                <a:solidFill>
                  <a:schemeClr val="accent6"/>
                </a:solidFill>
                <a:latin typeface="Calibri"/>
                <a:cs typeface="Calibri"/>
              </a:rPr>
              <a:t> </a:t>
            </a:r>
            <a:r>
              <a:rPr lang="en-US" i="1" dirty="0" err="1">
                <a:solidFill>
                  <a:schemeClr val="accent6"/>
                </a:solidFill>
                <a:latin typeface="Calibri"/>
                <a:cs typeface="Calibri"/>
              </a:rPr>
              <a:t>annonce</a:t>
            </a:r>
            <a:endParaRPr lang="en-US" i="1" dirty="0">
              <a:solidFill>
                <a:schemeClr val="accent6"/>
              </a:solidFill>
              <a:latin typeface="Calibri"/>
              <a:cs typeface="Calibri"/>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951470" y="2261972"/>
            <a:ext cx="5782962" cy="3303018"/>
          </a:xfrm>
        </p:spPr>
        <p:txBody>
          <a:bodyPr vert="horz" lIns="0" tIns="0" rIns="0" bIns="0" rtlCol="0" anchor="t">
            <a:normAutofit fontScale="85000" lnSpcReduction="10000"/>
          </a:bodyPr>
          <a:lstStyle/>
          <a:p>
            <a:pPr marL="0" indent="0">
              <a:buNone/>
            </a:pPr>
            <a:r>
              <a:rPr lang="fr-FR" sz="3200" dirty="0">
                <a:latin typeface="Calibri"/>
                <a:cs typeface="Calibri"/>
              </a:rPr>
              <a:t>Watch the trailer (</a:t>
            </a:r>
            <a:r>
              <a:rPr lang="fr-FR" sz="3200" i="1" dirty="0">
                <a:latin typeface="Calibri"/>
                <a:cs typeface="Calibri"/>
              </a:rPr>
              <a:t>bande annonce</a:t>
            </a:r>
            <a:r>
              <a:rPr lang="fr-FR" sz="3200" dirty="0">
                <a:latin typeface="Calibri"/>
                <a:cs typeface="Calibri"/>
              </a:rPr>
              <a:t>) for the </a:t>
            </a:r>
            <a:r>
              <a:rPr lang="fr-FR" sz="3200" dirty="0" err="1">
                <a:latin typeface="Calibri"/>
                <a:cs typeface="Calibri"/>
              </a:rPr>
              <a:t>play</a:t>
            </a:r>
            <a:r>
              <a:rPr lang="fr-FR" sz="3200" dirty="0">
                <a:latin typeface="Calibri"/>
                <a:cs typeface="Calibri"/>
              </a:rPr>
              <a:t>, </a:t>
            </a:r>
            <a:r>
              <a:rPr lang="fr-FR" sz="3200" i="1" dirty="0">
                <a:latin typeface="Calibri"/>
                <a:cs typeface="Calibri"/>
              </a:rPr>
              <a:t>Les Pieds tanqués </a:t>
            </a:r>
            <a:r>
              <a:rPr lang="fr-FR" sz="3200" dirty="0">
                <a:latin typeface="Calibri"/>
                <a:cs typeface="Calibri"/>
              </a:rPr>
              <a:t>:</a:t>
            </a:r>
          </a:p>
          <a:p>
            <a:pPr marL="0" indent="0">
              <a:buNone/>
            </a:pPr>
            <a:r>
              <a:rPr lang="en-GB" sz="3200" dirty="0">
                <a:solidFill>
                  <a:srgbClr val="AF0519"/>
                </a:solidFill>
                <a:effectLst/>
                <a:latin typeface="SourceSansPro"/>
                <a:hlinkClick r:id="rId2"/>
              </a:rPr>
              <a:t>https://youtu.be/5Mo5JClm1yA</a:t>
            </a:r>
            <a:endParaRPr lang="en-GB" sz="3200" dirty="0">
              <a:solidFill>
                <a:srgbClr val="AF0519"/>
              </a:solidFill>
              <a:effectLst/>
              <a:latin typeface="SourceSansPro"/>
            </a:endParaRPr>
          </a:p>
          <a:p>
            <a:pPr marL="0" indent="0">
              <a:buNone/>
            </a:pPr>
            <a:endParaRPr lang="en-GB" sz="3200" dirty="0">
              <a:effectLst/>
              <a:latin typeface="SourceSansPro"/>
            </a:endParaRPr>
          </a:p>
          <a:p>
            <a:pPr marL="0" indent="0">
              <a:buNone/>
            </a:pPr>
            <a:r>
              <a:rPr lang="en-GB" sz="3200" dirty="0">
                <a:effectLst/>
                <a:latin typeface="SourceSansPro"/>
              </a:rPr>
              <a:t>You will notice that the entire play centres around a game of </a:t>
            </a:r>
            <a:r>
              <a:rPr lang="en-GB" sz="3200" i="1" dirty="0">
                <a:effectLst/>
                <a:latin typeface="SourceSansPro"/>
              </a:rPr>
              <a:t>pétanque</a:t>
            </a:r>
            <a:r>
              <a:rPr lang="en-GB" sz="3200" dirty="0">
                <a:effectLst/>
                <a:latin typeface="SourceSansPro"/>
              </a:rPr>
              <a:t>.</a:t>
            </a:r>
            <a:r>
              <a:rPr lang="en-GB" sz="3200" dirty="0">
                <a:latin typeface="SourceSansPro"/>
              </a:rPr>
              <a:t> </a:t>
            </a:r>
            <a:endParaRPr lang="en-GB" sz="3200" dirty="0">
              <a:effectLst/>
              <a:latin typeface="SourceSansPro"/>
            </a:endParaRPr>
          </a:p>
        </p:txBody>
      </p:sp>
      <p:pic>
        <p:nvPicPr>
          <p:cNvPr id="7170" name="Picture 2" descr="Artscénicum Théâtre">
            <a:extLst>
              <a:ext uri="{FF2B5EF4-FFF2-40B4-BE49-F238E27FC236}">
                <a16:creationId xmlns:a16="http://schemas.microsoft.com/office/drawing/2014/main" id="{9A69CDAC-D137-509D-92F1-6911C7932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964" y="2101334"/>
            <a:ext cx="4165438" cy="314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1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778476" y="181960"/>
            <a:ext cx="10823926" cy="1060564"/>
          </a:xfrm>
        </p:spPr>
        <p:txBody>
          <a:bodyPr/>
          <a:lstStyle/>
          <a:p>
            <a:r>
              <a:rPr lang="en-US" i="1" dirty="0">
                <a:solidFill>
                  <a:schemeClr val="accent6"/>
                </a:solidFill>
                <a:latin typeface="Calibri"/>
                <a:cs typeface="Calibri"/>
              </a:rPr>
              <a:t>La pétanque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88954" y="1470454"/>
            <a:ext cx="10823926" cy="4675304"/>
          </a:xfrm>
        </p:spPr>
        <p:txBody>
          <a:bodyPr vert="horz" lIns="0" tIns="0" rIns="0" bIns="0" rtlCol="0" anchor="t">
            <a:normAutofit fontScale="92500" lnSpcReduction="10000"/>
          </a:bodyPr>
          <a:lstStyle/>
          <a:p>
            <a:r>
              <a:rPr lang="en-US" b="1" dirty="0">
                <a:latin typeface="Calibri"/>
                <a:cs typeface="Calibri"/>
              </a:rPr>
              <a:t>What is </a:t>
            </a:r>
            <a:r>
              <a:rPr lang="en-US" b="1" i="1" dirty="0">
                <a:latin typeface="Calibri"/>
                <a:cs typeface="Calibri"/>
              </a:rPr>
              <a:t>pétanque</a:t>
            </a:r>
            <a:r>
              <a:rPr lang="en-US" b="1" dirty="0">
                <a:latin typeface="Calibri"/>
                <a:cs typeface="Calibri"/>
              </a:rPr>
              <a:t>?</a:t>
            </a:r>
          </a:p>
          <a:p>
            <a:pPr marL="0" indent="0">
              <a:buNone/>
            </a:pPr>
            <a:r>
              <a:rPr lang="en-US" dirty="0">
                <a:latin typeface="Calibri"/>
                <a:cs typeface="Calibri"/>
              </a:rPr>
              <a:t>A traditional game, related to lawn bowls, in which players aim to throw, toss, or roll their metal balls as close to a small ball, or jack, as possible. Any balls that finish closer to the jack than the other players’ balls gain points. It is usually played on hard ground in public spaces or on dedicated </a:t>
            </a:r>
            <a:r>
              <a:rPr lang="en-US" i="1" dirty="0" err="1">
                <a:latin typeface="Calibri"/>
                <a:cs typeface="Calibri"/>
              </a:rPr>
              <a:t>boulodromes</a:t>
            </a:r>
            <a:r>
              <a:rPr lang="en-US" dirty="0">
                <a:latin typeface="Calibri"/>
                <a:cs typeface="Calibri"/>
              </a:rPr>
              <a:t>.</a:t>
            </a:r>
          </a:p>
          <a:p>
            <a:r>
              <a:rPr lang="en-US" b="1" dirty="0">
                <a:latin typeface="Calibri" panose="020F0502020204030204" pitchFamily="34" charset="0"/>
                <a:cs typeface="Calibri" panose="020F0502020204030204" pitchFamily="34" charset="0"/>
              </a:rPr>
              <a:t>What is its cultural significance?</a:t>
            </a:r>
          </a:p>
          <a:p>
            <a:pPr marL="0" indent="0">
              <a:buNone/>
            </a:pPr>
            <a:r>
              <a:rPr lang="en-US" i="1" dirty="0">
                <a:latin typeface="Calibri"/>
                <a:cs typeface="Calibri"/>
              </a:rPr>
              <a:t>Pétanque </a:t>
            </a:r>
            <a:r>
              <a:rPr lang="en-US" dirty="0">
                <a:latin typeface="Calibri"/>
                <a:cs typeface="Calibri"/>
              </a:rPr>
              <a:t>has long been a leisure activity in France and is widely played across France’s former colonies and territories. As a game requiring only inexpensive equipment and using public space, it is popular and accessible to all. The sport is typically played by men but is open to anyone from any background, including those who will have experienced the game outside of Provence where it remains a culturally important meeting point.</a:t>
            </a:r>
          </a:p>
        </p:txBody>
      </p:sp>
    </p:spTree>
    <p:extLst>
      <p:ext uri="{BB962C8B-B14F-4D97-AF65-F5344CB8AC3E}">
        <p14:creationId xmlns:p14="http://schemas.microsoft.com/office/powerpoint/2010/main" val="222448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914400" y="0"/>
            <a:ext cx="10688002" cy="1060564"/>
          </a:xfrm>
        </p:spPr>
        <p:txBody>
          <a:bodyPr/>
          <a:lstStyle/>
          <a:p>
            <a:r>
              <a:rPr lang="en-US" i="1" dirty="0">
                <a:solidFill>
                  <a:schemeClr val="accent6"/>
                </a:solidFill>
                <a:latin typeface="Calibri"/>
                <a:cs typeface="Calibri"/>
              </a:rPr>
              <a:t>La pétanque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500062" y="1351712"/>
            <a:ext cx="8847773" cy="5046387"/>
          </a:xfrm>
        </p:spPr>
        <p:txBody>
          <a:bodyPr vert="horz" lIns="0" tIns="0" rIns="0" bIns="0" rtlCol="0" anchor="t">
            <a:normAutofit fontScale="92500" lnSpcReduction="20000"/>
          </a:bodyPr>
          <a:lstStyle/>
          <a:p>
            <a:r>
              <a:rPr lang="en-US" sz="2800" b="1" dirty="0">
                <a:latin typeface="Calibri" panose="020F0502020204030204" pitchFamily="34" charset="0"/>
                <a:cs typeface="Calibri" panose="020F0502020204030204" pitchFamily="34" charset="0"/>
              </a:rPr>
              <a:t>The name </a:t>
            </a:r>
            <a:r>
              <a:rPr lang="en-US" sz="2800" b="1" i="1" dirty="0" err="1">
                <a:latin typeface="Calibri" panose="020F0502020204030204" pitchFamily="34" charset="0"/>
                <a:cs typeface="Calibri" panose="020F0502020204030204" pitchFamily="34" charset="0"/>
              </a:rPr>
              <a:t>pétanque</a:t>
            </a:r>
            <a:endParaRPr lang="en-US" sz="2800" b="1"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The game’s name comes from </a:t>
            </a:r>
            <a:r>
              <a:rPr lang="en-US" sz="2800" i="1" dirty="0" err="1">
                <a:latin typeface="Calibri" panose="020F0502020204030204" pitchFamily="34" charset="0"/>
                <a:cs typeface="Calibri" panose="020F0502020204030204" pitchFamily="34" charset="0"/>
              </a:rPr>
              <a:t>petanca</a:t>
            </a:r>
            <a:r>
              <a:rPr lang="en-US" sz="2800" dirty="0">
                <a:latin typeface="Calibri" panose="020F0502020204030204" pitchFamily="34" charset="0"/>
                <a:cs typeface="Calibri" panose="020F0502020204030204" pitchFamily="34" charset="0"/>
              </a:rPr>
              <a:t> in the Provençal dialect, from the expression </a:t>
            </a:r>
            <a:r>
              <a:rPr lang="en-US" sz="2800" i="1" dirty="0" err="1">
                <a:latin typeface="Calibri" panose="020F0502020204030204" pitchFamily="34" charset="0"/>
                <a:cs typeface="Calibri" panose="020F0502020204030204" pitchFamily="34" charset="0"/>
              </a:rPr>
              <a:t>pè</a:t>
            </a:r>
            <a:r>
              <a:rPr lang="en-US" sz="2800" i="1" dirty="0">
                <a:latin typeface="Calibri" panose="020F0502020204030204" pitchFamily="34" charset="0"/>
                <a:cs typeface="Calibri" panose="020F0502020204030204" pitchFamily="34" charset="0"/>
              </a:rPr>
              <a:t> </a:t>
            </a:r>
            <a:r>
              <a:rPr lang="en-US" sz="2800" i="1" dirty="0" err="1">
                <a:latin typeface="Calibri" panose="020F0502020204030204" pitchFamily="34" charset="0"/>
                <a:cs typeface="Calibri" panose="020F0502020204030204" pitchFamily="34" charset="0"/>
              </a:rPr>
              <a:t>tancat</a:t>
            </a:r>
            <a:r>
              <a:rPr lang="en-US" sz="2800"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[ˈ</a:t>
            </a:r>
            <a:r>
              <a:rPr lang="en-US" sz="2800" dirty="0" err="1">
                <a:latin typeface="Calibri" panose="020F0502020204030204" pitchFamily="34" charset="0"/>
                <a:cs typeface="Calibri" panose="020F0502020204030204" pitchFamily="34" charset="0"/>
              </a:rPr>
              <a:t>pɛ</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taŋˈkat</a:t>
            </a:r>
            <a:r>
              <a:rPr lang="en-US" sz="2800" dirty="0">
                <a:latin typeface="Calibri" panose="020F0502020204030204" pitchFamily="34" charset="0"/>
                <a:cs typeface="Calibri" panose="020F0502020204030204" pitchFamily="34" charset="0"/>
              </a:rPr>
              <a:t>], meaning '</a:t>
            </a:r>
            <a:r>
              <a:rPr lang="en-US" sz="2800" dirty="0">
                <a:solidFill>
                  <a:schemeClr val="accent6"/>
                </a:solidFill>
                <a:latin typeface="Calibri" panose="020F0502020204030204" pitchFamily="34" charset="0"/>
                <a:cs typeface="Calibri" panose="020F0502020204030204" pitchFamily="34" charset="0"/>
              </a:rPr>
              <a:t>foot fixed</a:t>
            </a:r>
            <a:r>
              <a:rPr lang="en-US" sz="2800" dirty="0">
                <a:latin typeface="Calibri" panose="020F0502020204030204" pitchFamily="34" charset="0"/>
                <a:cs typeface="Calibri" panose="020F0502020204030204" pitchFamily="34" charset="0"/>
              </a:rPr>
              <a:t>' or '</a:t>
            </a:r>
            <a:r>
              <a:rPr lang="en-US" sz="2800" dirty="0">
                <a:solidFill>
                  <a:schemeClr val="accent6"/>
                </a:solidFill>
                <a:latin typeface="Calibri" panose="020F0502020204030204" pitchFamily="34" charset="0"/>
                <a:cs typeface="Calibri" panose="020F0502020204030204" pitchFamily="34" charset="0"/>
              </a:rPr>
              <a:t>foot planted</a:t>
            </a:r>
            <a:r>
              <a:rPr lang="en-US" sz="2800" dirty="0">
                <a:latin typeface="Calibri" panose="020F0502020204030204" pitchFamily="34" charset="0"/>
                <a:cs typeface="Calibri" panose="020F0502020204030204" pitchFamily="34" charset="0"/>
              </a:rPr>
              <a:t>' (on the ground), and could be translated into French as </a:t>
            </a:r>
            <a:r>
              <a:rPr lang="en-US" sz="2800" b="1" i="1" dirty="0" err="1">
                <a:solidFill>
                  <a:schemeClr val="accent6"/>
                </a:solidFill>
                <a:latin typeface="Calibri" panose="020F0502020204030204" pitchFamily="34" charset="0"/>
                <a:cs typeface="Calibri" panose="020F0502020204030204" pitchFamily="34" charset="0"/>
              </a:rPr>
              <a:t>pieds</a:t>
            </a:r>
            <a:r>
              <a:rPr lang="en-US" sz="2800" b="1" i="1" dirty="0">
                <a:solidFill>
                  <a:schemeClr val="accent6"/>
                </a:solidFill>
                <a:latin typeface="Calibri" panose="020F0502020204030204" pitchFamily="34" charset="0"/>
                <a:cs typeface="Calibri" panose="020F0502020204030204" pitchFamily="34" charset="0"/>
              </a:rPr>
              <a:t> tanqués</a:t>
            </a:r>
            <a:r>
              <a:rPr lang="en-US" sz="2800" dirty="0">
                <a:latin typeface="Calibri" panose="020F0502020204030204" pitchFamily="34" charset="0"/>
                <a:cs typeface="Calibri" panose="020F0502020204030204" pitchFamily="34" charset="0"/>
              </a:rPr>
              <a:t>. </a:t>
            </a:r>
          </a:p>
          <a:p>
            <a:pPr marL="0" indent="0">
              <a:buNone/>
            </a:pPr>
            <a:r>
              <a:rPr lang="en-US" sz="2800" dirty="0">
                <a:solidFill>
                  <a:schemeClr val="accent6"/>
                </a:solidFill>
                <a:latin typeface="Calibri" panose="020F0502020204030204" pitchFamily="34" charset="0"/>
                <a:cs typeface="Calibri" panose="020F0502020204030204" pitchFamily="34" charset="0"/>
              </a:rPr>
              <a:t>As we read, think about why the play would take this name for its title.</a:t>
            </a:r>
          </a:p>
          <a:p>
            <a:r>
              <a:rPr lang="en-US" sz="2800" b="1" dirty="0">
                <a:latin typeface="Calibri"/>
                <a:cs typeface="Calibri"/>
              </a:rPr>
              <a:t>How do you play? Watch this video for </a:t>
            </a:r>
            <a:r>
              <a:rPr lang="en-US" sz="2800" dirty="0">
                <a:latin typeface="Calibri"/>
                <a:cs typeface="Calibri"/>
                <a:hlinkClick r:id="rId2"/>
              </a:rPr>
              <a:t>Pétanque Rules</a:t>
            </a:r>
            <a:r>
              <a:rPr lang="en-US" sz="2800" dirty="0">
                <a:latin typeface="Calibri"/>
                <a:cs typeface="Calibri"/>
              </a:rPr>
              <a:t>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200" dirty="0">
                <a:latin typeface="Calibri" panose="020F0502020204030204" pitchFamily="34" charset="0"/>
                <a:cs typeface="Calibri" panose="020F0502020204030204" pitchFamily="34" charset="0"/>
              </a:rPr>
              <a:t>Further information: </a:t>
            </a:r>
            <a:r>
              <a:rPr lang="en-US" sz="2200" dirty="0">
                <a:latin typeface="Calibri" panose="020F0502020204030204" pitchFamily="34" charset="0"/>
                <a:cs typeface="Calibri" panose="020F0502020204030204" pitchFamily="34" charset="0"/>
                <a:hlinkClick r:id="rId3"/>
              </a:rPr>
              <a:t>https://www.pieds-noirs.stir.ac.uk/introduction-les-pieds-tanques/</a:t>
            </a:r>
            <a:r>
              <a:rPr lang="en-US" sz="2200" dirty="0">
                <a:latin typeface="Calibri" panose="020F0502020204030204" pitchFamily="34" charset="0"/>
                <a:cs typeface="Calibri" panose="020F0502020204030204" pitchFamily="34" charset="0"/>
              </a:rPr>
              <a:t> </a:t>
            </a:r>
          </a:p>
        </p:txBody>
      </p:sp>
      <p:pic>
        <p:nvPicPr>
          <p:cNvPr id="1026" name="Picture 2">
            <a:extLst>
              <a:ext uri="{FF2B5EF4-FFF2-40B4-BE49-F238E27FC236}">
                <a16:creationId xmlns:a16="http://schemas.microsoft.com/office/drawing/2014/main" id="{92C9D94E-CDCA-F2B1-F7C0-202B0BF29E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58" r="13832"/>
          <a:stretch/>
        </p:blipFill>
        <p:spPr bwMode="auto">
          <a:xfrm>
            <a:off x="9476423" y="0"/>
            <a:ext cx="2715577" cy="639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87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679917" y="300610"/>
            <a:ext cx="10737429" cy="1011137"/>
          </a:xfrm>
        </p:spPr>
        <p:txBody>
          <a:bodyPr/>
          <a:lstStyle/>
          <a:p>
            <a:r>
              <a:rPr lang="en-US" u="sng" dirty="0">
                <a:solidFill>
                  <a:schemeClr val="accent6"/>
                </a:solidFill>
                <a:latin typeface="Calibri" panose="020F0502020204030204" pitchFamily="34" charset="0"/>
                <a:cs typeface="Calibri" panose="020F0502020204030204" pitchFamily="34" charset="0"/>
              </a:rPr>
              <a:t>Excerpt Focus</a:t>
            </a:r>
            <a:r>
              <a:rPr lang="en-US" dirty="0">
                <a:solidFill>
                  <a:schemeClr val="accent6"/>
                </a:solidFill>
                <a:latin typeface="Calibri" panose="020F0502020204030204" pitchFamily="34" charset="0"/>
                <a:cs typeface="Calibri" panose="020F0502020204030204" pitchFamily="34" charset="0"/>
              </a:rPr>
              <a:t>: Opening radio scene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718747"/>
            <a:ext cx="11002320" cy="4452881"/>
          </a:xfrm>
        </p:spPr>
        <p:txBody>
          <a:bodyPr vert="horz" lIns="0" tIns="0" rIns="0" bIns="0" rtlCol="0" anchor="t">
            <a:normAutofit/>
          </a:bodyPr>
          <a:lstStyle/>
          <a:p>
            <a:pPr marL="0" indent="0" fontAlgn="base">
              <a:buNone/>
            </a:pPr>
            <a:r>
              <a:rPr lang="en-US" b="1" i="0" u="none" strike="noStrike" dirty="0">
                <a:solidFill>
                  <a:schemeClr val="accent6"/>
                </a:solidFill>
                <a:effectLst/>
                <a:latin typeface="Calibri"/>
                <a:cs typeface="Calibri"/>
              </a:rPr>
              <a:t>Focus</a:t>
            </a:r>
            <a:r>
              <a:rPr lang="en-US" b="0" i="0" u="none" strike="noStrike" dirty="0">
                <a:solidFill>
                  <a:srgbClr val="000000"/>
                </a:solidFill>
                <a:effectLst/>
                <a:latin typeface="Calibri"/>
                <a:cs typeface="Calibri"/>
              </a:rPr>
              <a:t>: page 2 </a:t>
            </a:r>
            <a:r>
              <a:rPr lang="en-US" dirty="0">
                <a:solidFill>
                  <a:srgbClr val="000000"/>
                </a:solidFill>
                <a:latin typeface="Calibri"/>
                <a:cs typeface="Calibri"/>
              </a:rPr>
              <a:t>/section 0</a:t>
            </a:r>
            <a:endParaRPr lang="en-US" dirty="0">
              <a:solidFill>
                <a:srgbClr val="000000"/>
              </a:solidFill>
              <a:latin typeface="Tw Cen MT"/>
              <a:cs typeface="Calibri"/>
            </a:endParaRPr>
          </a:p>
          <a:p>
            <a:pPr marL="0" indent="0">
              <a:buNone/>
            </a:pPr>
            <a:r>
              <a:rPr lang="en-US" b="1" dirty="0">
                <a:solidFill>
                  <a:schemeClr val="accent6"/>
                </a:solidFill>
                <a:latin typeface="Calibri"/>
                <a:cs typeface="Calibri"/>
              </a:rPr>
              <a:t>Read</a:t>
            </a:r>
            <a:r>
              <a:rPr lang="en-US" b="1" i="0" u="none" strike="noStrike" dirty="0">
                <a:solidFill>
                  <a:srgbClr val="000000"/>
                </a:solidFill>
                <a:effectLst/>
                <a:latin typeface="Calibri"/>
                <a:cs typeface="Calibri"/>
              </a:rPr>
              <a:t>: </a:t>
            </a:r>
            <a:r>
              <a:rPr lang="en-US" b="0" i="0" u="none" strike="noStrike" dirty="0">
                <a:solidFill>
                  <a:srgbClr val="000000"/>
                </a:solidFill>
                <a:effectLst/>
                <a:latin typeface="Calibri"/>
                <a:cs typeface="Calibri"/>
              </a:rPr>
              <a:t>the paragraph that begins 'Loule entre sur le terrain'. ​</a:t>
            </a:r>
            <a:endParaRPr lang="en-US" dirty="0"/>
          </a:p>
          <a:p>
            <a:pPr algn="l" rtl="0" fontAlgn="base"/>
            <a:r>
              <a:rPr lang="en-US" b="0" i="0" u="none" strike="noStrike" dirty="0">
                <a:solidFill>
                  <a:srgbClr val="000000"/>
                </a:solidFill>
                <a:effectLst/>
                <a:latin typeface="Calibri"/>
                <a:cs typeface="Calibri"/>
              </a:rPr>
              <a:t>Loule, the Provençal arrives to play pétanque and turns on the radio:​</a:t>
            </a:r>
          </a:p>
          <a:p>
            <a:pPr marL="0" indent="0" algn="l" rtl="0" fontAlgn="base">
              <a:buNone/>
            </a:pPr>
            <a:r>
              <a:rPr lang="en-US" b="0" i="1" u="none" strike="noStrike" dirty="0">
                <a:solidFill>
                  <a:srgbClr val="000000"/>
                </a:solidFill>
                <a:effectLst/>
                <a:latin typeface="Calibri"/>
                <a:cs typeface="Calibri"/>
              </a:rPr>
              <a:t>‘En </a:t>
            </a:r>
            <a:r>
              <a:rPr lang="en-US" b="0" i="1" u="none" strike="noStrike" dirty="0" err="1">
                <a:solidFill>
                  <a:srgbClr val="000000"/>
                </a:solidFill>
                <a:effectLst/>
                <a:latin typeface="Calibri"/>
                <a:cs typeface="Calibri"/>
              </a:rPr>
              <a:t>faisant</a:t>
            </a:r>
            <a:r>
              <a:rPr lang="en-US" b="0" i="1" u="none" strike="noStrike" dirty="0">
                <a:solidFill>
                  <a:srgbClr val="000000"/>
                </a:solidFill>
                <a:effectLst/>
                <a:latin typeface="Calibri"/>
                <a:cs typeface="Calibri"/>
              </a:rPr>
              <a:t> </a:t>
            </a:r>
            <a:r>
              <a:rPr lang="en-US" b="0" i="1" u="none" strike="noStrike" dirty="0" err="1">
                <a:solidFill>
                  <a:srgbClr val="000000"/>
                </a:solidFill>
                <a:effectLst/>
                <a:latin typeface="Calibri"/>
                <a:cs typeface="Calibri"/>
              </a:rPr>
              <a:t>défiler</a:t>
            </a:r>
            <a:r>
              <a:rPr lang="en-US" b="0" i="1" u="none" strike="noStrike" dirty="0">
                <a:solidFill>
                  <a:srgbClr val="000000"/>
                </a:solidFill>
                <a:effectLst/>
                <a:latin typeface="Calibri"/>
                <a:cs typeface="Calibri"/>
              </a:rPr>
              <a:t> les </a:t>
            </a:r>
            <a:r>
              <a:rPr lang="en-US" b="0" i="1" u="none" strike="noStrike" dirty="0" err="1">
                <a:solidFill>
                  <a:srgbClr val="000000"/>
                </a:solidFill>
                <a:effectLst/>
                <a:latin typeface="Calibri"/>
                <a:cs typeface="Calibri"/>
              </a:rPr>
              <a:t>ondes</a:t>
            </a:r>
            <a:r>
              <a:rPr lang="en-US" b="0" i="1" u="none" strike="noStrike" dirty="0">
                <a:solidFill>
                  <a:srgbClr val="000000"/>
                </a:solidFill>
                <a:effectLst/>
                <a:latin typeface="Calibri"/>
                <a:cs typeface="Calibri"/>
              </a:rPr>
              <a:t> </a:t>
            </a:r>
            <a:r>
              <a:rPr lang="en-US" b="0" i="1" u="none" strike="noStrike" dirty="0" err="1">
                <a:solidFill>
                  <a:srgbClr val="000000"/>
                </a:solidFill>
                <a:effectLst/>
                <a:latin typeface="Calibri"/>
                <a:cs typeface="Calibri"/>
              </a:rPr>
              <a:t>radiophoniques</a:t>
            </a:r>
            <a:r>
              <a:rPr lang="en-US" b="0" i="1" u="none" strike="noStrike" dirty="0">
                <a:solidFill>
                  <a:srgbClr val="000000"/>
                </a:solidFill>
                <a:effectLst/>
                <a:latin typeface="Calibri"/>
                <a:cs typeface="Calibri"/>
              </a:rPr>
              <a:t>, </a:t>
            </a:r>
            <a:r>
              <a:rPr lang="en-US" b="1" i="1" u="none" strike="noStrike" dirty="0">
                <a:solidFill>
                  <a:srgbClr val="000000"/>
                </a:solidFill>
                <a:effectLst/>
                <a:latin typeface="Calibri"/>
                <a:cs typeface="Calibri"/>
              </a:rPr>
              <a:t>on </a:t>
            </a:r>
            <a:r>
              <a:rPr lang="en-US" b="1" i="1" u="none" strike="noStrike" dirty="0" err="1">
                <a:solidFill>
                  <a:srgbClr val="000000"/>
                </a:solidFill>
                <a:effectLst/>
                <a:latin typeface="Calibri"/>
                <a:cs typeface="Calibri"/>
              </a:rPr>
              <a:t>annonce</a:t>
            </a:r>
            <a:r>
              <a:rPr lang="en-US" b="1" i="1" u="none" strike="noStrike" dirty="0">
                <a:solidFill>
                  <a:srgbClr val="000000"/>
                </a:solidFill>
                <a:effectLst/>
                <a:latin typeface="Calibri"/>
                <a:cs typeface="Calibri"/>
              </a:rPr>
              <a:t> </a:t>
            </a:r>
            <a:r>
              <a:rPr lang="en-US" b="1" i="1" u="none" strike="noStrike" dirty="0" err="1">
                <a:solidFill>
                  <a:srgbClr val="000000"/>
                </a:solidFill>
                <a:effectLst/>
                <a:latin typeface="Calibri"/>
                <a:cs typeface="Calibri"/>
              </a:rPr>
              <a:t>qu’une</a:t>
            </a:r>
            <a:r>
              <a:rPr lang="en-US" b="1" i="1" u="none" strike="noStrike" dirty="0">
                <a:solidFill>
                  <a:srgbClr val="000000"/>
                </a:solidFill>
                <a:effectLst/>
                <a:latin typeface="Calibri"/>
                <a:cs typeface="Calibri"/>
              </a:rPr>
              <a:t> bombe </a:t>
            </a:r>
            <a:r>
              <a:rPr lang="en-US" b="1" i="1" u="none" strike="noStrike" dirty="0" err="1">
                <a:solidFill>
                  <a:srgbClr val="000000"/>
                </a:solidFill>
                <a:effectLst/>
                <a:latin typeface="Calibri"/>
                <a:cs typeface="Calibri"/>
              </a:rPr>
              <a:t>vient</a:t>
            </a:r>
            <a:r>
              <a:rPr lang="en-US" b="1" i="1" u="none" strike="noStrike" dirty="0">
                <a:solidFill>
                  <a:srgbClr val="000000"/>
                </a:solidFill>
                <a:effectLst/>
                <a:latin typeface="Calibri"/>
                <a:cs typeface="Calibri"/>
              </a:rPr>
              <a:t> </a:t>
            </a:r>
            <a:r>
              <a:rPr lang="en-US" b="1" i="1" u="none" strike="noStrike" dirty="0" err="1">
                <a:solidFill>
                  <a:srgbClr val="000000"/>
                </a:solidFill>
                <a:effectLst/>
                <a:latin typeface="Calibri"/>
                <a:cs typeface="Calibri"/>
              </a:rPr>
              <a:t>d’exploser</a:t>
            </a:r>
            <a:r>
              <a:rPr lang="en-US" b="0" i="1" u="none" strike="noStrike" dirty="0">
                <a:solidFill>
                  <a:srgbClr val="000000"/>
                </a:solidFill>
                <a:effectLst/>
                <a:latin typeface="Calibri"/>
                <a:cs typeface="Calibri"/>
              </a:rPr>
              <a:t> à la station du </a:t>
            </a:r>
            <a:r>
              <a:rPr lang="en-US" b="0" i="1" u="none" strike="noStrike" dirty="0" err="1">
                <a:solidFill>
                  <a:srgbClr val="000000"/>
                </a:solidFill>
                <a:effectLst/>
                <a:latin typeface="Calibri"/>
                <a:cs typeface="Calibri"/>
              </a:rPr>
              <a:t>métro</a:t>
            </a:r>
            <a:r>
              <a:rPr lang="en-US" b="0" i="1" u="none" strike="noStrike" dirty="0">
                <a:solidFill>
                  <a:srgbClr val="000000"/>
                </a:solidFill>
                <a:effectLst/>
                <a:latin typeface="Calibri"/>
                <a:cs typeface="Calibri"/>
              </a:rPr>
              <a:t> Saint-Michel à Paris. Nous </a:t>
            </a:r>
            <a:r>
              <a:rPr lang="en-US" b="0" i="1" u="none" strike="noStrike" dirty="0" err="1">
                <a:solidFill>
                  <a:srgbClr val="000000"/>
                </a:solidFill>
                <a:effectLst/>
                <a:latin typeface="Calibri"/>
                <a:cs typeface="Calibri"/>
              </a:rPr>
              <a:t>sommes</a:t>
            </a:r>
            <a:r>
              <a:rPr lang="en-US" b="0" i="1" u="none" strike="noStrike" dirty="0">
                <a:solidFill>
                  <a:srgbClr val="000000"/>
                </a:solidFill>
                <a:effectLst/>
                <a:latin typeface="Calibri"/>
                <a:cs typeface="Calibri"/>
              </a:rPr>
              <a:t>, </a:t>
            </a:r>
            <a:r>
              <a:rPr lang="en-US" b="0" i="1" u="none" strike="noStrike" dirty="0" err="1">
                <a:solidFill>
                  <a:srgbClr val="000000"/>
                </a:solidFill>
                <a:effectLst/>
                <a:latin typeface="Calibri"/>
                <a:cs typeface="Calibri"/>
              </a:rPr>
              <a:t>en</a:t>
            </a:r>
            <a:r>
              <a:rPr lang="en-US" b="0" i="1" u="none" strike="noStrike" dirty="0">
                <a:solidFill>
                  <a:srgbClr val="000000"/>
                </a:solidFill>
                <a:effectLst/>
                <a:latin typeface="Calibri"/>
                <a:cs typeface="Calibri"/>
              </a:rPr>
              <a:t> </a:t>
            </a:r>
            <a:r>
              <a:rPr lang="en-US" b="0" i="1" u="none" strike="noStrike" dirty="0" err="1">
                <a:solidFill>
                  <a:srgbClr val="000000"/>
                </a:solidFill>
                <a:effectLst/>
                <a:latin typeface="Calibri"/>
                <a:cs typeface="Calibri"/>
              </a:rPr>
              <a:t>effet</a:t>
            </a:r>
            <a:r>
              <a:rPr lang="en-US" b="0" i="1" u="none" strike="noStrike" dirty="0">
                <a:solidFill>
                  <a:srgbClr val="000000"/>
                </a:solidFill>
                <a:effectLst/>
                <a:latin typeface="Calibri"/>
                <a:cs typeface="Calibri"/>
              </a:rPr>
              <a:t>, le 24 </a:t>
            </a:r>
            <a:r>
              <a:rPr lang="en-US" b="0" i="1" u="none" strike="noStrike" dirty="0" err="1">
                <a:solidFill>
                  <a:srgbClr val="000000"/>
                </a:solidFill>
                <a:effectLst/>
                <a:latin typeface="Calibri"/>
                <a:cs typeface="Calibri"/>
              </a:rPr>
              <a:t>juillet</a:t>
            </a:r>
            <a:r>
              <a:rPr lang="en-US" b="0" i="1" u="none" strike="noStrike" dirty="0">
                <a:solidFill>
                  <a:srgbClr val="000000"/>
                </a:solidFill>
                <a:effectLst/>
                <a:latin typeface="Calibri"/>
                <a:cs typeface="Calibri"/>
              </a:rPr>
              <a:t> 1995 et le </a:t>
            </a:r>
            <a:r>
              <a:rPr lang="en-US" b="0" i="1" u="none" strike="noStrike" dirty="0" err="1">
                <a:solidFill>
                  <a:srgbClr val="000000"/>
                </a:solidFill>
                <a:effectLst/>
                <a:latin typeface="Calibri"/>
                <a:cs typeface="Calibri"/>
              </a:rPr>
              <a:t>Président</a:t>
            </a:r>
            <a:r>
              <a:rPr lang="en-US" b="0" i="1" u="none" strike="noStrike" dirty="0">
                <a:solidFill>
                  <a:srgbClr val="000000"/>
                </a:solidFill>
                <a:effectLst/>
                <a:latin typeface="Calibri"/>
                <a:cs typeface="Calibri"/>
              </a:rPr>
              <a:t> Chirac doit se </a:t>
            </a:r>
            <a:r>
              <a:rPr lang="en-US" b="0" i="1" u="none" strike="noStrike" dirty="0" err="1">
                <a:solidFill>
                  <a:srgbClr val="000000"/>
                </a:solidFill>
                <a:effectLst/>
                <a:latin typeface="Calibri"/>
                <a:cs typeface="Calibri"/>
              </a:rPr>
              <a:t>rendre</a:t>
            </a:r>
            <a:r>
              <a:rPr lang="en-US" b="0" i="1" u="none" strike="noStrike" dirty="0">
                <a:solidFill>
                  <a:srgbClr val="000000"/>
                </a:solidFill>
                <a:effectLst/>
                <a:latin typeface="Calibri"/>
                <a:cs typeface="Calibri"/>
              </a:rPr>
              <a:t> d’un instant à </a:t>
            </a:r>
            <a:r>
              <a:rPr lang="en-US" b="0" i="1" u="none" strike="noStrike" dirty="0" err="1">
                <a:solidFill>
                  <a:srgbClr val="000000"/>
                </a:solidFill>
                <a:effectLst/>
                <a:latin typeface="Calibri"/>
                <a:cs typeface="Calibri"/>
              </a:rPr>
              <a:t>l’autre</a:t>
            </a:r>
            <a:r>
              <a:rPr lang="en-US" b="0" i="1" u="none" strike="noStrike" dirty="0">
                <a:solidFill>
                  <a:srgbClr val="000000"/>
                </a:solidFill>
                <a:effectLst/>
                <a:latin typeface="Calibri"/>
                <a:cs typeface="Calibri"/>
              </a:rPr>
              <a:t> sur les </a:t>
            </a:r>
            <a:r>
              <a:rPr lang="en-US" b="0" i="1" u="none" strike="noStrike" dirty="0" err="1">
                <a:solidFill>
                  <a:srgbClr val="000000"/>
                </a:solidFill>
                <a:effectLst/>
                <a:latin typeface="Calibri"/>
                <a:cs typeface="Calibri"/>
              </a:rPr>
              <a:t>lieux</a:t>
            </a:r>
            <a:r>
              <a:rPr lang="en-US" b="0" i="1" u="none" strike="noStrike" dirty="0">
                <a:solidFill>
                  <a:srgbClr val="000000"/>
                </a:solidFill>
                <a:effectLst/>
                <a:latin typeface="Calibri"/>
                <a:cs typeface="Calibri"/>
              </a:rPr>
              <a:t> du </a:t>
            </a:r>
            <a:r>
              <a:rPr lang="en-US" b="0" i="1" u="none" strike="noStrike" dirty="0" err="1">
                <a:solidFill>
                  <a:srgbClr val="000000"/>
                </a:solidFill>
                <a:effectLst/>
                <a:latin typeface="Calibri"/>
                <a:cs typeface="Calibri"/>
              </a:rPr>
              <a:t>drame</a:t>
            </a:r>
            <a:r>
              <a:rPr lang="en-US" b="0" i="1" u="none" strike="noStrike" dirty="0">
                <a:solidFill>
                  <a:srgbClr val="000000"/>
                </a:solidFill>
                <a:effectLst/>
                <a:latin typeface="Calibri"/>
                <a:cs typeface="Calibri"/>
              </a:rPr>
              <a:t>. </a:t>
            </a:r>
            <a:r>
              <a:rPr lang="en-US" b="1" i="1" u="none" strike="noStrike" dirty="0">
                <a:solidFill>
                  <a:srgbClr val="000000"/>
                </a:solidFill>
                <a:effectLst/>
                <a:latin typeface="Calibri"/>
                <a:cs typeface="Calibri"/>
              </a:rPr>
              <a:t>Il </a:t>
            </a:r>
            <a:r>
              <a:rPr lang="en-US" b="1" i="1" u="none" strike="noStrike" dirty="0" err="1">
                <a:solidFill>
                  <a:srgbClr val="000000"/>
                </a:solidFill>
                <a:effectLst/>
                <a:latin typeface="Calibri"/>
                <a:cs typeface="Calibri"/>
              </a:rPr>
              <a:t>écoute</a:t>
            </a:r>
            <a:r>
              <a:rPr lang="en-US" b="1" i="1" u="none" strike="noStrike" dirty="0">
                <a:solidFill>
                  <a:srgbClr val="000000"/>
                </a:solidFill>
                <a:effectLst/>
                <a:latin typeface="Calibri"/>
                <a:cs typeface="Calibri"/>
              </a:rPr>
              <a:t> un </a:t>
            </a:r>
            <a:r>
              <a:rPr lang="en-US" b="1" i="1" u="none" strike="noStrike" dirty="0" err="1">
                <a:solidFill>
                  <a:srgbClr val="000000"/>
                </a:solidFill>
                <a:effectLst/>
                <a:latin typeface="Calibri"/>
                <a:cs typeface="Calibri"/>
              </a:rPr>
              <a:t>bref</a:t>
            </a:r>
            <a:r>
              <a:rPr lang="en-US" b="1" i="1" u="none" strike="noStrike" dirty="0">
                <a:solidFill>
                  <a:srgbClr val="000000"/>
                </a:solidFill>
                <a:effectLst/>
                <a:latin typeface="Calibri"/>
                <a:cs typeface="Calibri"/>
              </a:rPr>
              <a:t> moment </a:t>
            </a:r>
            <a:r>
              <a:rPr lang="en-US" b="1" i="1" u="none" strike="noStrike" dirty="0" err="1">
                <a:solidFill>
                  <a:srgbClr val="000000"/>
                </a:solidFill>
                <a:effectLst/>
                <a:latin typeface="Calibri"/>
                <a:cs typeface="Calibri"/>
              </a:rPr>
              <a:t>l’information</a:t>
            </a:r>
            <a:r>
              <a:rPr lang="en-US" b="1" i="1" u="none" strike="noStrike" dirty="0">
                <a:solidFill>
                  <a:srgbClr val="000000"/>
                </a:solidFill>
                <a:effectLst/>
                <a:latin typeface="Calibri"/>
                <a:cs typeface="Calibri"/>
              </a:rPr>
              <a:t> </a:t>
            </a:r>
            <a:r>
              <a:rPr lang="en-US" b="1" i="1" u="none" strike="noStrike" dirty="0" err="1">
                <a:solidFill>
                  <a:srgbClr val="000000"/>
                </a:solidFill>
                <a:effectLst/>
                <a:latin typeface="Calibri"/>
                <a:cs typeface="Calibri"/>
              </a:rPr>
              <a:t>puis</a:t>
            </a:r>
            <a:r>
              <a:rPr lang="en-US" b="1" i="1" u="none" strike="noStrike" dirty="0">
                <a:solidFill>
                  <a:srgbClr val="000000"/>
                </a:solidFill>
                <a:effectLst/>
                <a:latin typeface="Calibri"/>
                <a:cs typeface="Calibri"/>
              </a:rPr>
              <a:t> passe sur </a:t>
            </a:r>
            <a:r>
              <a:rPr lang="en-US" b="1" i="1" u="none" strike="noStrike" dirty="0" err="1">
                <a:solidFill>
                  <a:srgbClr val="000000"/>
                </a:solidFill>
                <a:effectLst/>
                <a:latin typeface="Calibri"/>
                <a:cs typeface="Calibri"/>
              </a:rPr>
              <a:t>une</a:t>
            </a:r>
            <a:r>
              <a:rPr lang="en-US" b="1" i="1" u="none" strike="noStrike" dirty="0">
                <a:solidFill>
                  <a:srgbClr val="000000"/>
                </a:solidFill>
                <a:effectLst/>
                <a:latin typeface="Calibri"/>
                <a:cs typeface="Calibri"/>
              </a:rPr>
              <a:t> </a:t>
            </a:r>
            <a:r>
              <a:rPr lang="en-US" b="1" i="1" u="none" strike="noStrike" dirty="0" err="1">
                <a:solidFill>
                  <a:srgbClr val="000000"/>
                </a:solidFill>
                <a:effectLst/>
                <a:latin typeface="Calibri"/>
                <a:cs typeface="Calibri"/>
              </a:rPr>
              <a:t>autre</a:t>
            </a:r>
            <a:r>
              <a:rPr lang="en-US" b="1" i="1" u="none" strike="noStrike" dirty="0">
                <a:solidFill>
                  <a:srgbClr val="000000"/>
                </a:solidFill>
                <a:effectLst/>
                <a:latin typeface="Calibri"/>
                <a:cs typeface="Calibri"/>
              </a:rPr>
              <a:t> station</a:t>
            </a:r>
            <a:r>
              <a:rPr lang="en-US" b="0" i="1" u="none" strike="noStrike" dirty="0">
                <a:solidFill>
                  <a:srgbClr val="000000"/>
                </a:solidFill>
                <a:effectLst/>
                <a:latin typeface="Calibri"/>
                <a:cs typeface="Calibri"/>
              </a:rPr>
              <a:t>’</a:t>
            </a:r>
            <a:r>
              <a:rPr lang="en-US" b="0" i="0" u="none" strike="noStrike" dirty="0">
                <a:solidFill>
                  <a:srgbClr val="000000"/>
                </a:solidFill>
                <a:effectLst/>
                <a:latin typeface="Calibri"/>
                <a:cs typeface="Calibri"/>
              </a:rPr>
              <a:t>​</a:t>
            </a:r>
          </a:p>
          <a:p>
            <a:pPr marL="0" indent="0" algn="l" rtl="0" fontAlgn="base">
              <a:buNone/>
            </a:pPr>
            <a:r>
              <a:rPr lang="en-US" sz="2400" b="1" i="0" u="none" strike="noStrike" dirty="0">
                <a:solidFill>
                  <a:schemeClr val="accent6"/>
                </a:solidFill>
                <a:effectLst/>
                <a:latin typeface="Calibri"/>
                <a:cs typeface="Calibri"/>
              </a:rPr>
              <a:t>Watch</a:t>
            </a:r>
            <a:r>
              <a:rPr lang="en-US" sz="2400" b="0" i="0" u="none" strike="noStrike" dirty="0">
                <a:solidFill>
                  <a:srgbClr val="000000"/>
                </a:solidFill>
                <a:effectLst/>
                <a:latin typeface="Calibri"/>
                <a:cs typeface="Calibri"/>
              </a:rPr>
              <a:t>: </a:t>
            </a:r>
            <a:r>
              <a:rPr lang="en-US" sz="2400" b="0" i="0" u="none" strike="noStrike" dirty="0">
                <a:solidFill>
                  <a:srgbClr val="000000"/>
                </a:solidFill>
                <a:effectLst/>
                <a:latin typeface="Calibri"/>
                <a:cs typeface="Calibri"/>
                <a:hlinkClick r:id="rId2"/>
              </a:rPr>
              <a:t>Video link here</a:t>
            </a:r>
            <a:r>
              <a:rPr lang="en-US" sz="2400" dirty="0">
                <a:latin typeface="Calibri"/>
                <a:cs typeface="Calibri"/>
              </a:rPr>
              <a:t> </a:t>
            </a:r>
            <a:r>
              <a:rPr lang="en-US" b="0" i="0" u="none" strike="noStrike" dirty="0">
                <a:solidFill>
                  <a:srgbClr val="000000"/>
                </a:solidFill>
                <a:effectLst/>
                <a:latin typeface="Calibri"/>
                <a:cs typeface="Calibri"/>
              </a:rPr>
              <a:t>[00:20-02:45]</a:t>
            </a:r>
          </a:p>
        </p:txBody>
      </p:sp>
    </p:spTree>
    <p:extLst>
      <p:ext uri="{BB962C8B-B14F-4D97-AF65-F5344CB8AC3E}">
        <p14:creationId xmlns:p14="http://schemas.microsoft.com/office/powerpoint/2010/main" val="22094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86322"/>
            <a:ext cx="10737429" cy="1011137"/>
          </a:xfrm>
        </p:spPr>
        <p:txBody>
          <a:bodyPr/>
          <a:lstStyle/>
          <a:p>
            <a:r>
              <a:rPr lang="en-US" dirty="0">
                <a:solidFill>
                  <a:schemeClr val="accent6"/>
                </a:solidFill>
                <a:latin typeface="Calibri" panose="020F0502020204030204" pitchFamily="34" charset="0"/>
                <a:cs typeface="Calibri" panose="020F0502020204030204" pitchFamily="34" charset="0"/>
              </a:rPr>
              <a:t>Opening radio scene</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671639"/>
            <a:ext cx="10367320" cy="4528566"/>
          </a:xfrm>
        </p:spPr>
        <p:txBody>
          <a:bodyPr vert="horz" lIns="0" tIns="0" rIns="0" bIns="0" rtlCol="0" anchor="t">
            <a:normAutofit fontScale="92500" lnSpcReduction="20000"/>
          </a:bodyPr>
          <a:lstStyle/>
          <a:p>
            <a:pPr marL="0" indent="0" algn="l" rtl="0" fontAlgn="base">
              <a:buNone/>
            </a:pPr>
            <a:r>
              <a:rPr lang="en-US" b="1" i="0" u="none" strike="noStrike" dirty="0">
                <a:solidFill>
                  <a:srgbClr val="0989B1"/>
                </a:solidFill>
                <a:effectLst/>
                <a:latin typeface="Calibri" panose="020F0502020204030204" pitchFamily="34" charset="0"/>
              </a:rPr>
              <a:t>What is the context of the event on the radio?</a:t>
            </a:r>
            <a:r>
              <a:rPr lang="en-US" b="0" i="0" u="none" strike="noStrike" dirty="0">
                <a:solidFill>
                  <a:srgbClr val="000000"/>
                </a:solidFill>
                <a:effectLst/>
                <a:latin typeface="Calibri" panose="020F0502020204030204" pitchFamily="34" charset="0"/>
              </a:rPr>
              <a:t>​</a:t>
            </a:r>
            <a:endParaRPr lang="en-US" b="0" i="0" u="none" strike="noStrike" dirty="0">
              <a:solidFill>
                <a:srgbClr val="000000"/>
              </a:solidFill>
              <a:effectLst/>
              <a:latin typeface="Arial" panose="020B0604020202020204" pitchFamily="34" charset="0"/>
              <a:cs typeface="Arial" panose="020B0604020202020204" pitchFamily="34" charset="0"/>
            </a:endParaRPr>
          </a:p>
          <a:p>
            <a:pPr algn="l" rtl="0" fontAlgn="base"/>
            <a:r>
              <a:rPr lang="en-US" b="1" i="0" u="none" strike="noStrike" dirty="0" err="1">
                <a:solidFill>
                  <a:srgbClr val="000000"/>
                </a:solidFill>
                <a:effectLst/>
                <a:latin typeface="Calibri"/>
                <a:cs typeface="Calibri"/>
              </a:rPr>
              <a:t>L'attentat</a:t>
            </a:r>
            <a:r>
              <a:rPr lang="en-US" b="1" i="0" u="none" strike="noStrike" dirty="0">
                <a:solidFill>
                  <a:srgbClr val="000000"/>
                </a:solidFill>
                <a:effectLst/>
                <a:latin typeface="Calibri"/>
                <a:cs typeface="Calibri"/>
              </a:rPr>
              <a:t> du RER B à Saint-Michel </a:t>
            </a:r>
            <a:r>
              <a:rPr lang="en-US" b="1" i="0" u="none" strike="noStrike" dirty="0" err="1">
                <a:solidFill>
                  <a:srgbClr val="000000"/>
                </a:solidFill>
                <a:effectLst/>
                <a:latin typeface="Calibri"/>
                <a:cs typeface="Calibri"/>
              </a:rPr>
              <a:t>en</a:t>
            </a:r>
            <a:r>
              <a:rPr lang="en-US" b="1" i="0" u="none" strike="noStrike" dirty="0">
                <a:solidFill>
                  <a:srgbClr val="000000"/>
                </a:solidFill>
                <a:effectLst/>
                <a:latin typeface="Calibri"/>
                <a:cs typeface="Calibri"/>
              </a:rPr>
              <a:t> 1995</a:t>
            </a:r>
            <a:r>
              <a:rPr lang="en-US" b="0" i="0" u="none" strike="noStrike" dirty="0">
                <a:solidFill>
                  <a:srgbClr val="000000"/>
                </a:solidFill>
                <a:effectLst/>
                <a:latin typeface="Calibri"/>
                <a:cs typeface="Calibri"/>
              </a:rPr>
              <a:t>​</a:t>
            </a:r>
          </a:p>
          <a:p>
            <a:pPr algn="l" rtl="0" fontAlgn="base"/>
            <a:r>
              <a:rPr lang="en-US" b="0" i="0" u="none" strike="noStrike" dirty="0">
                <a:solidFill>
                  <a:srgbClr val="000000"/>
                </a:solidFill>
                <a:effectLst/>
                <a:latin typeface="Calibri"/>
                <a:cs typeface="Calibri"/>
              </a:rPr>
              <a:t>A bomb explosion in Saint-Michel station on the Line B of the RER train in Paris. ​</a:t>
            </a:r>
          </a:p>
          <a:p>
            <a:pPr algn="l" rtl="0" fontAlgn="base"/>
            <a:r>
              <a:rPr lang="en-US" b="0" i="0" u="none" strike="noStrike" dirty="0">
                <a:solidFill>
                  <a:srgbClr val="000000"/>
                </a:solidFill>
                <a:effectLst/>
                <a:latin typeface="Calibri"/>
                <a:cs typeface="Calibri"/>
              </a:rPr>
              <a:t>The Algerian </a:t>
            </a:r>
            <a:r>
              <a:rPr lang="en-US" b="0" i="1" u="none" strike="noStrike" dirty="0">
                <a:solidFill>
                  <a:srgbClr val="000000"/>
                </a:solidFill>
                <a:effectLst/>
                <a:latin typeface="Calibri"/>
                <a:cs typeface="Calibri"/>
              </a:rPr>
              <a:t>Groupe </a:t>
            </a:r>
            <a:r>
              <a:rPr lang="en-US" b="0" i="1" u="none" strike="noStrike" dirty="0" err="1">
                <a:solidFill>
                  <a:srgbClr val="000000"/>
                </a:solidFill>
                <a:effectLst/>
                <a:latin typeface="Calibri"/>
                <a:cs typeface="Calibri"/>
              </a:rPr>
              <a:t>islamique</a:t>
            </a:r>
            <a:r>
              <a:rPr lang="en-US" b="0" i="1" u="none" strike="noStrike" dirty="0">
                <a:solidFill>
                  <a:srgbClr val="000000"/>
                </a:solidFill>
                <a:effectLst/>
                <a:latin typeface="Calibri"/>
                <a:cs typeface="Calibri"/>
              </a:rPr>
              <a:t> </a:t>
            </a:r>
            <a:r>
              <a:rPr lang="en-US" b="0" i="1" u="none" strike="noStrike" dirty="0" err="1">
                <a:solidFill>
                  <a:srgbClr val="000000"/>
                </a:solidFill>
                <a:effectLst/>
                <a:latin typeface="Calibri"/>
                <a:cs typeface="Calibri"/>
              </a:rPr>
              <a:t>armé</a:t>
            </a:r>
            <a:r>
              <a:rPr lang="en-US" b="0" i="1" u="none" strike="noStrike" dirty="0">
                <a:solidFill>
                  <a:srgbClr val="000000"/>
                </a:solidFill>
                <a:effectLst/>
                <a:latin typeface="Calibri"/>
                <a:cs typeface="Calibri"/>
              </a:rPr>
              <a:t> </a:t>
            </a:r>
            <a:r>
              <a:rPr lang="en-US" b="0" i="0" u="none" strike="noStrike" dirty="0">
                <a:solidFill>
                  <a:srgbClr val="000000"/>
                </a:solidFill>
                <a:effectLst/>
                <a:latin typeface="Calibri"/>
                <a:cs typeface="Calibri"/>
              </a:rPr>
              <a:t>(GIA) claimed responsibility.​</a:t>
            </a:r>
          </a:p>
          <a:p>
            <a:pPr algn="l" rtl="0" fontAlgn="base"/>
            <a:r>
              <a:rPr lang="en-US" b="0" i="0" u="none" strike="noStrike" dirty="0">
                <a:solidFill>
                  <a:srgbClr val="000000"/>
                </a:solidFill>
                <a:effectLst/>
                <a:latin typeface="Calibri"/>
                <a:cs typeface="Calibri"/>
              </a:rPr>
              <a:t>There were 8 deaths and 117 injured.​</a:t>
            </a:r>
          </a:p>
          <a:p>
            <a:pPr algn="l" rtl="0" fontAlgn="base"/>
            <a:r>
              <a:rPr lang="en-US" b="0" i="0" u="none" strike="noStrike" dirty="0">
                <a:solidFill>
                  <a:srgbClr val="000000"/>
                </a:solidFill>
                <a:effectLst/>
                <a:latin typeface="Calibri"/>
                <a:cs typeface="Calibri"/>
              </a:rPr>
              <a:t>This was part of a wave of attacks in France in 1995 that were linked to Islamic extremism and France’s approach to Algeria.​</a:t>
            </a:r>
          </a:p>
          <a:p>
            <a:pPr algn="l" rtl="0" fontAlgn="base"/>
            <a:r>
              <a:rPr lang="en-US" b="0" i="0" u="none" strike="noStrike" dirty="0">
                <a:solidFill>
                  <a:srgbClr val="000000"/>
                </a:solidFill>
                <a:effectLst/>
                <a:latin typeface="Calibri"/>
                <a:cs typeface="Calibri"/>
              </a:rPr>
              <a:t>The attack reflected tensions from France’s secularist and assimilationist policies against Algeria’s Islamic status and their memories of colonial oppression.​</a:t>
            </a:r>
          </a:p>
          <a:p>
            <a:pPr marL="0" indent="0" algn="l" rtl="0" fontAlgn="base">
              <a:buNone/>
            </a:pPr>
            <a:r>
              <a:rPr lang="en-US" b="1" i="0" u="none" strike="noStrike" dirty="0">
                <a:solidFill>
                  <a:srgbClr val="0989B1"/>
                </a:solidFill>
                <a:effectLst/>
                <a:latin typeface="Calibri"/>
                <a:cs typeface="Calibri"/>
              </a:rPr>
              <a:t>Discuss: Why do you think Loule turns off the radio and its coverage of this event? </a:t>
            </a:r>
            <a:endParaRPr lang="en-US" b="0" i="0" u="none" strike="noStrike" dirty="0">
              <a:solidFill>
                <a:srgbClr val="000000"/>
              </a:solidFill>
              <a:effectLst/>
              <a:latin typeface="Calibri"/>
              <a:cs typeface="Calibri"/>
            </a:endParaRPr>
          </a:p>
        </p:txBody>
      </p:sp>
      <p:pic>
        <p:nvPicPr>
          <p:cNvPr id="1026" name="Picture 2" descr="Image illustrative de l’article Attentat du 25 juillet 1995 à la gare de Saint-Michel du RER B">
            <a:extLst>
              <a:ext uri="{FF2B5EF4-FFF2-40B4-BE49-F238E27FC236}">
                <a16:creationId xmlns:a16="http://schemas.microsoft.com/office/drawing/2014/main" id="{E5BA8E42-761E-D078-9A4D-070002EC0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401" y="357659"/>
            <a:ext cx="3556000" cy="187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88835"/>
      </p:ext>
    </p:extLst>
  </p:cSld>
  <p:clrMapOvr>
    <a:masterClrMapping/>
  </p:clrMapOvr>
</p:sld>
</file>

<file path=ppt/theme/theme1.xml><?xml version="1.0" encoding="utf-8"?>
<a:theme xmlns:a="http://schemas.openxmlformats.org/drawingml/2006/main" name="GradientRis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E2D35551FD50429AA8A2CDC4ED3BA5" ma:contentTypeVersion="14" ma:contentTypeDescription="Create a new document." ma:contentTypeScope="" ma:versionID="bafee470b9f9fe05c6cc607d2e408aae">
  <xsd:schema xmlns:xsd="http://www.w3.org/2001/XMLSchema" xmlns:xs="http://www.w3.org/2001/XMLSchema" xmlns:p="http://schemas.microsoft.com/office/2006/metadata/properties" xmlns:ns2="817de3ee-5c03-41f9-b65b-0ad9bc41fe71" xmlns:ns3="68136c12-97fd-45a7-a8db-fab4899afe62" targetNamespace="http://schemas.microsoft.com/office/2006/metadata/properties" ma:root="true" ma:fieldsID="0125b77ae0d6e303249f67eb00123f46" ns2:_="" ns3:_="">
    <xsd:import namespace="817de3ee-5c03-41f9-b65b-0ad9bc41fe71"/>
    <xsd:import namespace="68136c12-97fd-45a7-a8db-fab4899af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e3ee-5c03-41f9-b65b-0ad9bc4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36c12-97fd-45a7-a8db-fab4899afe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c623ee-988a-4973-a199-1d372e64c008}" ma:internalName="TaxCatchAll" ma:showField="CatchAllData" ma:web="68136c12-97fd-45a7-a8db-fab4899afe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136c12-97fd-45a7-a8db-fab4899afe62" xsi:nil="true"/>
    <lcf76f155ced4ddcb4097134ff3c332f xmlns="817de3ee-5c03-41f9-b65b-0ad9bc41fe7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7DC623-F1DB-45B4-8170-E225BE53EEF5}">
  <ds:schemaRefs>
    <ds:schemaRef ds:uri="http://schemas.microsoft.com/sharepoint/v3/contenttype/forms"/>
  </ds:schemaRefs>
</ds:datastoreItem>
</file>

<file path=customXml/itemProps2.xml><?xml version="1.0" encoding="utf-8"?>
<ds:datastoreItem xmlns:ds="http://schemas.openxmlformats.org/officeDocument/2006/customXml" ds:itemID="{B4C7BA12-9E88-4D80-9041-5F642BE98F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de3ee-5c03-41f9-b65b-0ad9bc41fe71"/>
    <ds:schemaRef ds:uri="68136c12-97fd-45a7-a8db-fab4899af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411DD1-619B-4773-88D7-972EF5BB08D3}">
  <ds:schemaRefs>
    <ds:schemaRef ds:uri="http://schemas.microsoft.com/office/2006/metadata/properties"/>
    <ds:schemaRef ds:uri="http://schemas.microsoft.com/office/infopath/2007/PartnerControls"/>
    <ds:schemaRef ds:uri="68136c12-97fd-45a7-a8db-fab4899afe62"/>
    <ds:schemaRef ds:uri="817de3ee-5c03-41f9-b65b-0ad9bc41fe71"/>
  </ds:schemaRefs>
</ds:datastoreItem>
</file>

<file path=docProps/app.xml><?xml version="1.0" encoding="utf-8"?>
<Properties xmlns="http://schemas.openxmlformats.org/officeDocument/2006/extended-properties" xmlns:vt="http://schemas.openxmlformats.org/officeDocument/2006/docPropsVTypes">
  <Template/>
  <TotalTime>0</TotalTime>
  <Words>2519</Words>
  <Application>Microsoft Office PowerPoint</Application>
  <PresentationFormat>Widescreen</PresentationFormat>
  <Paragraphs>159</Paragraphs>
  <Slides>23</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Segoe UI</vt:lpstr>
      <vt:lpstr>SourceSansPro</vt:lpstr>
      <vt:lpstr>Tw Cen MT</vt:lpstr>
      <vt:lpstr>GradientRiseVTI</vt:lpstr>
      <vt:lpstr>Remembering Empire Les Pieds tanqués</vt:lpstr>
      <vt:lpstr>Les pieds tanqués (2012)</vt:lpstr>
      <vt:lpstr>Les pieds tanqués (2012)</vt:lpstr>
      <vt:lpstr>Les pieds tanqués (2012)</vt:lpstr>
      <vt:lpstr>La bande annonce</vt:lpstr>
      <vt:lpstr>La pétanque</vt:lpstr>
      <vt:lpstr>La pétanque</vt:lpstr>
      <vt:lpstr>Excerpt Focus: Opening radio scene</vt:lpstr>
      <vt:lpstr>Opening radio scene</vt:lpstr>
      <vt:lpstr>Opening radio scene</vt:lpstr>
      <vt:lpstr>Excerpt focus: La mémoire courte</vt:lpstr>
      <vt:lpstr>Excerpt focus: La mémoire courte</vt:lpstr>
      <vt:lpstr>La mémoire courte</vt:lpstr>
      <vt:lpstr>Excerpt Focus: Parfaitement intégré</vt:lpstr>
      <vt:lpstr>Excerpt Focus: Parfaitement intégré</vt:lpstr>
      <vt:lpstr>Group study:  The arrival of Monsieur blanc</vt:lpstr>
      <vt:lpstr>Group study:  The arrival of Monsieur blanc</vt:lpstr>
      <vt:lpstr>Excerpt focus: obligé?</vt:lpstr>
      <vt:lpstr>Excerpt focus: obligé?</vt:lpstr>
      <vt:lpstr>Excerpt Focus: je suis d’ici !</vt:lpstr>
      <vt:lpstr>Excerpt Focus: je suis d’ici !</vt:lpstr>
      <vt:lpstr> The arrival of Monsieur blanc</vt:lpstr>
      <vt:lpstr>Fiche de lecture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Empire Les Pieds tanqués</dc:title>
  <dc:creator>Harris, Ashley Dr (Literature &amp; Langs)</dc:creator>
  <cp:lastModifiedBy>Rebekkah Hughes</cp:lastModifiedBy>
  <cp:revision>394</cp:revision>
  <dcterms:created xsi:type="dcterms:W3CDTF">2022-10-17T10:27:06Z</dcterms:created>
  <dcterms:modified xsi:type="dcterms:W3CDTF">2023-07-28T13:26:18Z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0x01010058E2D35551FD50429AA8A2CDC4ED3BA5</vt:lpwstr>
  </property>
  <property fmtid="{D5CDD505-2E9C-101B-9397-08002B2CF9AE}" pid="3" name="MediaServiceImageTags">
    <vt:lpwstr/>
  </property>
</Properties>
</file>