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4"/>
  </p:sldMasterIdLst>
  <p:sldIdLst>
    <p:sldId id="256" r:id="rId5"/>
    <p:sldId id="257" r:id="rId6"/>
    <p:sldId id="284" r:id="rId7"/>
    <p:sldId id="285" r:id="rId8"/>
    <p:sldId id="258" r:id="rId9"/>
    <p:sldId id="283" r:id="rId10"/>
    <p:sldId id="286" r:id="rId11"/>
    <p:sldId id="287" r:id="rId12"/>
    <p:sldId id="268" r:id="rId13"/>
    <p:sldId id="289" r:id="rId14"/>
    <p:sldId id="288" r:id="rId15"/>
    <p:sldId id="297" r:id="rId16"/>
    <p:sldId id="269" r:id="rId17"/>
    <p:sldId id="291" r:id="rId18"/>
    <p:sldId id="290" r:id="rId19"/>
    <p:sldId id="292" r:id="rId20"/>
    <p:sldId id="295"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40BAE-E898-2346-3ADB-C83B93917ADD}" v="1" dt="2023-06-20T08:50:33.729"/>
    <p1510:client id="{1E20B9CC-F497-78B4-A095-F6D6DFBDE812}" v="84" dt="2022-11-24T15:20:27.899"/>
    <p1510:client id="{1ED13B05-110F-EA24-4002-330F954A4CAD}" v="35" dt="2022-11-22T11:01:50.661"/>
    <p1510:client id="{43683821-1AC7-C3A5-77F7-042E92D3A3FA}" v="3" dt="2023-05-01T08:44:56.945"/>
    <p1510:client id="{704A64E4-C418-F91E-625A-B42270B6A1BF}" v="319" dt="2023-06-12T16:20:13.854"/>
    <p1510:client id="{70DF37F5-605F-DB86-80C4-E38DD3824339}" v="1" dt="2022-11-09T17:35:04.880"/>
    <p1510:client id="{7138702D-77D3-DCB1-2FDA-3CCFCA58F180}" v="16" dt="2023-04-06T22:02:08.894"/>
    <p1510:client id="{7755753F-A886-5516-CD84-B251EBA2FAA9}" v="2" dt="2023-05-07T19:26:18.127"/>
    <p1510:client id="{A8D76BD6-C4E3-6258-E0D8-51783E03283E}" v="44" dt="2022-11-16T14:47:02.399"/>
    <p1510:client id="{AFCC44CA-60A8-B219-5825-0C07B3AEB791}" v="268" dt="2022-11-18T13:24:56.359"/>
    <p1510:client id="{B1A03970-50F5-96BF-92CC-B384B3C02D8B}" v="285" dt="2023-04-11T20:54:57.617"/>
    <p1510:client id="{C8C9B1A6-ABD4-6743-F714-D48267041ECC}" v="5" dt="2022-11-23T18:35:42.565"/>
    <p1510:client id="{F5E7972A-6DD8-44D8-6875-9F7709345F73}" v="69" dt="2023-06-20T09:10:16.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4"/>
  </p:normalViewPr>
  <p:slideViewPr>
    <p:cSldViewPr snapToGrid="0">
      <p:cViewPr varScale="1">
        <p:scale>
          <a:sx n="90" d="100"/>
          <a:sy n="90" d="100"/>
        </p:scale>
        <p:origin x="232"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Harris" userId="S::ah116@stir.ac.uk::36c21015-4e64-4733-b3fb-96f4151e30d0" providerId="AD" clId="Web-{70DF37F5-605F-DB86-80C4-E38DD3824339}"/>
    <pc:docChg chg="addSld">
      <pc:chgData name="Ashley Harris" userId="S::ah116@stir.ac.uk::36c21015-4e64-4733-b3fb-96f4151e30d0" providerId="AD" clId="Web-{70DF37F5-605F-DB86-80C4-E38DD3824339}" dt="2022-11-09T17:35:04.880" v="0"/>
      <pc:docMkLst>
        <pc:docMk/>
      </pc:docMkLst>
      <pc:sldChg chg="add">
        <pc:chgData name="Ashley Harris" userId="S::ah116@stir.ac.uk::36c21015-4e64-4733-b3fb-96f4151e30d0" providerId="AD" clId="Web-{70DF37F5-605F-DB86-80C4-E38DD3824339}" dt="2022-11-09T17:35:04.880" v="0"/>
        <pc:sldMkLst>
          <pc:docMk/>
          <pc:sldMk cId="3239803178" sldId="294"/>
        </pc:sldMkLst>
      </pc:sldChg>
    </pc:docChg>
  </pc:docChgLst>
  <pc:docChgLst>
    <pc:chgData name="Fiona Barclay" userId="S::fb10@stir.ac.uk::1a9de9fe-3dd9-46c7-90de-ddfb8131350a" providerId="AD" clId="Web-{7755753F-A886-5516-CD84-B251EBA2FAA9}"/>
    <pc:docChg chg="modSld">
      <pc:chgData name="Fiona Barclay" userId="S::fb10@stir.ac.uk::1a9de9fe-3dd9-46c7-90de-ddfb8131350a" providerId="AD" clId="Web-{7755753F-A886-5516-CD84-B251EBA2FAA9}" dt="2023-05-07T19:26:18.127" v="1" actId="20577"/>
      <pc:docMkLst>
        <pc:docMk/>
      </pc:docMkLst>
      <pc:sldChg chg="modSp">
        <pc:chgData name="Fiona Barclay" userId="S::fb10@stir.ac.uk::1a9de9fe-3dd9-46c7-90de-ddfb8131350a" providerId="AD" clId="Web-{7755753F-A886-5516-CD84-B251EBA2FAA9}" dt="2023-05-07T19:26:18.127" v="1" actId="20577"/>
        <pc:sldMkLst>
          <pc:docMk/>
          <pc:sldMk cId="1195158445" sldId="256"/>
        </pc:sldMkLst>
        <pc:spChg chg="mod">
          <ac:chgData name="Fiona Barclay" userId="S::fb10@stir.ac.uk::1a9de9fe-3dd9-46c7-90de-ddfb8131350a" providerId="AD" clId="Web-{7755753F-A886-5516-CD84-B251EBA2FAA9}" dt="2023-05-07T19:26:18.127" v="1" actId="20577"/>
          <ac:spMkLst>
            <pc:docMk/>
            <pc:sldMk cId="1195158445" sldId="256"/>
            <ac:spMk id="2" creationId="{F252737E-3663-9588-26F4-CBCF180F6314}"/>
          </ac:spMkLst>
        </pc:spChg>
      </pc:sldChg>
    </pc:docChg>
  </pc:docChgLst>
  <pc:docChgLst>
    <pc:chgData name="Ashley Harris" userId="S::ah116@stir.ac.uk::36c21015-4e64-4733-b3fb-96f4151e30d0" providerId="AD" clId="Web-{1ED13B05-110F-EA24-4002-330F954A4CAD}"/>
    <pc:docChg chg="modSld">
      <pc:chgData name="Ashley Harris" userId="S::ah116@stir.ac.uk::36c21015-4e64-4733-b3fb-96f4151e30d0" providerId="AD" clId="Web-{1ED13B05-110F-EA24-4002-330F954A4CAD}" dt="2022-11-22T11:01:50.255" v="32" actId="20577"/>
      <pc:docMkLst>
        <pc:docMk/>
      </pc:docMkLst>
      <pc:sldChg chg="modSp">
        <pc:chgData name="Ashley Harris" userId="S::ah116@stir.ac.uk::36c21015-4e64-4733-b3fb-96f4151e30d0" providerId="AD" clId="Web-{1ED13B05-110F-EA24-4002-330F954A4CAD}" dt="2022-11-22T11:01:05.207" v="4" actId="20577"/>
        <pc:sldMkLst>
          <pc:docMk/>
          <pc:sldMk cId="2599997871" sldId="291"/>
        </pc:sldMkLst>
        <pc:spChg chg="mod">
          <ac:chgData name="Ashley Harris" userId="S::ah116@stir.ac.uk::36c21015-4e64-4733-b3fb-96f4151e30d0" providerId="AD" clId="Web-{1ED13B05-110F-EA24-4002-330F954A4CAD}" dt="2022-11-22T11:01:05.207" v="4" actId="20577"/>
          <ac:spMkLst>
            <pc:docMk/>
            <pc:sldMk cId="2599997871" sldId="291"/>
            <ac:spMk id="3" creationId="{6FCDCA76-572E-602B-3F9C-4221D2CD5869}"/>
          </ac:spMkLst>
        </pc:spChg>
      </pc:sldChg>
      <pc:sldChg chg="modSp">
        <pc:chgData name="Ashley Harris" userId="S::ah116@stir.ac.uk::36c21015-4e64-4733-b3fb-96f4151e30d0" providerId="AD" clId="Web-{1ED13B05-110F-EA24-4002-330F954A4CAD}" dt="2022-11-22T11:01:50.255" v="32" actId="20577"/>
        <pc:sldMkLst>
          <pc:docMk/>
          <pc:sldMk cId="72660345" sldId="292"/>
        </pc:sldMkLst>
        <pc:spChg chg="mod">
          <ac:chgData name="Ashley Harris" userId="S::ah116@stir.ac.uk::36c21015-4e64-4733-b3fb-96f4151e30d0" providerId="AD" clId="Web-{1ED13B05-110F-EA24-4002-330F954A4CAD}" dt="2022-11-22T11:01:50.255" v="32" actId="20577"/>
          <ac:spMkLst>
            <pc:docMk/>
            <pc:sldMk cId="72660345" sldId="292"/>
            <ac:spMk id="3" creationId="{3606512F-ADF0-5B91-9CE7-AD0360B3B99E}"/>
          </ac:spMkLst>
        </pc:spChg>
      </pc:sldChg>
    </pc:docChg>
  </pc:docChgLst>
  <pc:docChgLst>
    <pc:chgData name="Fiona Barclay" userId="S::fb10@stir.ac.uk::1a9de9fe-3dd9-46c7-90de-ddfb8131350a" providerId="AD" clId="Web-{04040BAE-E898-2346-3ADB-C83B93917ADD}"/>
    <pc:docChg chg="modSld">
      <pc:chgData name="Fiona Barclay" userId="S::fb10@stir.ac.uk::1a9de9fe-3dd9-46c7-90de-ddfb8131350a" providerId="AD" clId="Web-{04040BAE-E898-2346-3ADB-C83B93917ADD}" dt="2023-06-20T08:50:33.729" v="0"/>
      <pc:docMkLst>
        <pc:docMk/>
      </pc:docMkLst>
      <pc:sldChg chg="delSp delAnim">
        <pc:chgData name="Fiona Barclay" userId="S::fb10@stir.ac.uk::1a9de9fe-3dd9-46c7-90de-ddfb8131350a" providerId="AD" clId="Web-{04040BAE-E898-2346-3ADB-C83B93917ADD}" dt="2023-06-20T08:50:33.729" v="0"/>
        <pc:sldMkLst>
          <pc:docMk/>
          <pc:sldMk cId="733352489" sldId="284"/>
        </pc:sldMkLst>
        <pc:picChg chg="del">
          <ac:chgData name="Fiona Barclay" userId="S::fb10@stir.ac.uk::1a9de9fe-3dd9-46c7-90de-ddfb8131350a" providerId="AD" clId="Web-{04040BAE-E898-2346-3ADB-C83B93917ADD}" dt="2023-06-20T08:50:33.729" v="0"/>
          <ac:picMkLst>
            <pc:docMk/>
            <pc:sldMk cId="733352489" sldId="284"/>
            <ac:picMk id="5" creationId="{269DD6D1-C801-E1B3-E798-5FDF047A909D}"/>
          </ac:picMkLst>
        </pc:picChg>
      </pc:sldChg>
    </pc:docChg>
  </pc:docChgLst>
  <pc:docChgLst>
    <pc:chgData name="Fiona Barclay" userId="S::fb10@stir.ac.uk::1a9de9fe-3dd9-46c7-90de-ddfb8131350a" providerId="AD" clId="Web-{B1A03970-50F5-96BF-92CC-B384B3C02D8B}"/>
    <pc:docChg chg="modSld sldOrd">
      <pc:chgData name="Fiona Barclay" userId="S::fb10@stir.ac.uk::1a9de9fe-3dd9-46c7-90de-ddfb8131350a" providerId="AD" clId="Web-{B1A03970-50F5-96BF-92CC-B384B3C02D8B}" dt="2023-04-11T20:54:57.617" v="282"/>
      <pc:docMkLst>
        <pc:docMk/>
      </pc:docMkLst>
      <pc:sldChg chg="modSp">
        <pc:chgData name="Fiona Barclay" userId="S::fb10@stir.ac.uk::1a9de9fe-3dd9-46c7-90de-ddfb8131350a" providerId="AD" clId="Web-{B1A03970-50F5-96BF-92CC-B384B3C02D8B}" dt="2023-04-11T20:40:20.140" v="5" actId="20577"/>
        <pc:sldMkLst>
          <pc:docMk/>
          <pc:sldMk cId="775477268" sldId="257"/>
        </pc:sldMkLst>
        <pc:spChg chg="mod">
          <ac:chgData name="Fiona Barclay" userId="S::fb10@stir.ac.uk::1a9de9fe-3dd9-46c7-90de-ddfb8131350a" providerId="AD" clId="Web-{B1A03970-50F5-96BF-92CC-B384B3C02D8B}" dt="2023-04-11T20:40:20.140" v="5" actId="20577"/>
          <ac:spMkLst>
            <pc:docMk/>
            <pc:sldMk cId="775477268" sldId="257"/>
            <ac:spMk id="3" creationId="{6FCDCA76-572E-602B-3F9C-4221D2CD5869}"/>
          </ac:spMkLst>
        </pc:spChg>
      </pc:sldChg>
      <pc:sldChg chg="modSp">
        <pc:chgData name="Fiona Barclay" userId="S::fb10@stir.ac.uk::1a9de9fe-3dd9-46c7-90de-ddfb8131350a" providerId="AD" clId="Web-{B1A03970-50F5-96BF-92CC-B384B3C02D8B}" dt="2023-04-11T20:40:49.907" v="11" actId="20577"/>
        <pc:sldMkLst>
          <pc:docMk/>
          <pc:sldMk cId="220940628" sldId="258"/>
        </pc:sldMkLst>
        <pc:spChg chg="mod">
          <ac:chgData name="Fiona Barclay" userId="S::fb10@stir.ac.uk::1a9de9fe-3dd9-46c7-90de-ddfb8131350a" providerId="AD" clId="Web-{B1A03970-50F5-96BF-92CC-B384B3C02D8B}" dt="2023-04-11T20:40:49.907" v="11" actId="20577"/>
          <ac:spMkLst>
            <pc:docMk/>
            <pc:sldMk cId="220940628" sldId="258"/>
            <ac:spMk id="3" creationId="{6FCDCA76-572E-602B-3F9C-4221D2CD5869}"/>
          </ac:spMkLst>
        </pc:spChg>
      </pc:sldChg>
      <pc:sldChg chg="modSp">
        <pc:chgData name="Fiona Barclay" userId="S::fb10@stir.ac.uk::1a9de9fe-3dd9-46c7-90de-ddfb8131350a" providerId="AD" clId="Web-{B1A03970-50F5-96BF-92CC-B384B3C02D8B}" dt="2023-04-11T20:42:23.987" v="33" actId="14100"/>
        <pc:sldMkLst>
          <pc:docMk/>
          <pc:sldMk cId="2073752818" sldId="268"/>
        </pc:sldMkLst>
        <pc:spChg chg="mod">
          <ac:chgData name="Fiona Barclay" userId="S::fb10@stir.ac.uk::1a9de9fe-3dd9-46c7-90de-ddfb8131350a" providerId="AD" clId="Web-{B1A03970-50F5-96BF-92CC-B384B3C02D8B}" dt="2023-04-11T20:41:46.127" v="20" actId="1076"/>
          <ac:spMkLst>
            <pc:docMk/>
            <pc:sldMk cId="2073752818" sldId="268"/>
            <ac:spMk id="2" creationId="{77D7E63D-7027-8415-72EB-5ECCD605444A}"/>
          </ac:spMkLst>
        </pc:spChg>
        <pc:spChg chg="mod">
          <ac:chgData name="Fiona Barclay" userId="S::fb10@stir.ac.uk::1a9de9fe-3dd9-46c7-90de-ddfb8131350a" providerId="AD" clId="Web-{B1A03970-50F5-96BF-92CC-B384B3C02D8B}" dt="2023-04-11T20:42:23.987" v="33" actId="14100"/>
          <ac:spMkLst>
            <pc:docMk/>
            <pc:sldMk cId="2073752818" sldId="268"/>
            <ac:spMk id="3" creationId="{6FCDCA76-572E-602B-3F9C-4221D2CD5869}"/>
          </ac:spMkLst>
        </pc:spChg>
      </pc:sldChg>
      <pc:sldChg chg="modSp">
        <pc:chgData name="Fiona Barclay" userId="S::fb10@stir.ac.uk::1a9de9fe-3dd9-46c7-90de-ddfb8131350a" providerId="AD" clId="Web-{B1A03970-50F5-96BF-92CC-B384B3C02D8B}" dt="2023-04-11T20:40:33.438" v="7" actId="20577"/>
        <pc:sldMkLst>
          <pc:docMk/>
          <pc:sldMk cId="733352489" sldId="284"/>
        </pc:sldMkLst>
        <pc:spChg chg="mod">
          <ac:chgData name="Fiona Barclay" userId="S::fb10@stir.ac.uk::1a9de9fe-3dd9-46c7-90de-ddfb8131350a" providerId="AD" clId="Web-{B1A03970-50F5-96BF-92CC-B384B3C02D8B}" dt="2023-04-11T20:40:33.438" v="7" actId="20577"/>
          <ac:spMkLst>
            <pc:docMk/>
            <pc:sldMk cId="733352489" sldId="284"/>
            <ac:spMk id="3" creationId="{6FCDCA76-572E-602B-3F9C-4221D2CD5869}"/>
          </ac:spMkLst>
        </pc:spChg>
      </pc:sldChg>
      <pc:sldChg chg="modSp">
        <pc:chgData name="Fiona Barclay" userId="S::fb10@stir.ac.uk::1a9de9fe-3dd9-46c7-90de-ddfb8131350a" providerId="AD" clId="Web-{B1A03970-50F5-96BF-92CC-B384B3C02D8B}" dt="2023-04-11T20:40:42.766" v="9" actId="20577"/>
        <pc:sldMkLst>
          <pc:docMk/>
          <pc:sldMk cId="3431927265" sldId="285"/>
        </pc:sldMkLst>
        <pc:spChg chg="mod">
          <ac:chgData name="Fiona Barclay" userId="S::fb10@stir.ac.uk::1a9de9fe-3dd9-46c7-90de-ddfb8131350a" providerId="AD" clId="Web-{B1A03970-50F5-96BF-92CC-B384B3C02D8B}" dt="2023-04-11T20:40:42.766" v="9" actId="20577"/>
          <ac:spMkLst>
            <pc:docMk/>
            <pc:sldMk cId="3431927265" sldId="285"/>
            <ac:spMk id="3" creationId="{6FCDCA76-572E-602B-3F9C-4221D2CD5869}"/>
          </ac:spMkLst>
        </pc:spChg>
      </pc:sldChg>
      <pc:sldChg chg="modSp">
        <pc:chgData name="Fiona Barclay" userId="S::fb10@stir.ac.uk::1a9de9fe-3dd9-46c7-90de-ddfb8131350a" providerId="AD" clId="Web-{B1A03970-50F5-96BF-92CC-B384B3C02D8B}" dt="2023-04-11T20:41:27.345" v="16" actId="20577"/>
        <pc:sldMkLst>
          <pc:docMk/>
          <pc:sldMk cId="1126700524" sldId="287"/>
        </pc:sldMkLst>
        <pc:spChg chg="mod">
          <ac:chgData name="Fiona Barclay" userId="S::fb10@stir.ac.uk::1a9de9fe-3dd9-46c7-90de-ddfb8131350a" providerId="AD" clId="Web-{B1A03970-50F5-96BF-92CC-B384B3C02D8B}" dt="2023-04-11T20:41:27.345" v="16" actId="20577"/>
          <ac:spMkLst>
            <pc:docMk/>
            <pc:sldMk cId="1126700524" sldId="287"/>
            <ac:spMk id="3" creationId="{6FCDCA76-572E-602B-3F9C-4221D2CD5869}"/>
          </ac:spMkLst>
        </pc:spChg>
      </pc:sldChg>
      <pc:sldChg chg="modSp">
        <pc:chgData name="Fiona Barclay" userId="S::fb10@stir.ac.uk::1a9de9fe-3dd9-46c7-90de-ddfb8131350a" providerId="AD" clId="Web-{B1A03970-50F5-96BF-92CC-B384B3C02D8B}" dt="2023-04-11T20:49:14.436" v="167" actId="1076"/>
        <pc:sldMkLst>
          <pc:docMk/>
          <pc:sldMk cId="2479347110" sldId="288"/>
        </pc:sldMkLst>
        <pc:spChg chg="mod">
          <ac:chgData name="Fiona Barclay" userId="S::fb10@stir.ac.uk::1a9de9fe-3dd9-46c7-90de-ddfb8131350a" providerId="AD" clId="Web-{B1A03970-50F5-96BF-92CC-B384B3C02D8B}" dt="2023-04-11T20:49:14.436" v="167" actId="1076"/>
          <ac:spMkLst>
            <pc:docMk/>
            <pc:sldMk cId="2479347110" sldId="288"/>
            <ac:spMk id="2" creationId="{77D7E63D-7027-8415-72EB-5ECCD605444A}"/>
          </ac:spMkLst>
        </pc:spChg>
      </pc:sldChg>
      <pc:sldChg chg="modSp">
        <pc:chgData name="Fiona Barclay" userId="S::fb10@stir.ac.uk::1a9de9fe-3dd9-46c7-90de-ddfb8131350a" providerId="AD" clId="Web-{B1A03970-50F5-96BF-92CC-B384B3C02D8B}" dt="2023-04-11T20:43:59.849" v="165" actId="14100"/>
        <pc:sldMkLst>
          <pc:docMk/>
          <pc:sldMk cId="445866682" sldId="289"/>
        </pc:sldMkLst>
        <pc:spChg chg="mod">
          <ac:chgData name="Fiona Barclay" userId="S::fb10@stir.ac.uk::1a9de9fe-3dd9-46c7-90de-ddfb8131350a" providerId="AD" clId="Web-{B1A03970-50F5-96BF-92CC-B384B3C02D8B}" dt="2023-04-11T20:42:49.472" v="41" actId="20577"/>
          <ac:spMkLst>
            <pc:docMk/>
            <pc:sldMk cId="445866682" sldId="289"/>
            <ac:spMk id="2" creationId="{77D7E63D-7027-8415-72EB-5ECCD605444A}"/>
          </ac:spMkLst>
        </pc:spChg>
        <pc:spChg chg="mod">
          <ac:chgData name="Fiona Barclay" userId="S::fb10@stir.ac.uk::1a9de9fe-3dd9-46c7-90de-ddfb8131350a" providerId="AD" clId="Web-{B1A03970-50F5-96BF-92CC-B384B3C02D8B}" dt="2023-04-11T20:43:59.849" v="165" actId="14100"/>
          <ac:spMkLst>
            <pc:docMk/>
            <pc:sldMk cId="445866682" sldId="289"/>
            <ac:spMk id="3" creationId="{6FCDCA76-572E-602B-3F9C-4221D2CD5869}"/>
          </ac:spMkLst>
        </pc:spChg>
      </pc:sldChg>
      <pc:sldChg chg="modSp">
        <pc:chgData name="Fiona Barclay" userId="S::fb10@stir.ac.uk::1a9de9fe-3dd9-46c7-90de-ddfb8131350a" providerId="AD" clId="Web-{B1A03970-50F5-96BF-92CC-B384B3C02D8B}" dt="2023-04-11T20:54:33.648" v="279" actId="20577"/>
        <pc:sldMkLst>
          <pc:docMk/>
          <pc:sldMk cId="72660345" sldId="292"/>
        </pc:sldMkLst>
        <pc:spChg chg="mod">
          <ac:chgData name="Fiona Barclay" userId="S::fb10@stir.ac.uk::1a9de9fe-3dd9-46c7-90de-ddfb8131350a" providerId="AD" clId="Web-{B1A03970-50F5-96BF-92CC-B384B3C02D8B}" dt="2023-04-11T20:54:33.648" v="279" actId="20577"/>
          <ac:spMkLst>
            <pc:docMk/>
            <pc:sldMk cId="72660345" sldId="292"/>
            <ac:spMk id="3" creationId="{3606512F-ADF0-5B91-9CE7-AD0360B3B99E}"/>
          </ac:spMkLst>
        </pc:spChg>
      </pc:sldChg>
      <pc:sldChg chg="modSp">
        <pc:chgData name="Fiona Barclay" userId="S::fb10@stir.ac.uk::1a9de9fe-3dd9-46c7-90de-ddfb8131350a" providerId="AD" clId="Web-{B1A03970-50F5-96BF-92CC-B384B3C02D8B}" dt="2023-04-11T20:54:53.195" v="281" actId="20577"/>
        <pc:sldMkLst>
          <pc:docMk/>
          <pc:sldMk cId="2008957566" sldId="293"/>
        </pc:sldMkLst>
        <pc:spChg chg="mod">
          <ac:chgData name="Fiona Barclay" userId="S::fb10@stir.ac.uk::1a9de9fe-3dd9-46c7-90de-ddfb8131350a" providerId="AD" clId="Web-{B1A03970-50F5-96BF-92CC-B384B3C02D8B}" dt="2023-04-11T20:54:46.320" v="280" actId="20577"/>
          <ac:spMkLst>
            <pc:docMk/>
            <pc:sldMk cId="2008957566" sldId="293"/>
            <ac:spMk id="2" creationId="{1EF60830-78D6-6E54-A92B-5A78F9B6C62F}"/>
          </ac:spMkLst>
        </pc:spChg>
        <pc:spChg chg="mod">
          <ac:chgData name="Fiona Barclay" userId="S::fb10@stir.ac.uk::1a9de9fe-3dd9-46c7-90de-ddfb8131350a" providerId="AD" clId="Web-{B1A03970-50F5-96BF-92CC-B384B3C02D8B}" dt="2023-04-11T20:54:53.195" v="281" actId="20577"/>
          <ac:spMkLst>
            <pc:docMk/>
            <pc:sldMk cId="2008957566" sldId="293"/>
            <ac:spMk id="3" creationId="{A51DCCB0-E563-83A5-B539-CD959681A648}"/>
          </ac:spMkLst>
        </pc:spChg>
      </pc:sldChg>
      <pc:sldChg chg="ord">
        <pc:chgData name="Fiona Barclay" userId="S::fb10@stir.ac.uk::1a9de9fe-3dd9-46c7-90de-ddfb8131350a" providerId="AD" clId="Web-{B1A03970-50F5-96BF-92CC-B384B3C02D8B}" dt="2023-04-11T20:54:57.617" v="282"/>
        <pc:sldMkLst>
          <pc:docMk/>
          <pc:sldMk cId="2305786695" sldId="295"/>
        </pc:sldMkLst>
      </pc:sldChg>
      <pc:sldChg chg="modSp">
        <pc:chgData name="Fiona Barclay" userId="S::fb10@stir.ac.uk::1a9de9fe-3dd9-46c7-90de-ddfb8131350a" providerId="AD" clId="Web-{B1A03970-50F5-96BF-92CC-B384B3C02D8B}" dt="2023-04-11T20:51:53.472" v="237" actId="20577"/>
        <pc:sldMkLst>
          <pc:docMk/>
          <pc:sldMk cId="1088902784" sldId="297"/>
        </pc:sldMkLst>
        <pc:spChg chg="mod">
          <ac:chgData name="Fiona Barclay" userId="S::fb10@stir.ac.uk::1a9de9fe-3dd9-46c7-90de-ddfb8131350a" providerId="AD" clId="Web-{B1A03970-50F5-96BF-92CC-B384B3C02D8B}" dt="2023-04-11T20:51:53.472" v="237" actId="20577"/>
          <ac:spMkLst>
            <pc:docMk/>
            <pc:sldMk cId="1088902784" sldId="297"/>
            <ac:spMk id="3" creationId="{6FCDCA76-572E-602B-3F9C-4221D2CD5869}"/>
          </ac:spMkLst>
        </pc:spChg>
      </pc:sldChg>
    </pc:docChg>
  </pc:docChgLst>
  <pc:docChgLst>
    <pc:chgData name="Fiona Barclay" userId="S::fb10@stir.ac.uk::1a9de9fe-3dd9-46c7-90de-ddfb8131350a" providerId="AD" clId="Web-{F5E7972A-6DD8-44D8-6875-9F7709345F73}"/>
    <pc:docChg chg="modSld">
      <pc:chgData name="Fiona Barclay" userId="S::fb10@stir.ac.uk::1a9de9fe-3dd9-46c7-90de-ddfb8131350a" providerId="AD" clId="Web-{F5E7972A-6DD8-44D8-6875-9F7709345F73}" dt="2023-06-20T09:10:16.361" v="64" actId="20577"/>
      <pc:docMkLst>
        <pc:docMk/>
      </pc:docMkLst>
      <pc:sldChg chg="modSp">
        <pc:chgData name="Fiona Barclay" userId="S::fb10@stir.ac.uk::1a9de9fe-3dd9-46c7-90de-ddfb8131350a" providerId="AD" clId="Web-{F5E7972A-6DD8-44D8-6875-9F7709345F73}" dt="2023-06-20T08:52:58.627" v="22" actId="20577"/>
        <pc:sldMkLst>
          <pc:docMk/>
          <pc:sldMk cId="220940628" sldId="258"/>
        </pc:sldMkLst>
        <pc:spChg chg="mod">
          <ac:chgData name="Fiona Barclay" userId="S::fb10@stir.ac.uk::1a9de9fe-3dd9-46c7-90de-ddfb8131350a" providerId="AD" clId="Web-{F5E7972A-6DD8-44D8-6875-9F7709345F73}" dt="2023-06-20T08:52:58.627" v="22" actId="20577"/>
          <ac:spMkLst>
            <pc:docMk/>
            <pc:sldMk cId="220940628" sldId="258"/>
            <ac:spMk id="3" creationId="{6FCDCA76-572E-602B-3F9C-4221D2CD5869}"/>
          </ac:spMkLst>
        </pc:spChg>
      </pc:sldChg>
      <pc:sldChg chg="modSp">
        <pc:chgData name="Fiona Barclay" userId="S::fb10@stir.ac.uk::1a9de9fe-3dd9-46c7-90de-ddfb8131350a" providerId="AD" clId="Web-{F5E7972A-6DD8-44D8-6875-9F7709345F73}" dt="2023-06-20T08:53:53.988" v="38" actId="20577"/>
        <pc:sldMkLst>
          <pc:docMk/>
          <pc:sldMk cId="2073752818" sldId="268"/>
        </pc:sldMkLst>
        <pc:spChg chg="mod">
          <ac:chgData name="Fiona Barclay" userId="S::fb10@stir.ac.uk::1a9de9fe-3dd9-46c7-90de-ddfb8131350a" providerId="AD" clId="Web-{F5E7972A-6DD8-44D8-6875-9F7709345F73}" dt="2023-06-20T08:53:53.988" v="38" actId="20577"/>
          <ac:spMkLst>
            <pc:docMk/>
            <pc:sldMk cId="2073752818" sldId="268"/>
            <ac:spMk id="3" creationId="{6FCDCA76-572E-602B-3F9C-4221D2CD5869}"/>
          </ac:spMkLst>
        </pc:spChg>
      </pc:sldChg>
      <pc:sldChg chg="modSp">
        <pc:chgData name="Fiona Barclay" userId="S::fb10@stir.ac.uk::1a9de9fe-3dd9-46c7-90de-ddfb8131350a" providerId="AD" clId="Web-{F5E7972A-6DD8-44D8-6875-9F7709345F73}" dt="2023-06-20T08:55:53.507" v="61" actId="20577"/>
        <pc:sldMkLst>
          <pc:docMk/>
          <pc:sldMk cId="3068597905" sldId="269"/>
        </pc:sldMkLst>
        <pc:spChg chg="mod">
          <ac:chgData name="Fiona Barclay" userId="S::fb10@stir.ac.uk::1a9de9fe-3dd9-46c7-90de-ddfb8131350a" providerId="AD" clId="Web-{F5E7972A-6DD8-44D8-6875-9F7709345F73}" dt="2023-06-20T08:55:36.038" v="57" actId="1076"/>
          <ac:spMkLst>
            <pc:docMk/>
            <pc:sldMk cId="3068597905" sldId="269"/>
            <ac:spMk id="2" creationId="{77D7E63D-7027-8415-72EB-5ECCD605444A}"/>
          </ac:spMkLst>
        </pc:spChg>
        <pc:spChg chg="mod">
          <ac:chgData name="Fiona Barclay" userId="S::fb10@stir.ac.uk::1a9de9fe-3dd9-46c7-90de-ddfb8131350a" providerId="AD" clId="Web-{F5E7972A-6DD8-44D8-6875-9F7709345F73}" dt="2023-06-20T08:55:53.507" v="61" actId="20577"/>
          <ac:spMkLst>
            <pc:docMk/>
            <pc:sldMk cId="3068597905" sldId="269"/>
            <ac:spMk id="3" creationId="{6FCDCA76-572E-602B-3F9C-4221D2CD5869}"/>
          </ac:spMkLst>
        </pc:spChg>
      </pc:sldChg>
      <pc:sldChg chg="modSp">
        <pc:chgData name="Fiona Barclay" userId="S::fb10@stir.ac.uk::1a9de9fe-3dd9-46c7-90de-ddfb8131350a" providerId="AD" clId="Web-{F5E7972A-6DD8-44D8-6875-9F7709345F73}" dt="2023-06-20T08:52:32.017" v="17" actId="1076"/>
        <pc:sldMkLst>
          <pc:docMk/>
          <pc:sldMk cId="1867015437" sldId="283"/>
        </pc:sldMkLst>
        <pc:spChg chg="mod">
          <ac:chgData name="Fiona Barclay" userId="S::fb10@stir.ac.uk::1a9de9fe-3dd9-46c7-90de-ddfb8131350a" providerId="AD" clId="Web-{F5E7972A-6DD8-44D8-6875-9F7709345F73}" dt="2023-06-20T08:52:32.017" v="17" actId="1076"/>
          <ac:spMkLst>
            <pc:docMk/>
            <pc:sldMk cId="1867015437" sldId="283"/>
            <ac:spMk id="2" creationId="{77D7E63D-7027-8415-72EB-5ECCD605444A}"/>
          </ac:spMkLst>
        </pc:spChg>
      </pc:sldChg>
      <pc:sldChg chg="modSp">
        <pc:chgData name="Fiona Barclay" userId="S::fb10@stir.ac.uk::1a9de9fe-3dd9-46c7-90de-ddfb8131350a" providerId="AD" clId="Web-{F5E7972A-6DD8-44D8-6875-9F7709345F73}" dt="2023-06-20T08:53:15.284" v="28" actId="20577"/>
        <pc:sldMkLst>
          <pc:docMk/>
          <pc:sldMk cId="733352489" sldId="284"/>
        </pc:sldMkLst>
        <pc:spChg chg="mod">
          <ac:chgData name="Fiona Barclay" userId="S::fb10@stir.ac.uk::1a9de9fe-3dd9-46c7-90de-ddfb8131350a" providerId="AD" clId="Web-{F5E7972A-6DD8-44D8-6875-9F7709345F73}" dt="2023-06-20T08:51:26.687" v="1" actId="20577"/>
          <ac:spMkLst>
            <pc:docMk/>
            <pc:sldMk cId="733352489" sldId="284"/>
            <ac:spMk id="2" creationId="{77D7E63D-7027-8415-72EB-5ECCD605444A}"/>
          </ac:spMkLst>
        </pc:spChg>
        <pc:spChg chg="mod">
          <ac:chgData name="Fiona Barclay" userId="S::fb10@stir.ac.uk::1a9de9fe-3dd9-46c7-90de-ddfb8131350a" providerId="AD" clId="Web-{F5E7972A-6DD8-44D8-6875-9F7709345F73}" dt="2023-06-20T08:53:15.284" v="28" actId="20577"/>
          <ac:spMkLst>
            <pc:docMk/>
            <pc:sldMk cId="733352489" sldId="284"/>
            <ac:spMk id="3" creationId="{6FCDCA76-572E-602B-3F9C-4221D2CD5869}"/>
          </ac:spMkLst>
        </pc:spChg>
      </pc:sldChg>
      <pc:sldChg chg="modSp">
        <pc:chgData name="Fiona Barclay" userId="S::fb10@stir.ac.uk::1a9de9fe-3dd9-46c7-90de-ddfb8131350a" providerId="AD" clId="Web-{F5E7972A-6DD8-44D8-6875-9F7709345F73}" dt="2023-06-20T08:52:14.251" v="16" actId="20577"/>
        <pc:sldMkLst>
          <pc:docMk/>
          <pc:sldMk cId="3431927265" sldId="285"/>
        </pc:sldMkLst>
        <pc:spChg chg="mod">
          <ac:chgData name="Fiona Barclay" userId="S::fb10@stir.ac.uk::1a9de9fe-3dd9-46c7-90de-ddfb8131350a" providerId="AD" clId="Web-{F5E7972A-6DD8-44D8-6875-9F7709345F73}" dt="2023-06-20T08:51:38.781" v="4" actId="20577"/>
          <ac:spMkLst>
            <pc:docMk/>
            <pc:sldMk cId="3431927265" sldId="285"/>
            <ac:spMk id="2" creationId="{77D7E63D-7027-8415-72EB-5ECCD605444A}"/>
          </ac:spMkLst>
        </pc:spChg>
        <pc:spChg chg="mod">
          <ac:chgData name="Fiona Barclay" userId="S::fb10@stir.ac.uk::1a9de9fe-3dd9-46c7-90de-ddfb8131350a" providerId="AD" clId="Web-{F5E7972A-6DD8-44D8-6875-9F7709345F73}" dt="2023-06-20T08:52:14.251" v="16" actId="20577"/>
          <ac:spMkLst>
            <pc:docMk/>
            <pc:sldMk cId="3431927265" sldId="285"/>
            <ac:spMk id="3" creationId="{6FCDCA76-572E-602B-3F9C-4221D2CD5869}"/>
          </ac:spMkLst>
        </pc:spChg>
      </pc:sldChg>
      <pc:sldChg chg="modSp">
        <pc:chgData name="Fiona Barclay" userId="S::fb10@stir.ac.uk::1a9de9fe-3dd9-46c7-90de-ddfb8131350a" providerId="AD" clId="Web-{F5E7972A-6DD8-44D8-6875-9F7709345F73}" dt="2023-06-20T08:53:28.800" v="33" actId="20577"/>
        <pc:sldMkLst>
          <pc:docMk/>
          <pc:sldMk cId="1166873944" sldId="286"/>
        </pc:sldMkLst>
        <pc:spChg chg="mod">
          <ac:chgData name="Fiona Barclay" userId="S::fb10@stir.ac.uk::1a9de9fe-3dd9-46c7-90de-ddfb8131350a" providerId="AD" clId="Web-{F5E7972A-6DD8-44D8-6875-9F7709345F73}" dt="2023-06-20T08:52:45.627" v="18" actId="1076"/>
          <ac:spMkLst>
            <pc:docMk/>
            <pc:sldMk cId="1166873944" sldId="286"/>
            <ac:spMk id="2" creationId="{77D7E63D-7027-8415-72EB-5ECCD605444A}"/>
          </ac:spMkLst>
        </pc:spChg>
        <pc:spChg chg="mod">
          <ac:chgData name="Fiona Barclay" userId="S::fb10@stir.ac.uk::1a9de9fe-3dd9-46c7-90de-ddfb8131350a" providerId="AD" clId="Web-{F5E7972A-6DD8-44D8-6875-9F7709345F73}" dt="2023-06-20T08:53:28.800" v="33" actId="20577"/>
          <ac:spMkLst>
            <pc:docMk/>
            <pc:sldMk cId="1166873944" sldId="286"/>
            <ac:spMk id="3" creationId="{6FCDCA76-572E-602B-3F9C-4221D2CD5869}"/>
          </ac:spMkLst>
        </pc:spChg>
      </pc:sldChg>
      <pc:sldChg chg="modSp">
        <pc:chgData name="Fiona Barclay" userId="S::fb10@stir.ac.uk::1a9de9fe-3dd9-46c7-90de-ddfb8131350a" providerId="AD" clId="Web-{F5E7972A-6DD8-44D8-6875-9F7709345F73}" dt="2023-06-20T08:53:37.066" v="35" actId="20577"/>
        <pc:sldMkLst>
          <pc:docMk/>
          <pc:sldMk cId="1126700524" sldId="287"/>
        </pc:sldMkLst>
        <pc:spChg chg="mod">
          <ac:chgData name="Fiona Barclay" userId="S::fb10@stir.ac.uk::1a9de9fe-3dd9-46c7-90de-ddfb8131350a" providerId="AD" clId="Web-{F5E7972A-6DD8-44D8-6875-9F7709345F73}" dt="2023-06-20T08:53:34.831" v="34" actId="1076"/>
          <ac:spMkLst>
            <pc:docMk/>
            <pc:sldMk cId="1126700524" sldId="287"/>
            <ac:spMk id="2" creationId="{77D7E63D-7027-8415-72EB-5ECCD605444A}"/>
          </ac:spMkLst>
        </pc:spChg>
        <pc:spChg chg="mod">
          <ac:chgData name="Fiona Barclay" userId="S::fb10@stir.ac.uk::1a9de9fe-3dd9-46c7-90de-ddfb8131350a" providerId="AD" clId="Web-{F5E7972A-6DD8-44D8-6875-9F7709345F73}" dt="2023-06-20T08:53:37.066" v="35" actId="20577"/>
          <ac:spMkLst>
            <pc:docMk/>
            <pc:sldMk cId="1126700524" sldId="287"/>
            <ac:spMk id="3" creationId="{6FCDCA76-572E-602B-3F9C-4221D2CD5869}"/>
          </ac:spMkLst>
        </pc:spChg>
      </pc:sldChg>
      <pc:sldChg chg="modSp">
        <pc:chgData name="Fiona Barclay" userId="S::fb10@stir.ac.uk::1a9de9fe-3dd9-46c7-90de-ddfb8131350a" providerId="AD" clId="Web-{F5E7972A-6DD8-44D8-6875-9F7709345F73}" dt="2023-06-20T08:55:12.022" v="55" actId="14100"/>
        <pc:sldMkLst>
          <pc:docMk/>
          <pc:sldMk cId="2479347110" sldId="288"/>
        </pc:sldMkLst>
        <pc:spChg chg="mod">
          <ac:chgData name="Fiona Barclay" userId="S::fb10@stir.ac.uk::1a9de9fe-3dd9-46c7-90de-ddfb8131350a" providerId="AD" clId="Web-{F5E7972A-6DD8-44D8-6875-9F7709345F73}" dt="2023-06-20T08:54:41.146" v="47" actId="1076"/>
          <ac:spMkLst>
            <pc:docMk/>
            <pc:sldMk cId="2479347110" sldId="288"/>
            <ac:spMk id="2" creationId="{77D7E63D-7027-8415-72EB-5ECCD605444A}"/>
          </ac:spMkLst>
        </pc:spChg>
        <pc:spChg chg="mod">
          <ac:chgData name="Fiona Barclay" userId="S::fb10@stir.ac.uk::1a9de9fe-3dd9-46c7-90de-ddfb8131350a" providerId="AD" clId="Web-{F5E7972A-6DD8-44D8-6875-9F7709345F73}" dt="2023-06-20T08:55:12.022" v="55" actId="14100"/>
          <ac:spMkLst>
            <pc:docMk/>
            <pc:sldMk cId="2479347110" sldId="288"/>
            <ac:spMk id="3" creationId="{6FCDCA76-572E-602B-3F9C-4221D2CD5869}"/>
          </ac:spMkLst>
        </pc:spChg>
      </pc:sldChg>
      <pc:sldChg chg="delSp modSp delAnim">
        <pc:chgData name="Fiona Barclay" userId="S::fb10@stir.ac.uk::1a9de9fe-3dd9-46c7-90de-ddfb8131350a" providerId="AD" clId="Web-{F5E7972A-6DD8-44D8-6875-9F7709345F73}" dt="2023-06-20T08:54:23.426" v="43" actId="20577"/>
        <pc:sldMkLst>
          <pc:docMk/>
          <pc:sldMk cId="445866682" sldId="289"/>
        </pc:sldMkLst>
        <pc:spChg chg="mod">
          <ac:chgData name="Fiona Barclay" userId="S::fb10@stir.ac.uk::1a9de9fe-3dd9-46c7-90de-ddfb8131350a" providerId="AD" clId="Web-{F5E7972A-6DD8-44D8-6875-9F7709345F73}" dt="2023-06-20T08:54:09.660" v="40" actId="1076"/>
          <ac:spMkLst>
            <pc:docMk/>
            <pc:sldMk cId="445866682" sldId="289"/>
            <ac:spMk id="2" creationId="{77D7E63D-7027-8415-72EB-5ECCD605444A}"/>
          </ac:spMkLst>
        </pc:spChg>
        <pc:spChg chg="mod">
          <ac:chgData name="Fiona Barclay" userId="S::fb10@stir.ac.uk::1a9de9fe-3dd9-46c7-90de-ddfb8131350a" providerId="AD" clId="Web-{F5E7972A-6DD8-44D8-6875-9F7709345F73}" dt="2023-06-20T08:54:23.426" v="43" actId="20577"/>
          <ac:spMkLst>
            <pc:docMk/>
            <pc:sldMk cId="445866682" sldId="289"/>
            <ac:spMk id="3" creationId="{6FCDCA76-572E-602B-3F9C-4221D2CD5869}"/>
          </ac:spMkLst>
        </pc:spChg>
        <pc:picChg chg="del">
          <ac:chgData name="Fiona Barclay" userId="S::fb10@stir.ac.uk::1a9de9fe-3dd9-46c7-90de-ddfb8131350a" providerId="AD" clId="Web-{F5E7972A-6DD8-44D8-6875-9F7709345F73}" dt="2023-06-20T08:54:04.410" v="39"/>
          <ac:picMkLst>
            <pc:docMk/>
            <pc:sldMk cId="445866682" sldId="289"/>
            <ac:picMk id="6" creationId="{D56D14BE-0B8A-ED0B-EA1C-FA0F35240EC4}"/>
          </ac:picMkLst>
        </pc:picChg>
      </pc:sldChg>
      <pc:sldChg chg="modSp">
        <pc:chgData name="Fiona Barclay" userId="S::fb10@stir.ac.uk::1a9de9fe-3dd9-46c7-90de-ddfb8131350a" providerId="AD" clId="Web-{F5E7972A-6DD8-44D8-6875-9F7709345F73}" dt="2023-06-20T09:10:02.033" v="62" actId="1076"/>
        <pc:sldMkLst>
          <pc:docMk/>
          <pc:sldMk cId="72660345" sldId="292"/>
        </pc:sldMkLst>
        <pc:spChg chg="mod">
          <ac:chgData name="Fiona Barclay" userId="S::fb10@stir.ac.uk::1a9de9fe-3dd9-46c7-90de-ddfb8131350a" providerId="AD" clId="Web-{F5E7972A-6DD8-44D8-6875-9F7709345F73}" dt="2023-06-20T09:10:02.033" v="62" actId="1076"/>
          <ac:spMkLst>
            <pc:docMk/>
            <pc:sldMk cId="72660345" sldId="292"/>
            <ac:spMk id="2" creationId="{33DAF128-3A0C-79B3-F4B3-CE17FC53A587}"/>
          </ac:spMkLst>
        </pc:spChg>
      </pc:sldChg>
      <pc:sldChg chg="modSp">
        <pc:chgData name="Fiona Barclay" userId="S::fb10@stir.ac.uk::1a9de9fe-3dd9-46c7-90de-ddfb8131350a" providerId="AD" clId="Web-{F5E7972A-6DD8-44D8-6875-9F7709345F73}" dt="2023-06-20T09:10:16.361" v="64" actId="20577"/>
        <pc:sldMkLst>
          <pc:docMk/>
          <pc:sldMk cId="2305786695" sldId="295"/>
        </pc:sldMkLst>
        <pc:spChg chg="mod">
          <ac:chgData name="Fiona Barclay" userId="S::fb10@stir.ac.uk::1a9de9fe-3dd9-46c7-90de-ddfb8131350a" providerId="AD" clId="Web-{F5E7972A-6DD8-44D8-6875-9F7709345F73}" dt="2023-06-20T09:10:16.361" v="64" actId="20577"/>
          <ac:spMkLst>
            <pc:docMk/>
            <pc:sldMk cId="2305786695" sldId="295"/>
            <ac:spMk id="3" creationId="{6FCDCA76-572E-602B-3F9C-4221D2CD5869}"/>
          </ac:spMkLst>
        </pc:spChg>
      </pc:sldChg>
      <pc:sldChg chg="modSp">
        <pc:chgData name="Fiona Barclay" userId="S::fb10@stir.ac.uk::1a9de9fe-3dd9-46c7-90de-ddfb8131350a" providerId="AD" clId="Web-{F5E7972A-6DD8-44D8-6875-9F7709345F73}" dt="2023-06-20T08:55:23.475" v="56" actId="1076"/>
        <pc:sldMkLst>
          <pc:docMk/>
          <pc:sldMk cId="1088902784" sldId="297"/>
        </pc:sldMkLst>
        <pc:spChg chg="mod">
          <ac:chgData name="Fiona Barclay" userId="S::fb10@stir.ac.uk::1a9de9fe-3dd9-46c7-90de-ddfb8131350a" providerId="AD" clId="Web-{F5E7972A-6DD8-44D8-6875-9F7709345F73}" dt="2023-06-20T08:55:23.475" v="56" actId="1076"/>
          <ac:spMkLst>
            <pc:docMk/>
            <pc:sldMk cId="1088902784" sldId="297"/>
            <ac:spMk id="2" creationId="{77D7E63D-7027-8415-72EB-5ECCD605444A}"/>
          </ac:spMkLst>
        </pc:spChg>
      </pc:sldChg>
    </pc:docChg>
  </pc:docChgLst>
  <pc:docChgLst>
    <pc:chgData name="ascott23@qub.ac.uk" userId="S::urn:spo:guest#ascott23@qub.ac.uk::" providerId="AD" clId="Web-{704A64E4-C418-F91E-625A-B42270B6A1BF}"/>
    <pc:docChg chg="delSld modSld">
      <pc:chgData name="ascott23@qub.ac.uk" userId="S::urn:spo:guest#ascott23@qub.ac.uk::" providerId="AD" clId="Web-{704A64E4-C418-F91E-625A-B42270B6A1BF}" dt="2023-06-12T16:20:13.558" v="345" actId="20577"/>
      <pc:docMkLst>
        <pc:docMk/>
      </pc:docMkLst>
      <pc:sldChg chg="modSp">
        <pc:chgData name="ascott23@qub.ac.uk" userId="S::urn:spo:guest#ascott23@qub.ac.uk::" providerId="AD" clId="Web-{704A64E4-C418-F91E-625A-B42270B6A1BF}" dt="2023-06-12T15:48:03.209" v="23" actId="20577"/>
        <pc:sldMkLst>
          <pc:docMk/>
          <pc:sldMk cId="775477268" sldId="257"/>
        </pc:sldMkLst>
        <pc:spChg chg="mod">
          <ac:chgData name="ascott23@qub.ac.uk" userId="S::urn:spo:guest#ascott23@qub.ac.uk::" providerId="AD" clId="Web-{704A64E4-C418-F91E-625A-B42270B6A1BF}" dt="2023-06-12T15:25:10.676" v="0" actId="20577"/>
          <ac:spMkLst>
            <pc:docMk/>
            <pc:sldMk cId="775477268" sldId="257"/>
            <ac:spMk id="2" creationId="{77D7E63D-7027-8415-72EB-5ECCD605444A}"/>
          </ac:spMkLst>
        </pc:spChg>
        <pc:spChg chg="mod">
          <ac:chgData name="ascott23@qub.ac.uk" userId="S::urn:spo:guest#ascott23@qub.ac.uk::" providerId="AD" clId="Web-{704A64E4-C418-F91E-625A-B42270B6A1BF}" dt="2023-06-12T15:48:03.209" v="23" actId="20577"/>
          <ac:spMkLst>
            <pc:docMk/>
            <pc:sldMk cId="775477268" sldId="257"/>
            <ac:spMk id="3" creationId="{6FCDCA76-572E-602B-3F9C-4221D2CD5869}"/>
          </ac:spMkLst>
        </pc:spChg>
      </pc:sldChg>
      <pc:sldChg chg="modSp">
        <pc:chgData name="ascott23@qub.ac.uk" userId="S::urn:spo:guest#ascott23@qub.ac.uk::" providerId="AD" clId="Web-{704A64E4-C418-F91E-625A-B42270B6A1BF}" dt="2023-06-12T16:03:03.233" v="163" actId="20577"/>
        <pc:sldMkLst>
          <pc:docMk/>
          <pc:sldMk cId="220940628" sldId="258"/>
        </pc:sldMkLst>
        <pc:spChg chg="mod">
          <ac:chgData name="ascott23@qub.ac.uk" userId="S::urn:spo:guest#ascott23@qub.ac.uk::" providerId="AD" clId="Web-{704A64E4-C418-F91E-625A-B42270B6A1BF}" dt="2023-06-12T16:03:03.233" v="163" actId="20577"/>
          <ac:spMkLst>
            <pc:docMk/>
            <pc:sldMk cId="220940628" sldId="258"/>
            <ac:spMk id="3" creationId="{6FCDCA76-572E-602B-3F9C-4221D2CD5869}"/>
          </ac:spMkLst>
        </pc:spChg>
      </pc:sldChg>
      <pc:sldChg chg="modSp">
        <pc:chgData name="ascott23@qub.ac.uk" userId="S::urn:spo:guest#ascott23@qub.ac.uk::" providerId="AD" clId="Web-{704A64E4-C418-F91E-625A-B42270B6A1BF}" dt="2023-06-12T16:06:19.239" v="214" actId="20577"/>
        <pc:sldMkLst>
          <pc:docMk/>
          <pc:sldMk cId="2073752818" sldId="268"/>
        </pc:sldMkLst>
        <pc:spChg chg="mod">
          <ac:chgData name="ascott23@qub.ac.uk" userId="S::urn:spo:guest#ascott23@qub.ac.uk::" providerId="AD" clId="Web-{704A64E4-C418-F91E-625A-B42270B6A1BF}" dt="2023-06-12T16:06:19.239" v="214" actId="20577"/>
          <ac:spMkLst>
            <pc:docMk/>
            <pc:sldMk cId="2073752818" sldId="268"/>
            <ac:spMk id="3" creationId="{6FCDCA76-572E-602B-3F9C-4221D2CD5869}"/>
          </ac:spMkLst>
        </pc:spChg>
      </pc:sldChg>
      <pc:sldChg chg="modSp">
        <pc:chgData name="ascott23@qub.ac.uk" userId="S::urn:spo:guest#ascott23@qub.ac.uk::" providerId="AD" clId="Web-{704A64E4-C418-F91E-625A-B42270B6A1BF}" dt="2023-06-12T16:15:27.441" v="298" actId="20577"/>
        <pc:sldMkLst>
          <pc:docMk/>
          <pc:sldMk cId="3068597905" sldId="269"/>
        </pc:sldMkLst>
        <pc:spChg chg="mod">
          <ac:chgData name="ascott23@qub.ac.uk" userId="S::urn:spo:guest#ascott23@qub.ac.uk::" providerId="AD" clId="Web-{704A64E4-C418-F91E-625A-B42270B6A1BF}" dt="2023-06-12T16:15:27.441" v="298" actId="20577"/>
          <ac:spMkLst>
            <pc:docMk/>
            <pc:sldMk cId="3068597905" sldId="269"/>
            <ac:spMk id="3" creationId="{6FCDCA76-572E-602B-3F9C-4221D2CD5869}"/>
          </ac:spMkLst>
        </pc:spChg>
      </pc:sldChg>
      <pc:sldChg chg="modSp">
        <pc:chgData name="ascott23@qub.ac.uk" userId="S::urn:spo:guest#ascott23@qub.ac.uk::" providerId="AD" clId="Web-{704A64E4-C418-F91E-625A-B42270B6A1BF}" dt="2023-06-12T16:02:46.124" v="161" actId="20577"/>
        <pc:sldMkLst>
          <pc:docMk/>
          <pc:sldMk cId="733352489" sldId="284"/>
        </pc:sldMkLst>
        <pc:spChg chg="mod">
          <ac:chgData name="ascott23@qub.ac.uk" userId="S::urn:spo:guest#ascott23@qub.ac.uk::" providerId="AD" clId="Web-{704A64E4-C418-F91E-625A-B42270B6A1BF}" dt="2023-06-12T15:48:53.992" v="66" actId="20577"/>
          <ac:spMkLst>
            <pc:docMk/>
            <pc:sldMk cId="733352489" sldId="284"/>
            <ac:spMk id="2" creationId="{77D7E63D-7027-8415-72EB-5ECCD605444A}"/>
          </ac:spMkLst>
        </pc:spChg>
        <pc:spChg chg="mod">
          <ac:chgData name="ascott23@qub.ac.uk" userId="S::urn:spo:guest#ascott23@qub.ac.uk::" providerId="AD" clId="Web-{704A64E4-C418-F91E-625A-B42270B6A1BF}" dt="2023-06-12T16:02:46.124" v="161" actId="20577"/>
          <ac:spMkLst>
            <pc:docMk/>
            <pc:sldMk cId="733352489" sldId="284"/>
            <ac:spMk id="3" creationId="{6FCDCA76-572E-602B-3F9C-4221D2CD5869}"/>
          </ac:spMkLst>
        </pc:spChg>
      </pc:sldChg>
      <pc:sldChg chg="modSp">
        <pc:chgData name="ascott23@qub.ac.uk" userId="S::urn:spo:guest#ascott23@qub.ac.uk::" providerId="AD" clId="Web-{704A64E4-C418-F91E-625A-B42270B6A1BF}" dt="2023-06-12T15:51:28.449" v="121" actId="20577"/>
        <pc:sldMkLst>
          <pc:docMk/>
          <pc:sldMk cId="3431927265" sldId="285"/>
        </pc:sldMkLst>
        <pc:spChg chg="mod">
          <ac:chgData name="ascott23@qub.ac.uk" userId="S::urn:spo:guest#ascott23@qub.ac.uk::" providerId="AD" clId="Web-{704A64E4-C418-F91E-625A-B42270B6A1BF}" dt="2023-06-12T15:51:11.824" v="112" actId="20577"/>
          <ac:spMkLst>
            <pc:docMk/>
            <pc:sldMk cId="3431927265" sldId="285"/>
            <ac:spMk id="2" creationId="{77D7E63D-7027-8415-72EB-5ECCD605444A}"/>
          </ac:spMkLst>
        </pc:spChg>
        <pc:spChg chg="mod">
          <ac:chgData name="ascott23@qub.ac.uk" userId="S::urn:spo:guest#ascott23@qub.ac.uk::" providerId="AD" clId="Web-{704A64E4-C418-F91E-625A-B42270B6A1BF}" dt="2023-06-12T15:51:28.449" v="121" actId="20577"/>
          <ac:spMkLst>
            <pc:docMk/>
            <pc:sldMk cId="3431927265" sldId="285"/>
            <ac:spMk id="3" creationId="{6FCDCA76-572E-602B-3F9C-4221D2CD5869}"/>
          </ac:spMkLst>
        </pc:spChg>
      </pc:sldChg>
      <pc:sldChg chg="modSp">
        <pc:chgData name="ascott23@qub.ac.uk" userId="S::urn:spo:guest#ascott23@qub.ac.uk::" providerId="AD" clId="Web-{704A64E4-C418-F91E-625A-B42270B6A1BF}" dt="2023-06-12T16:03:44.953" v="170" actId="20577"/>
        <pc:sldMkLst>
          <pc:docMk/>
          <pc:sldMk cId="1166873944" sldId="286"/>
        </pc:sldMkLst>
        <pc:spChg chg="mod">
          <ac:chgData name="ascott23@qub.ac.uk" userId="S::urn:spo:guest#ascott23@qub.ac.uk::" providerId="AD" clId="Web-{704A64E4-C418-F91E-625A-B42270B6A1BF}" dt="2023-06-12T16:03:44.953" v="170" actId="20577"/>
          <ac:spMkLst>
            <pc:docMk/>
            <pc:sldMk cId="1166873944" sldId="286"/>
            <ac:spMk id="3" creationId="{6FCDCA76-572E-602B-3F9C-4221D2CD5869}"/>
          </ac:spMkLst>
        </pc:spChg>
      </pc:sldChg>
      <pc:sldChg chg="modSp">
        <pc:chgData name="ascott23@qub.ac.uk" userId="S::urn:spo:guest#ascott23@qub.ac.uk::" providerId="AD" clId="Web-{704A64E4-C418-F91E-625A-B42270B6A1BF}" dt="2023-06-12T16:04:24.486" v="182" actId="20577"/>
        <pc:sldMkLst>
          <pc:docMk/>
          <pc:sldMk cId="1126700524" sldId="287"/>
        </pc:sldMkLst>
        <pc:spChg chg="mod">
          <ac:chgData name="ascott23@qub.ac.uk" userId="S::urn:spo:guest#ascott23@qub.ac.uk::" providerId="AD" clId="Web-{704A64E4-C418-F91E-625A-B42270B6A1BF}" dt="2023-06-12T16:04:24.486" v="182" actId="20577"/>
          <ac:spMkLst>
            <pc:docMk/>
            <pc:sldMk cId="1126700524" sldId="287"/>
            <ac:spMk id="3" creationId="{6FCDCA76-572E-602B-3F9C-4221D2CD5869}"/>
          </ac:spMkLst>
        </pc:spChg>
      </pc:sldChg>
      <pc:sldChg chg="modSp">
        <pc:chgData name="ascott23@qub.ac.uk" userId="S::urn:spo:guest#ascott23@qub.ac.uk::" providerId="AD" clId="Web-{704A64E4-C418-F91E-625A-B42270B6A1BF}" dt="2023-06-12T16:13:02.562" v="268" actId="20577"/>
        <pc:sldMkLst>
          <pc:docMk/>
          <pc:sldMk cId="2479347110" sldId="288"/>
        </pc:sldMkLst>
        <pc:spChg chg="mod">
          <ac:chgData name="ascott23@qub.ac.uk" userId="S::urn:spo:guest#ascott23@qub.ac.uk::" providerId="AD" clId="Web-{704A64E4-C418-F91E-625A-B42270B6A1BF}" dt="2023-06-12T16:13:02.562" v="268" actId="20577"/>
          <ac:spMkLst>
            <pc:docMk/>
            <pc:sldMk cId="2479347110" sldId="288"/>
            <ac:spMk id="3" creationId="{6FCDCA76-572E-602B-3F9C-4221D2CD5869}"/>
          </ac:spMkLst>
        </pc:spChg>
      </pc:sldChg>
      <pc:sldChg chg="modSp">
        <pc:chgData name="ascott23@qub.ac.uk" userId="S::urn:spo:guest#ascott23@qub.ac.uk::" providerId="AD" clId="Web-{704A64E4-C418-F91E-625A-B42270B6A1BF}" dt="2023-06-12T16:07:02.099" v="233" actId="20577"/>
        <pc:sldMkLst>
          <pc:docMk/>
          <pc:sldMk cId="445866682" sldId="289"/>
        </pc:sldMkLst>
        <pc:spChg chg="mod">
          <ac:chgData name="ascott23@qub.ac.uk" userId="S::urn:spo:guest#ascott23@qub.ac.uk::" providerId="AD" clId="Web-{704A64E4-C418-F91E-625A-B42270B6A1BF}" dt="2023-06-12T16:07:02.099" v="233" actId="20577"/>
          <ac:spMkLst>
            <pc:docMk/>
            <pc:sldMk cId="445866682" sldId="289"/>
            <ac:spMk id="3" creationId="{6FCDCA76-572E-602B-3F9C-4221D2CD5869}"/>
          </ac:spMkLst>
        </pc:spChg>
      </pc:sldChg>
      <pc:sldChg chg="modSp">
        <pc:chgData name="ascott23@qub.ac.uk" userId="S::urn:spo:guest#ascott23@qub.ac.uk::" providerId="AD" clId="Web-{704A64E4-C418-F91E-625A-B42270B6A1BF}" dt="2023-06-12T16:16:09.051" v="305" actId="20577"/>
        <pc:sldMkLst>
          <pc:docMk/>
          <pc:sldMk cId="2599997871" sldId="291"/>
        </pc:sldMkLst>
        <pc:spChg chg="mod">
          <ac:chgData name="ascott23@qub.ac.uk" userId="S::urn:spo:guest#ascott23@qub.ac.uk::" providerId="AD" clId="Web-{704A64E4-C418-F91E-625A-B42270B6A1BF}" dt="2023-06-12T16:16:09.051" v="305" actId="20577"/>
          <ac:spMkLst>
            <pc:docMk/>
            <pc:sldMk cId="2599997871" sldId="291"/>
            <ac:spMk id="3" creationId="{6FCDCA76-572E-602B-3F9C-4221D2CD5869}"/>
          </ac:spMkLst>
        </pc:spChg>
      </pc:sldChg>
      <pc:sldChg chg="modSp">
        <pc:chgData name="ascott23@qub.ac.uk" userId="S::urn:spo:guest#ascott23@qub.ac.uk::" providerId="AD" clId="Web-{704A64E4-C418-F91E-625A-B42270B6A1BF}" dt="2023-06-12T16:18:04.976" v="338" actId="20577"/>
        <pc:sldMkLst>
          <pc:docMk/>
          <pc:sldMk cId="72660345" sldId="292"/>
        </pc:sldMkLst>
        <pc:spChg chg="mod">
          <ac:chgData name="ascott23@qub.ac.uk" userId="S::urn:spo:guest#ascott23@qub.ac.uk::" providerId="AD" clId="Web-{704A64E4-C418-F91E-625A-B42270B6A1BF}" dt="2023-06-12T16:16:41.239" v="313" actId="20577"/>
          <ac:spMkLst>
            <pc:docMk/>
            <pc:sldMk cId="72660345" sldId="292"/>
            <ac:spMk id="2" creationId="{33DAF128-3A0C-79B3-F4B3-CE17FC53A587}"/>
          </ac:spMkLst>
        </pc:spChg>
        <pc:spChg chg="mod">
          <ac:chgData name="ascott23@qub.ac.uk" userId="S::urn:spo:guest#ascott23@qub.ac.uk::" providerId="AD" clId="Web-{704A64E4-C418-F91E-625A-B42270B6A1BF}" dt="2023-06-12T16:18:04.976" v="338" actId="20577"/>
          <ac:spMkLst>
            <pc:docMk/>
            <pc:sldMk cId="72660345" sldId="292"/>
            <ac:spMk id="3" creationId="{3606512F-ADF0-5B91-9CE7-AD0360B3B99E}"/>
          </ac:spMkLst>
        </pc:spChg>
      </pc:sldChg>
      <pc:sldChg chg="del">
        <pc:chgData name="ascott23@qub.ac.uk" userId="S::urn:spo:guest#ascott23@qub.ac.uk::" providerId="AD" clId="Web-{704A64E4-C418-F91E-625A-B42270B6A1BF}" dt="2023-06-12T16:19:45.244" v="339"/>
        <pc:sldMkLst>
          <pc:docMk/>
          <pc:sldMk cId="2008957566" sldId="293"/>
        </pc:sldMkLst>
      </pc:sldChg>
      <pc:sldChg chg="modSp">
        <pc:chgData name="ascott23@qub.ac.uk" userId="S::urn:spo:guest#ascott23@qub.ac.uk::" providerId="AD" clId="Web-{704A64E4-C418-F91E-625A-B42270B6A1BF}" dt="2023-06-12T16:20:13.558" v="345" actId="20577"/>
        <pc:sldMkLst>
          <pc:docMk/>
          <pc:sldMk cId="2305786695" sldId="295"/>
        </pc:sldMkLst>
        <pc:spChg chg="mod">
          <ac:chgData name="ascott23@qub.ac.uk" userId="S::urn:spo:guest#ascott23@qub.ac.uk::" providerId="AD" clId="Web-{704A64E4-C418-F91E-625A-B42270B6A1BF}" dt="2023-06-12T16:19:52.057" v="342" actId="20577"/>
          <ac:spMkLst>
            <pc:docMk/>
            <pc:sldMk cId="2305786695" sldId="295"/>
            <ac:spMk id="2" creationId="{77D7E63D-7027-8415-72EB-5ECCD605444A}"/>
          </ac:spMkLst>
        </pc:spChg>
        <pc:spChg chg="mod">
          <ac:chgData name="ascott23@qub.ac.uk" userId="S::urn:spo:guest#ascott23@qub.ac.uk::" providerId="AD" clId="Web-{704A64E4-C418-F91E-625A-B42270B6A1BF}" dt="2023-06-12T16:20:13.558" v="345" actId="20577"/>
          <ac:spMkLst>
            <pc:docMk/>
            <pc:sldMk cId="2305786695" sldId="295"/>
            <ac:spMk id="3" creationId="{6FCDCA76-572E-602B-3F9C-4221D2CD5869}"/>
          </ac:spMkLst>
        </pc:spChg>
      </pc:sldChg>
      <pc:sldChg chg="modSp">
        <pc:chgData name="ascott23@qub.ac.uk" userId="S::urn:spo:guest#ascott23@qub.ac.uk::" providerId="AD" clId="Web-{704A64E4-C418-F91E-625A-B42270B6A1BF}" dt="2023-06-12T16:13:54.782" v="282" actId="20577"/>
        <pc:sldMkLst>
          <pc:docMk/>
          <pc:sldMk cId="1088902784" sldId="297"/>
        </pc:sldMkLst>
        <pc:spChg chg="mod">
          <ac:chgData name="ascott23@qub.ac.uk" userId="S::urn:spo:guest#ascott23@qub.ac.uk::" providerId="AD" clId="Web-{704A64E4-C418-F91E-625A-B42270B6A1BF}" dt="2023-06-12T16:13:54.782" v="282" actId="20577"/>
          <ac:spMkLst>
            <pc:docMk/>
            <pc:sldMk cId="1088902784" sldId="297"/>
            <ac:spMk id="3" creationId="{6FCDCA76-572E-602B-3F9C-4221D2CD5869}"/>
          </ac:spMkLst>
        </pc:spChg>
      </pc:sldChg>
    </pc:docChg>
  </pc:docChgLst>
  <pc:docChgLst>
    <pc:chgData name="Ashley Harris" userId="S::ah116@stir.ac.uk::36c21015-4e64-4733-b3fb-96f4151e30d0" providerId="AD" clId="Web-{C8C9B1A6-ABD4-6743-F714-D48267041ECC}"/>
    <pc:docChg chg="modSld">
      <pc:chgData name="Ashley Harris" userId="S::ah116@stir.ac.uk::36c21015-4e64-4733-b3fb-96f4151e30d0" providerId="AD" clId="Web-{C8C9B1A6-ABD4-6743-F714-D48267041ECC}" dt="2022-11-23T18:35:39.487" v="3" actId="20577"/>
      <pc:docMkLst>
        <pc:docMk/>
      </pc:docMkLst>
      <pc:sldChg chg="modSp">
        <pc:chgData name="Ashley Harris" userId="S::ah116@stir.ac.uk::36c21015-4e64-4733-b3fb-96f4151e30d0" providerId="AD" clId="Web-{C8C9B1A6-ABD4-6743-F714-D48267041ECC}" dt="2022-11-23T18:35:39.487" v="3" actId="20577"/>
        <pc:sldMkLst>
          <pc:docMk/>
          <pc:sldMk cId="3068597905" sldId="269"/>
        </pc:sldMkLst>
        <pc:spChg chg="mod">
          <ac:chgData name="Ashley Harris" userId="S::ah116@stir.ac.uk::36c21015-4e64-4733-b3fb-96f4151e30d0" providerId="AD" clId="Web-{C8C9B1A6-ABD4-6743-F714-D48267041ECC}" dt="2022-11-23T18:35:39.487" v="3" actId="20577"/>
          <ac:spMkLst>
            <pc:docMk/>
            <pc:sldMk cId="3068597905" sldId="269"/>
            <ac:spMk id="2" creationId="{77D7E63D-7027-8415-72EB-5ECCD605444A}"/>
          </ac:spMkLst>
        </pc:spChg>
      </pc:sldChg>
    </pc:docChg>
  </pc:docChgLst>
  <pc:docChgLst>
    <pc:chgData name="Fiona Barclay" userId="S::fb10@stir.ac.uk::1a9de9fe-3dd9-46c7-90de-ddfb8131350a" providerId="AD" clId="Web-{43683821-1AC7-C3A5-77F7-042E92D3A3FA}"/>
    <pc:docChg chg="modSld">
      <pc:chgData name="Fiona Barclay" userId="S::fb10@stir.ac.uk::1a9de9fe-3dd9-46c7-90de-ddfb8131350a" providerId="AD" clId="Web-{43683821-1AC7-C3A5-77F7-042E92D3A3FA}" dt="2023-05-01T08:44:56.023" v="1" actId="20577"/>
      <pc:docMkLst>
        <pc:docMk/>
      </pc:docMkLst>
      <pc:sldChg chg="modSp">
        <pc:chgData name="Fiona Barclay" userId="S::fb10@stir.ac.uk::1a9de9fe-3dd9-46c7-90de-ddfb8131350a" providerId="AD" clId="Web-{43683821-1AC7-C3A5-77F7-042E92D3A3FA}" dt="2023-05-01T08:44:56.023" v="1" actId="20577"/>
        <pc:sldMkLst>
          <pc:docMk/>
          <pc:sldMk cId="1195158445" sldId="256"/>
        </pc:sldMkLst>
        <pc:spChg chg="mod">
          <ac:chgData name="Fiona Barclay" userId="S::fb10@stir.ac.uk::1a9de9fe-3dd9-46c7-90de-ddfb8131350a" providerId="AD" clId="Web-{43683821-1AC7-C3A5-77F7-042E92D3A3FA}" dt="2023-05-01T08:44:56.023" v="1" actId="20577"/>
          <ac:spMkLst>
            <pc:docMk/>
            <pc:sldMk cId="1195158445" sldId="256"/>
            <ac:spMk id="3" creationId="{BC49A7CA-EF4E-5C73-EBC6-047EF25976FA}"/>
          </ac:spMkLst>
        </pc:spChg>
      </pc:sldChg>
    </pc:docChg>
  </pc:docChgLst>
  <pc:docChgLst>
    <pc:chgData name="Fiona Barclay" userId="S::fb10@stir.ac.uk::1a9de9fe-3dd9-46c7-90de-ddfb8131350a" providerId="AD" clId="Web-{7138702D-77D3-DCB1-2FDA-3CCFCA58F180}"/>
    <pc:docChg chg="modSld">
      <pc:chgData name="Fiona Barclay" userId="S::fb10@stir.ac.uk::1a9de9fe-3dd9-46c7-90de-ddfb8131350a" providerId="AD" clId="Web-{7138702D-77D3-DCB1-2FDA-3CCFCA58F180}" dt="2023-04-06T22:02:08.894" v="12" actId="20577"/>
      <pc:docMkLst>
        <pc:docMk/>
      </pc:docMkLst>
      <pc:sldChg chg="modSp">
        <pc:chgData name="Fiona Barclay" userId="S::fb10@stir.ac.uk::1a9de9fe-3dd9-46c7-90de-ddfb8131350a" providerId="AD" clId="Web-{7138702D-77D3-DCB1-2FDA-3CCFCA58F180}" dt="2023-04-06T22:02:08.894" v="12" actId="20577"/>
        <pc:sldMkLst>
          <pc:docMk/>
          <pc:sldMk cId="775477268" sldId="257"/>
        </pc:sldMkLst>
        <pc:spChg chg="mod">
          <ac:chgData name="Fiona Barclay" userId="S::fb10@stir.ac.uk::1a9de9fe-3dd9-46c7-90de-ddfb8131350a" providerId="AD" clId="Web-{7138702D-77D3-DCB1-2FDA-3CCFCA58F180}" dt="2023-04-06T22:02:08.894" v="12" actId="20577"/>
          <ac:spMkLst>
            <pc:docMk/>
            <pc:sldMk cId="775477268" sldId="257"/>
            <ac:spMk id="3" creationId="{6FCDCA76-572E-602B-3F9C-4221D2CD5869}"/>
          </ac:spMkLst>
        </pc:spChg>
      </pc:sldChg>
      <pc:sldChg chg="modSp">
        <pc:chgData name="Fiona Barclay" userId="S::fb10@stir.ac.uk::1a9de9fe-3dd9-46c7-90de-ddfb8131350a" providerId="AD" clId="Web-{7138702D-77D3-DCB1-2FDA-3CCFCA58F180}" dt="2023-04-06T22:00:02.838" v="11" actId="20577"/>
        <pc:sldMkLst>
          <pc:docMk/>
          <pc:sldMk cId="2599997871" sldId="291"/>
        </pc:sldMkLst>
        <pc:spChg chg="mod">
          <ac:chgData name="Fiona Barclay" userId="S::fb10@stir.ac.uk::1a9de9fe-3dd9-46c7-90de-ddfb8131350a" providerId="AD" clId="Web-{7138702D-77D3-DCB1-2FDA-3CCFCA58F180}" dt="2023-04-06T22:00:02.838" v="11" actId="20577"/>
          <ac:spMkLst>
            <pc:docMk/>
            <pc:sldMk cId="2599997871" sldId="291"/>
            <ac:spMk id="3" creationId="{6FCDCA76-572E-602B-3F9C-4221D2CD5869}"/>
          </ac:spMkLst>
        </pc:spChg>
      </pc:sldChg>
      <pc:sldChg chg="modSp">
        <pc:chgData name="Fiona Barclay" userId="S::fb10@stir.ac.uk::1a9de9fe-3dd9-46c7-90de-ddfb8131350a" providerId="AD" clId="Web-{7138702D-77D3-DCB1-2FDA-3CCFCA58F180}" dt="2023-04-06T21:58:31.050" v="9" actId="20577"/>
        <pc:sldMkLst>
          <pc:docMk/>
          <pc:sldMk cId="4107889610" sldId="296"/>
        </pc:sldMkLst>
        <pc:spChg chg="mod">
          <ac:chgData name="Fiona Barclay" userId="S::fb10@stir.ac.uk::1a9de9fe-3dd9-46c7-90de-ddfb8131350a" providerId="AD" clId="Web-{7138702D-77D3-DCB1-2FDA-3CCFCA58F180}" dt="2023-04-06T21:58:31.050" v="9" actId="20577"/>
          <ac:spMkLst>
            <pc:docMk/>
            <pc:sldMk cId="4107889610" sldId="296"/>
            <ac:spMk id="3" creationId="{6FCDCA76-572E-602B-3F9C-4221D2CD5869}"/>
          </ac:spMkLst>
        </pc:spChg>
      </pc:sldChg>
    </pc:docChg>
  </pc:docChgLst>
  <pc:docChgLst>
    <pc:chgData name="Ashley Harris" userId="S::ah116@stir.ac.uk::36c21015-4e64-4733-b3fb-96f4151e30d0" providerId="AD" clId="Web-{A8D76BD6-C4E3-6258-E0D8-51783E03283E}"/>
    <pc:docChg chg="addSld delSld modSld sldOrd">
      <pc:chgData name="Ashley Harris" userId="S::ah116@stir.ac.uk::36c21015-4e64-4733-b3fb-96f4151e30d0" providerId="AD" clId="Web-{A8D76BD6-C4E3-6258-E0D8-51783E03283E}" dt="2022-11-16T14:47:02.399" v="41" actId="20577"/>
      <pc:docMkLst>
        <pc:docMk/>
      </pc:docMkLst>
      <pc:sldChg chg="modSp">
        <pc:chgData name="Ashley Harris" userId="S::ah116@stir.ac.uk::36c21015-4e64-4733-b3fb-96f4151e30d0" providerId="AD" clId="Web-{A8D76BD6-C4E3-6258-E0D8-51783E03283E}" dt="2022-11-16T14:44:31.708" v="11" actId="20577"/>
        <pc:sldMkLst>
          <pc:docMk/>
          <pc:sldMk cId="220940628" sldId="258"/>
        </pc:sldMkLst>
        <pc:spChg chg="mod">
          <ac:chgData name="Ashley Harris" userId="S::ah116@stir.ac.uk::36c21015-4e64-4733-b3fb-96f4151e30d0" providerId="AD" clId="Web-{A8D76BD6-C4E3-6258-E0D8-51783E03283E}" dt="2022-11-16T14:44:31.708" v="11" actId="20577"/>
          <ac:spMkLst>
            <pc:docMk/>
            <pc:sldMk cId="220940628" sldId="258"/>
            <ac:spMk id="3" creationId="{6FCDCA76-572E-602B-3F9C-4221D2CD5869}"/>
          </ac:spMkLst>
        </pc:spChg>
      </pc:sldChg>
      <pc:sldChg chg="del">
        <pc:chgData name="Ashley Harris" userId="S::ah116@stir.ac.uk::36c21015-4e64-4733-b3fb-96f4151e30d0" providerId="AD" clId="Web-{A8D76BD6-C4E3-6258-E0D8-51783E03283E}" dt="2022-11-16T14:39:22.342" v="0"/>
        <pc:sldMkLst>
          <pc:docMk/>
          <pc:sldMk cId="603555596" sldId="261"/>
        </pc:sldMkLst>
      </pc:sldChg>
      <pc:sldChg chg="del">
        <pc:chgData name="Ashley Harris" userId="S::ah116@stir.ac.uk::36c21015-4e64-4733-b3fb-96f4151e30d0" providerId="AD" clId="Web-{A8D76BD6-C4E3-6258-E0D8-51783E03283E}" dt="2022-11-16T14:39:22.342" v="1"/>
        <pc:sldMkLst>
          <pc:docMk/>
          <pc:sldMk cId="901715420" sldId="267"/>
        </pc:sldMkLst>
      </pc:sldChg>
      <pc:sldChg chg="modSp">
        <pc:chgData name="Ashley Harris" userId="S::ah116@stir.ac.uk::36c21015-4e64-4733-b3fb-96f4151e30d0" providerId="AD" clId="Web-{A8D76BD6-C4E3-6258-E0D8-51783E03283E}" dt="2022-11-16T14:45:02.162" v="17" actId="20577"/>
        <pc:sldMkLst>
          <pc:docMk/>
          <pc:sldMk cId="2073752818" sldId="268"/>
        </pc:sldMkLst>
        <pc:spChg chg="mod">
          <ac:chgData name="Ashley Harris" userId="S::ah116@stir.ac.uk::36c21015-4e64-4733-b3fb-96f4151e30d0" providerId="AD" clId="Web-{A8D76BD6-C4E3-6258-E0D8-51783E03283E}" dt="2022-11-16T14:45:02.162" v="17" actId="20577"/>
          <ac:spMkLst>
            <pc:docMk/>
            <pc:sldMk cId="2073752818" sldId="268"/>
            <ac:spMk id="3" creationId="{6FCDCA76-572E-602B-3F9C-4221D2CD5869}"/>
          </ac:spMkLst>
        </pc:spChg>
      </pc:sldChg>
      <pc:sldChg chg="modSp">
        <pc:chgData name="Ashley Harris" userId="S::ah116@stir.ac.uk::36c21015-4e64-4733-b3fb-96f4151e30d0" providerId="AD" clId="Web-{A8D76BD6-C4E3-6258-E0D8-51783E03283E}" dt="2022-11-16T14:46:07.742" v="39" actId="20577"/>
        <pc:sldMkLst>
          <pc:docMk/>
          <pc:sldMk cId="3068597905" sldId="269"/>
        </pc:sldMkLst>
        <pc:spChg chg="mod">
          <ac:chgData name="Ashley Harris" userId="S::ah116@stir.ac.uk::36c21015-4e64-4733-b3fb-96f4151e30d0" providerId="AD" clId="Web-{A8D76BD6-C4E3-6258-E0D8-51783E03283E}" dt="2022-11-16T14:46:07.742" v="39" actId="20577"/>
          <ac:spMkLst>
            <pc:docMk/>
            <pc:sldMk cId="3068597905" sldId="269"/>
            <ac:spMk id="3" creationId="{6FCDCA76-572E-602B-3F9C-4221D2CD5869}"/>
          </ac:spMkLst>
        </pc:spChg>
      </pc:sldChg>
      <pc:sldChg chg="modSp">
        <pc:chgData name="Ashley Harris" userId="S::ah116@stir.ac.uk::36c21015-4e64-4733-b3fb-96f4151e30d0" providerId="AD" clId="Web-{A8D76BD6-C4E3-6258-E0D8-51783E03283E}" dt="2022-11-16T14:44:13.333" v="8" actId="20577"/>
        <pc:sldMkLst>
          <pc:docMk/>
          <pc:sldMk cId="733352489" sldId="284"/>
        </pc:sldMkLst>
        <pc:spChg chg="mod">
          <ac:chgData name="Ashley Harris" userId="S::ah116@stir.ac.uk::36c21015-4e64-4733-b3fb-96f4151e30d0" providerId="AD" clId="Web-{A8D76BD6-C4E3-6258-E0D8-51783E03283E}" dt="2022-11-16T14:44:13.333" v="8" actId="20577"/>
          <ac:spMkLst>
            <pc:docMk/>
            <pc:sldMk cId="733352489" sldId="284"/>
            <ac:spMk id="3" creationId="{6FCDCA76-572E-602B-3F9C-4221D2CD5869}"/>
          </ac:spMkLst>
        </pc:spChg>
      </pc:sldChg>
      <pc:sldChg chg="modSp">
        <pc:chgData name="Ashley Harris" userId="S::ah116@stir.ac.uk::36c21015-4e64-4733-b3fb-96f4151e30d0" providerId="AD" clId="Web-{A8D76BD6-C4E3-6258-E0D8-51783E03283E}" dt="2022-11-16T14:45:16.678" v="22" actId="20577"/>
        <pc:sldMkLst>
          <pc:docMk/>
          <pc:sldMk cId="2479347110" sldId="288"/>
        </pc:sldMkLst>
        <pc:spChg chg="mod">
          <ac:chgData name="Ashley Harris" userId="S::ah116@stir.ac.uk::36c21015-4e64-4733-b3fb-96f4151e30d0" providerId="AD" clId="Web-{A8D76BD6-C4E3-6258-E0D8-51783E03283E}" dt="2022-11-16T14:45:16.678" v="22" actId="20577"/>
          <ac:spMkLst>
            <pc:docMk/>
            <pc:sldMk cId="2479347110" sldId="288"/>
            <ac:spMk id="3" creationId="{6FCDCA76-572E-602B-3F9C-4221D2CD5869}"/>
          </ac:spMkLst>
        </pc:spChg>
      </pc:sldChg>
      <pc:sldChg chg="modSp">
        <pc:chgData name="Ashley Harris" userId="S::ah116@stir.ac.uk::36c21015-4e64-4733-b3fb-96f4151e30d0" providerId="AD" clId="Web-{A8D76BD6-C4E3-6258-E0D8-51783E03283E}" dt="2022-11-16T14:47:02.399" v="41" actId="20577"/>
        <pc:sldMkLst>
          <pc:docMk/>
          <pc:sldMk cId="72660345" sldId="292"/>
        </pc:sldMkLst>
        <pc:spChg chg="mod">
          <ac:chgData name="Ashley Harris" userId="S::ah116@stir.ac.uk::36c21015-4e64-4733-b3fb-96f4151e30d0" providerId="AD" clId="Web-{A8D76BD6-C4E3-6258-E0D8-51783E03283E}" dt="2022-11-16T14:47:02.399" v="41" actId="20577"/>
          <ac:spMkLst>
            <pc:docMk/>
            <pc:sldMk cId="72660345" sldId="292"/>
            <ac:spMk id="3" creationId="{3606512F-ADF0-5B91-9CE7-AD0360B3B99E}"/>
          </ac:spMkLst>
        </pc:spChg>
      </pc:sldChg>
      <pc:sldChg chg="add ord">
        <pc:chgData name="Ashley Harris" userId="S::ah116@stir.ac.uk::36c21015-4e64-4733-b3fb-96f4151e30d0" providerId="AD" clId="Web-{A8D76BD6-C4E3-6258-E0D8-51783E03283E}" dt="2022-11-16T14:39:33.233" v="4"/>
        <pc:sldMkLst>
          <pc:docMk/>
          <pc:sldMk cId="2305786695" sldId="295"/>
        </pc:sldMkLst>
      </pc:sldChg>
      <pc:sldChg chg="add ord">
        <pc:chgData name="Ashley Harris" userId="S::ah116@stir.ac.uk::36c21015-4e64-4733-b3fb-96f4151e30d0" providerId="AD" clId="Web-{A8D76BD6-C4E3-6258-E0D8-51783E03283E}" dt="2022-11-16T14:39:33.233" v="5"/>
        <pc:sldMkLst>
          <pc:docMk/>
          <pc:sldMk cId="4107889610" sldId="296"/>
        </pc:sldMkLst>
      </pc:sldChg>
    </pc:docChg>
  </pc:docChgLst>
  <pc:docChgLst>
    <pc:chgData name="Ashley Harris" userId="S::ah116@stir.ac.uk::36c21015-4e64-4733-b3fb-96f4151e30d0" providerId="AD" clId="Web-{AFCC44CA-60A8-B219-5825-0C07B3AEB791}"/>
    <pc:docChg chg="addSld modSld">
      <pc:chgData name="Ashley Harris" userId="S::ah116@stir.ac.uk::36c21015-4e64-4733-b3fb-96f4151e30d0" providerId="AD" clId="Web-{AFCC44CA-60A8-B219-5825-0C07B3AEB791}" dt="2022-11-18T13:24:56.359" v="269" actId="1076"/>
      <pc:docMkLst>
        <pc:docMk/>
      </pc:docMkLst>
      <pc:sldChg chg="modSp">
        <pc:chgData name="Ashley Harris" userId="S::ah116@stir.ac.uk::36c21015-4e64-4733-b3fb-96f4151e30d0" providerId="AD" clId="Web-{AFCC44CA-60A8-B219-5825-0C07B3AEB791}" dt="2022-11-18T13:06:49.271" v="11" actId="20577"/>
        <pc:sldMkLst>
          <pc:docMk/>
          <pc:sldMk cId="775477268" sldId="257"/>
        </pc:sldMkLst>
        <pc:spChg chg="mod">
          <ac:chgData name="Ashley Harris" userId="S::ah116@stir.ac.uk::36c21015-4e64-4733-b3fb-96f4151e30d0" providerId="AD" clId="Web-{AFCC44CA-60A8-B219-5825-0C07B3AEB791}" dt="2022-11-18T13:06:49.271" v="11" actId="20577"/>
          <ac:spMkLst>
            <pc:docMk/>
            <pc:sldMk cId="775477268" sldId="257"/>
            <ac:spMk id="3" creationId="{6FCDCA76-572E-602B-3F9C-4221D2CD5869}"/>
          </ac:spMkLst>
        </pc:spChg>
      </pc:sldChg>
      <pc:sldChg chg="modSp">
        <pc:chgData name="Ashley Harris" userId="S::ah116@stir.ac.uk::36c21015-4e64-4733-b3fb-96f4151e30d0" providerId="AD" clId="Web-{AFCC44CA-60A8-B219-5825-0C07B3AEB791}" dt="2022-11-18T13:14:15.350" v="93" actId="20577"/>
        <pc:sldMkLst>
          <pc:docMk/>
          <pc:sldMk cId="220940628" sldId="258"/>
        </pc:sldMkLst>
        <pc:spChg chg="mod">
          <ac:chgData name="Ashley Harris" userId="S::ah116@stir.ac.uk::36c21015-4e64-4733-b3fb-96f4151e30d0" providerId="AD" clId="Web-{AFCC44CA-60A8-B219-5825-0C07B3AEB791}" dt="2022-11-18T13:14:15.350" v="93" actId="20577"/>
          <ac:spMkLst>
            <pc:docMk/>
            <pc:sldMk cId="220940628" sldId="258"/>
            <ac:spMk id="3" creationId="{6FCDCA76-572E-602B-3F9C-4221D2CD5869}"/>
          </ac:spMkLst>
        </pc:spChg>
      </pc:sldChg>
      <pc:sldChg chg="modSp">
        <pc:chgData name="Ashley Harris" userId="S::ah116@stir.ac.uk::36c21015-4e64-4733-b3fb-96f4151e30d0" providerId="AD" clId="Web-{AFCC44CA-60A8-B219-5825-0C07B3AEB791}" dt="2022-11-18T13:15:51.276" v="124" actId="14100"/>
        <pc:sldMkLst>
          <pc:docMk/>
          <pc:sldMk cId="2073752818" sldId="268"/>
        </pc:sldMkLst>
        <pc:spChg chg="mod">
          <ac:chgData name="Ashley Harris" userId="S::ah116@stir.ac.uk::36c21015-4e64-4733-b3fb-96f4151e30d0" providerId="AD" clId="Web-{AFCC44CA-60A8-B219-5825-0C07B3AEB791}" dt="2022-11-18T13:15:51.276" v="124" actId="14100"/>
          <ac:spMkLst>
            <pc:docMk/>
            <pc:sldMk cId="2073752818" sldId="268"/>
            <ac:spMk id="3" creationId="{6FCDCA76-572E-602B-3F9C-4221D2CD5869}"/>
          </ac:spMkLst>
        </pc:spChg>
      </pc:sldChg>
      <pc:sldChg chg="modSp">
        <pc:chgData name="Ashley Harris" userId="S::ah116@stir.ac.uk::36c21015-4e64-4733-b3fb-96f4151e30d0" providerId="AD" clId="Web-{AFCC44CA-60A8-B219-5825-0C07B3AEB791}" dt="2022-11-18T13:24:56.359" v="269" actId="1076"/>
        <pc:sldMkLst>
          <pc:docMk/>
          <pc:sldMk cId="3405192013" sldId="282"/>
        </pc:sldMkLst>
        <pc:spChg chg="mod">
          <ac:chgData name="Ashley Harris" userId="S::ah116@stir.ac.uk::36c21015-4e64-4733-b3fb-96f4151e30d0" providerId="AD" clId="Web-{AFCC44CA-60A8-B219-5825-0C07B3AEB791}" dt="2022-11-18T13:24:56.359" v="269" actId="1076"/>
          <ac:spMkLst>
            <pc:docMk/>
            <pc:sldMk cId="3405192013" sldId="282"/>
            <ac:spMk id="2" creationId="{1A46959E-FCC0-ACE5-4437-155D0DE564E1}"/>
          </ac:spMkLst>
        </pc:spChg>
      </pc:sldChg>
      <pc:sldChg chg="modSp">
        <pc:chgData name="Ashley Harris" userId="S::ah116@stir.ac.uk::36c21015-4e64-4733-b3fb-96f4151e30d0" providerId="AD" clId="Web-{AFCC44CA-60A8-B219-5825-0C07B3AEB791}" dt="2022-11-18T13:10:16.763" v="88" actId="20577"/>
        <pc:sldMkLst>
          <pc:docMk/>
          <pc:sldMk cId="733352489" sldId="284"/>
        </pc:sldMkLst>
        <pc:spChg chg="mod">
          <ac:chgData name="Ashley Harris" userId="S::ah116@stir.ac.uk::36c21015-4e64-4733-b3fb-96f4151e30d0" providerId="AD" clId="Web-{AFCC44CA-60A8-B219-5825-0C07B3AEB791}" dt="2022-11-18T13:10:16.763" v="88" actId="20577"/>
          <ac:spMkLst>
            <pc:docMk/>
            <pc:sldMk cId="733352489" sldId="284"/>
            <ac:spMk id="3" creationId="{6FCDCA76-572E-602B-3F9C-4221D2CD5869}"/>
          </ac:spMkLst>
        </pc:spChg>
      </pc:sldChg>
      <pc:sldChg chg="modSp">
        <pc:chgData name="Ashley Harris" userId="S::ah116@stir.ac.uk::36c21015-4e64-4733-b3fb-96f4151e30d0" providerId="AD" clId="Web-{AFCC44CA-60A8-B219-5825-0C07B3AEB791}" dt="2022-11-18T13:18:16.875" v="218" actId="20577"/>
        <pc:sldMkLst>
          <pc:docMk/>
          <pc:sldMk cId="2479347110" sldId="288"/>
        </pc:sldMkLst>
        <pc:spChg chg="mod">
          <ac:chgData name="Ashley Harris" userId="S::ah116@stir.ac.uk::36c21015-4e64-4733-b3fb-96f4151e30d0" providerId="AD" clId="Web-{AFCC44CA-60A8-B219-5825-0C07B3AEB791}" dt="2022-11-18T13:18:16.875" v="218" actId="20577"/>
          <ac:spMkLst>
            <pc:docMk/>
            <pc:sldMk cId="2479347110" sldId="288"/>
            <ac:spMk id="2" creationId="{77D7E63D-7027-8415-72EB-5ECCD605444A}"/>
          </ac:spMkLst>
        </pc:spChg>
        <pc:spChg chg="mod">
          <ac:chgData name="Ashley Harris" userId="S::ah116@stir.ac.uk::36c21015-4e64-4733-b3fb-96f4151e30d0" providerId="AD" clId="Web-{AFCC44CA-60A8-B219-5825-0C07B3AEB791}" dt="2022-11-18T13:17:55.187" v="216" actId="14100"/>
          <ac:spMkLst>
            <pc:docMk/>
            <pc:sldMk cId="2479347110" sldId="288"/>
            <ac:spMk id="3" creationId="{6FCDCA76-572E-602B-3F9C-4221D2CD5869}"/>
          </ac:spMkLst>
        </pc:spChg>
      </pc:sldChg>
      <pc:sldChg chg="addSp delSp modSp">
        <pc:chgData name="Ashley Harris" userId="S::ah116@stir.ac.uk::36c21015-4e64-4733-b3fb-96f4151e30d0" providerId="AD" clId="Web-{AFCC44CA-60A8-B219-5825-0C07B3AEB791}" dt="2022-11-18T13:24:38.624" v="268" actId="1076"/>
        <pc:sldMkLst>
          <pc:docMk/>
          <pc:sldMk cId="3968127742" sldId="290"/>
        </pc:sldMkLst>
        <pc:spChg chg="mod">
          <ac:chgData name="Ashley Harris" userId="S::ah116@stir.ac.uk::36c21015-4e64-4733-b3fb-96f4151e30d0" providerId="AD" clId="Web-{AFCC44CA-60A8-B219-5825-0C07B3AEB791}" dt="2022-11-18T13:23:02.558" v="241" actId="1076"/>
          <ac:spMkLst>
            <pc:docMk/>
            <pc:sldMk cId="3968127742" sldId="290"/>
            <ac:spMk id="2" creationId="{77D7E63D-7027-8415-72EB-5ECCD605444A}"/>
          </ac:spMkLst>
        </pc:spChg>
        <pc:spChg chg="del">
          <ac:chgData name="Ashley Harris" userId="S::ah116@stir.ac.uk::36c21015-4e64-4733-b3fb-96f4151e30d0" providerId="AD" clId="Web-{AFCC44CA-60A8-B219-5825-0C07B3AEB791}" dt="2022-11-18T13:22:18.947" v="229"/>
          <ac:spMkLst>
            <pc:docMk/>
            <pc:sldMk cId="3968127742" sldId="290"/>
            <ac:spMk id="3" creationId="{6FCDCA76-572E-602B-3F9C-4221D2CD5869}"/>
          </ac:spMkLst>
        </pc:spChg>
        <pc:picChg chg="add mod ord">
          <ac:chgData name="Ashley Harris" userId="S::ah116@stir.ac.uk::36c21015-4e64-4733-b3fb-96f4151e30d0" providerId="AD" clId="Web-{AFCC44CA-60A8-B219-5825-0C07B3AEB791}" dt="2022-11-18T13:23:39.419" v="254" actId="1076"/>
          <ac:picMkLst>
            <pc:docMk/>
            <pc:sldMk cId="3968127742" sldId="290"/>
            <ac:picMk id="4" creationId="{4122A193-0D1B-575C-657A-7FF89ACAD525}"/>
          </ac:picMkLst>
        </pc:picChg>
        <pc:picChg chg="add mod">
          <ac:chgData name="Ashley Harris" userId="S::ah116@stir.ac.uk::36c21015-4e64-4733-b3fb-96f4151e30d0" providerId="AD" clId="Web-{AFCC44CA-60A8-B219-5825-0C07B3AEB791}" dt="2022-11-18T13:24:38.624" v="268" actId="1076"/>
          <ac:picMkLst>
            <pc:docMk/>
            <pc:sldMk cId="3968127742" sldId="290"/>
            <ac:picMk id="5" creationId="{9F395658-D136-1344-502F-7496DF39003B}"/>
          </ac:picMkLst>
        </pc:picChg>
        <pc:picChg chg="mod">
          <ac:chgData name="Ashley Harris" userId="S::ah116@stir.ac.uk::36c21015-4e64-4733-b3fb-96f4151e30d0" providerId="AD" clId="Web-{AFCC44CA-60A8-B219-5825-0C07B3AEB791}" dt="2022-11-18T13:24:37.202" v="267" actId="1076"/>
          <ac:picMkLst>
            <pc:docMk/>
            <pc:sldMk cId="3968127742" sldId="290"/>
            <ac:picMk id="1028" creationId="{ADFEB696-AB91-4A67-04EF-6604995D9693}"/>
          </ac:picMkLst>
        </pc:picChg>
        <pc:picChg chg="mod">
          <ac:chgData name="Ashley Harris" userId="S::ah116@stir.ac.uk::36c21015-4e64-4733-b3fb-96f4151e30d0" providerId="AD" clId="Web-{AFCC44CA-60A8-B219-5825-0C07B3AEB791}" dt="2022-11-18T13:23:39.434" v="255" actId="1076"/>
          <ac:picMkLst>
            <pc:docMk/>
            <pc:sldMk cId="3968127742" sldId="290"/>
            <ac:picMk id="1030" creationId="{3CC88E4E-BCCE-45E9-4023-C4C10A32FEAE}"/>
          </ac:picMkLst>
        </pc:picChg>
      </pc:sldChg>
      <pc:sldChg chg="modSp">
        <pc:chgData name="Ashley Harris" userId="S::ah116@stir.ac.uk::36c21015-4e64-4733-b3fb-96f4151e30d0" providerId="AD" clId="Web-{AFCC44CA-60A8-B219-5825-0C07B3AEB791}" dt="2022-11-18T13:18:38.188" v="228" actId="20577"/>
        <pc:sldMkLst>
          <pc:docMk/>
          <pc:sldMk cId="2008957566" sldId="293"/>
        </pc:sldMkLst>
        <pc:spChg chg="mod">
          <ac:chgData name="Ashley Harris" userId="S::ah116@stir.ac.uk::36c21015-4e64-4733-b3fb-96f4151e30d0" providerId="AD" clId="Web-{AFCC44CA-60A8-B219-5825-0C07B3AEB791}" dt="2022-11-18T13:18:38.188" v="228" actId="20577"/>
          <ac:spMkLst>
            <pc:docMk/>
            <pc:sldMk cId="2008957566" sldId="293"/>
            <ac:spMk id="3" creationId="{A51DCCB0-E563-83A5-B539-CD959681A648}"/>
          </ac:spMkLst>
        </pc:spChg>
      </pc:sldChg>
      <pc:sldChg chg="modSp">
        <pc:chgData name="Ashley Harris" userId="S::ah116@stir.ac.uk::36c21015-4e64-4733-b3fb-96f4151e30d0" providerId="AD" clId="Web-{AFCC44CA-60A8-B219-5825-0C07B3AEB791}" dt="2022-11-18T13:07:11.146" v="19" actId="20577"/>
        <pc:sldMkLst>
          <pc:docMk/>
          <pc:sldMk cId="4107889610" sldId="296"/>
        </pc:sldMkLst>
        <pc:spChg chg="mod">
          <ac:chgData name="Ashley Harris" userId="S::ah116@stir.ac.uk::36c21015-4e64-4733-b3fb-96f4151e30d0" providerId="AD" clId="Web-{AFCC44CA-60A8-B219-5825-0C07B3AEB791}" dt="2022-11-18T13:07:11.146" v="19" actId="20577"/>
          <ac:spMkLst>
            <pc:docMk/>
            <pc:sldMk cId="4107889610" sldId="296"/>
            <ac:spMk id="3" creationId="{6FCDCA76-572E-602B-3F9C-4221D2CD5869}"/>
          </ac:spMkLst>
        </pc:spChg>
      </pc:sldChg>
      <pc:sldChg chg="modSp add replId">
        <pc:chgData name="Ashley Harris" userId="S::ah116@stir.ac.uk::36c21015-4e64-4733-b3fb-96f4151e30d0" providerId="AD" clId="Web-{AFCC44CA-60A8-B219-5825-0C07B3AEB791}" dt="2022-11-18T13:18:29.360" v="227" actId="20577"/>
        <pc:sldMkLst>
          <pc:docMk/>
          <pc:sldMk cId="1088902784" sldId="297"/>
        </pc:sldMkLst>
        <pc:spChg chg="mod">
          <ac:chgData name="Ashley Harris" userId="S::ah116@stir.ac.uk::36c21015-4e64-4733-b3fb-96f4151e30d0" providerId="AD" clId="Web-{AFCC44CA-60A8-B219-5825-0C07B3AEB791}" dt="2022-11-18T13:18:29.360" v="227" actId="20577"/>
          <ac:spMkLst>
            <pc:docMk/>
            <pc:sldMk cId="1088902784" sldId="297"/>
            <ac:spMk id="2" creationId="{77D7E63D-7027-8415-72EB-5ECCD605444A}"/>
          </ac:spMkLst>
        </pc:spChg>
        <pc:spChg chg="mod">
          <ac:chgData name="Ashley Harris" userId="S::ah116@stir.ac.uk::36c21015-4e64-4733-b3fb-96f4151e30d0" providerId="AD" clId="Web-{AFCC44CA-60A8-B219-5825-0C07B3AEB791}" dt="2022-11-18T13:18:23.516" v="223" actId="20577"/>
          <ac:spMkLst>
            <pc:docMk/>
            <pc:sldMk cId="1088902784" sldId="297"/>
            <ac:spMk id="3" creationId="{6FCDCA76-572E-602B-3F9C-4221D2CD5869}"/>
          </ac:spMkLst>
        </pc:spChg>
      </pc:sldChg>
    </pc:docChg>
  </pc:docChgLst>
  <pc:docChgLst>
    <pc:chgData name="Fiona Barclay" userId="S::fb10@stir.ac.uk::1a9de9fe-3dd9-46c7-90de-ddfb8131350a" providerId="AD" clId="Web-{1E20B9CC-F497-78B4-A095-F6D6DFBDE812}"/>
    <pc:docChg chg="modSld">
      <pc:chgData name="Fiona Barclay" userId="S::fb10@stir.ac.uk::1a9de9fe-3dd9-46c7-90de-ddfb8131350a" providerId="AD" clId="Web-{1E20B9CC-F497-78B4-A095-F6D6DFBDE812}" dt="2022-11-24T15:20:27.899" v="82" actId="20577"/>
      <pc:docMkLst>
        <pc:docMk/>
      </pc:docMkLst>
      <pc:sldChg chg="modSp">
        <pc:chgData name="Fiona Barclay" userId="S::fb10@stir.ac.uk::1a9de9fe-3dd9-46c7-90de-ddfb8131350a" providerId="AD" clId="Web-{1E20B9CC-F497-78B4-A095-F6D6DFBDE812}" dt="2022-11-24T15:18:22.958" v="46" actId="14100"/>
        <pc:sldMkLst>
          <pc:docMk/>
          <pc:sldMk cId="220940628" sldId="258"/>
        </pc:sldMkLst>
        <pc:spChg chg="mod">
          <ac:chgData name="Fiona Barclay" userId="S::fb10@stir.ac.uk::1a9de9fe-3dd9-46c7-90de-ddfb8131350a" providerId="AD" clId="Web-{1E20B9CC-F497-78B4-A095-F6D6DFBDE812}" dt="2022-11-24T15:18:22.958" v="46" actId="14100"/>
          <ac:spMkLst>
            <pc:docMk/>
            <pc:sldMk cId="220940628" sldId="258"/>
            <ac:spMk id="3" creationId="{6FCDCA76-572E-602B-3F9C-4221D2CD5869}"/>
          </ac:spMkLst>
        </pc:spChg>
      </pc:sldChg>
      <pc:sldChg chg="modSp">
        <pc:chgData name="Fiona Barclay" userId="S::fb10@stir.ac.uk::1a9de9fe-3dd9-46c7-90de-ddfb8131350a" providerId="AD" clId="Web-{1E20B9CC-F497-78B4-A095-F6D6DFBDE812}" dt="2022-11-24T15:20:27.899" v="82" actId="20577"/>
        <pc:sldMkLst>
          <pc:docMk/>
          <pc:sldMk cId="3068597905" sldId="269"/>
        </pc:sldMkLst>
        <pc:spChg chg="mod">
          <ac:chgData name="Fiona Barclay" userId="S::fb10@stir.ac.uk::1a9de9fe-3dd9-46c7-90de-ddfb8131350a" providerId="AD" clId="Web-{1E20B9CC-F497-78B4-A095-F6D6DFBDE812}" dt="2022-11-24T15:20:27.899" v="82" actId="20577"/>
          <ac:spMkLst>
            <pc:docMk/>
            <pc:sldMk cId="3068597905" sldId="269"/>
            <ac:spMk id="2" creationId="{77D7E63D-7027-8415-72EB-5ECCD605444A}"/>
          </ac:spMkLst>
        </pc:spChg>
      </pc:sldChg>
      <pc:sldChg chg="modSp">
        <pc:chgData name="Fiona Barclay" userId="S::fb10@stir.ac.uk::1a9de9fe-3dd9-46c7-90de-ddfb8131350a" providerId="AD" clId="Web-{1E20B9CC-F497-78B4-A095-F6D6DFBDE812}" dt="2022-11-24T15:18:41.755" v="48" actId="20577"/>
        <pc:sldMkLst>
          <pc:docMk/>
          <pc:sldMk cId="1867015437" sldId="283"/>
        </pc:sldMkLst>
        <pc:spChg chg="mod">
          <ac:chgData name="Fiona Barclay" userId="S::fb10@stir.ac.uk::1a9de9fe-3dd9-46c7-90de-ddfb8131350a" providerId="AD" clId="Web-{1E20B9CC-F497-78B4-A095-F6D6DFBDE812}" dt="2022-11-24T15:18:41.755" v="48" actId="20577"/>
          <ac:spMkLst>
            <pc:docMk/>
            <pc:sldMk cId="1867015437" sldId="283"/>
            <ac:spMk id="3" creationId="{6FCDCA76-572E-602B-3F9C-4221D2CD5869}"/>
          </ac:spMkLst>
        </pc:spChg>
      </pc:sldChg>
      <pc:sldChg chg="modSp">
        <pc:chgData name="Fiona Barclay" userId="S::fb10@stir.ac.uk::1a9de9fe-3dd9-46c7-90de-ddfb8131350a" providerId="AD" clId="Web-{1E20B9CC-F497-78B4-A095-F6D6DFBDE812}" dt="2022-11-24T15:17:10.221" v="24" actId="20577"/>
        <pc:sldMkLst>
          <pc:docMk/>
          <pc:sldMk cId="733352489" sldId="284"/>
        </pc:sldMkLst>
        <pc:spChg chg="mod">
          <ac:chgData name="Fiona Barclay" userId="S::fb10@stir.ac.uk::1a9de9fe-3dd9-46c7-90de-ddfb8131350a" providerId="AD" clId="Web-{1E20B9CC-F497-78B4-A095-F6D6DFBDE812}" dt="2022-11-24T15:17:10.221" v="24" actId="20577"/>
          <ac:spMkLst>
            <pc:docMk/>
            <pc:sldMk cId="733352489" sldId="284"/>
            <ac:spMk id="3" creationId="{6FCDCA76-572E-602B-3F9C-4221D2CD5869}"/>
          </ac:spMkLst>
        </pc:spChg>
      </pc:sldChg>
      <pc:sldChg chg="modSp">
        <pc:chgData name="Fiona Barclay" userId="S::fb10@stir.ac.uk::1a9de9fe-3dd9-46c7-90de-ddfb8131350a" providerId="AD" clId="Web-{1E20B9CC-F497-78B4-A095-F6D6DFBDE812}" dt="2022-11-24T15:18:48.693" v="49" actId="20577"/>
        <pc:sldMkLst>
          <pc:docMk/>
          <pc:sldMk cId="1166873944" sldId="286"/>
        </pc:sldMkLst>
        <pc:spChg chg="mod">
          <ac:chgData name="Fiona Barclay" userId="S::fb10@stir.ac.uk::1a9de9fe-3dd9-46c7-90de-ddfb8131350a" providerId="AD" clId="Web-{1E20B9CC-F497-78B4-A095-F6D6DFBDE812}" dt="2022-11-24T15:18:48.693" v="49" actId="20577"/>
          <ac:spMkLst>
            <pc:docMk/>
            <pc:sldMk cId="1166873944" sldId="286"/>
            <ac:spMk id="2" creationId="{77D7E63D-7027-8415-72EB-5ECCD605444A}"/>
          </ac:spMkLst>
        </pc:spChg>
      </pc:sldChg>
      <pc:sldChg chg="modSp">
        <pc:chgData name="Fiona Barclay" userId="S::fb10@stir.ac.uk::1a9de9fe-3dd9-46c7-90de-ddfb8131350a" providerId="AD" clId="Web-{1E20B9CC-F497-78B4-A095-F6D6DFBDE812}" dt="2022-11-24T15:19:50.304" v="79" actId="20577"/>
        <pc:sldMkLst>
          <pc:docMk/>
          <pc:sldMk cId="1126700524" sldId="287"/>
        </pc:sldMkLst>
        <pc:spChg chg="mod">
          <ac:chgData name="Fiona Barclay" userId="S::fb10@stir.ac.uk::1a9de9fe-3dd9-46c7-90de-ddfb8131350a" providerId="AD" clId="Web-{1E20B9CC-F497-78B4-A095-F6D6DFBDE812}" dt="2022-11-24T15:19:50.304" v="79" actId="20577"/>
          <ac:spMkLst>
            <pc:docMk/>
            <pc:sldMk cId="1126700524" sldId="287"/>
            <ac:spMk id="3" creationId="{6FCDCA76-572E-602B-3F9C-4221D2CD5869}"/>
          </ac:spMkLst>
        </pc:spChg>
      </pc:sldChg>
      <pc:sldChg chg="modSp">
        <pc:chgData name="Fiona Barclay" userId="S::fb10@stir.ac.uk::1a9de9fe-3dd9-46c7-90de-ddfb8131350a" providerId="AD" clId="Web-{1E20B9CC-F497-78B4-A095-F6D6DFBDE812}" dt="2022-11-24T15:20:13.477" v="80" actId="20577"/>
        <pc:sldMkLst>
          <pc:docMk/>
          <pc:sldMk cId="1088902784" sldId="297"/>
        </pc:sldMkLst>
        <pc:spChg chg="mod">
          <ac:chgData name="Fiona Barclay" userId="S::fb10@stir.ac.uk::1a9de9fe-3dd9-46c7-90de-ddfb8131350a" providerId="AD" clId="Web-{1E20B9CC-F497-78B4-A095-F6D6DFBDE812}" dt="2022-11-24T15:20:13.477" v="80" actId="20577"/>
          <ac:spMkLst>
            <pc:docMk/>
            <pc:sldMk cId="1088902784" sldId="297"/>
            <ac:spMk id="2" creationId="{77D7E63D-7027-8415-72EB-5ECCD605444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Tuesday, June 20, 2023</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436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Tuesday, June 20, 2023</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8004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Tuesday, June 20, 2023</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9472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Tuesday, June 20, 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6148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Tuesday, June 20, 2023</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8804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Tuesday, June 20, 2023</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29630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Tuesday, June 20, 2023</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0760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Tuesday, June 20, 2023</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1493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Tuesday, June 20, 2023</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4245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Tuesday, June 20, 2023</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40219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Tuesday, June 20, 2023</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2485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Tuesday, June 20,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4949782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8" r:id="rId6"/>
    <p:sldLayoutId id="2147483743" r:id="rId7"/>
    <p:sldLayoutId id="2147483744" r:id="rId8"/>
    <p:sldLayoutId id="2147483745" r:id="rId9"/>
    <p:sldLayoutId id="2147483747" r:id="rId10"/>
    <p:sldLayoutId id="2147483746"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9" name="Rectangle 1058">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9" descr="page1image2536003088">
            <a:extLst>
              <a:ext uri="{FF2B5EF4-FFF2-40B4-BE49-F238E27FC236}">
                <a16:creationId xmlns:a16="http://schemas.microsoft.com/office/drawing/2014/main" id="{3C910504-40A6-6E0E-7558-EDACB31A51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2"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1" name="Rectangle 1060">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52737E-3663-9588-26F4-CBCF180F6314}"/>
              </a:ext>
            </a:extLst>
          </p:cNvPr>
          <p:cNvSpPr>
            <a:spLocks noGrp="1"/>
          </p:cNvSpPr>
          <p:nvPr>
            <p:ph type="ctrTitle"/>
          </p:nvPr>
        </p:nvSpPr>
        <p:spPr>
          <a:xfrm>
            <a:off x="751114" y="620486"/>
            <a:ext cx="5344886" cy="3481957"/>
          </a:xfrm>
        </p:spPr>
        <p:txBody>
          <a:bodyPr anchor="b">
            <a:normAutofit/>
          </a:bodyPr>
          <a:lstStyle/>
          <a:p>
            <a:pPr algn="l"/>
            <a:r>
              <a:rPr lang="en-US">
                <a:solidFill>
                  <a:schemeClr val="bg1"/>
                </a:solidFill>
                <a:latin typeface="Calibri"/>
                <a:cs typeface="Calibri"/>
              </a:rPr>
              <a:t>Remembering Empire</a:t>
            </a:r>
            <a:br>
              <a:rPr lang="en-US" dirty="0">
                <a:latin typeface="Calibri" panose="020F0502020204030204" pitchFamily="34" charset="0"/>
                <a:cs typeface="Calibri" panose="020F0502020204030204" pitchFamily="34" charset="0"/>
              </a:rPr>
            </a:br>
            <a:r>
              <a:rPr lang="en-US" i="1">
                <a:solidFill>
                  <a:schemeClr val="bg1"/>
                </a:solidFill>
                <a:ea typeface="+mj-lt"/>
                <a:cs typeface="+mj-lt"/>
              </a:rPr>
              <a:t>THE LAND </a:t>
            </a:r>
            <a:br>
              <a:rPr lang="en-US" i="1" dirty="0">
                <a:solidFill>
                  <a:schemeClr val="bg1"/>
                </a:solidFill>
                <a:ea typeface="+mj-lt"/>
                <a:cs typeface="+mj-lt"/>
              </a:rPr>
            </a:br>
            <a:r>
              <a:rPr lang="en-US" i="1">
                <a:solidFill>
                  <a:schemeClr val="bg1"/>
                </a:solidFill>
                <a:ea typeface="+mj-lt"/>
                <a:cs typeface="+mj-lt"/>
              </a:rPr>
              <a:t>BENEATH MY FEET</a:t>
            </a:r>
            <a:endParaRPr lang="en-US" i="1" dirty="0">
              <a:solidFill>
                <a:schemeClr val="bg1"/>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BC49A7CA-EF4E-5C73-EBC6-047EF25976FA}"/>
              </a:ext>
            </a:extLst>
          </p:cNvPr>
          <p:cNvSpPr>
            <a:spLocks noGrp="1"/>
          </p:cNvSpPr>
          <p:nvPr>
            <p:ph type="subTitle" idx="1"/>
          </p:nvPr>
        </p:nvSpPr>
        <p:spPr>
          <a:xfrm>
            <a:off x="751114" y="4349755"/>
            <a:ext cx="4781006" cy="1136468"/>
          </a:xfrm>
        </p:spPr>
        <p:txBody>
          <a:bodyPr vert="horz" lIns="0" tIns="0" rIns="0" bIns="0" rtlCol="0" anchor="t">
            <a:normAutofit/>
          </a:bodyPr>
          <a:lstStyle/>
          <a:p>
            <a:pPr algn="l">
              <a:spcAft>
                <a:spcPts val="600"/>
              </a:spcAft>
            </a:pPr>
            <a:r>
              <a:rPr lang="en-US" sz="2800" dirty="0">
                <a:solidFill>
                  <a:schemeClr val="bg1"/>
                </a:solidFill>
                <a:latin typeface="Calibri"/>
                <a:cs typeface="Calibri"/>
              </a:rPr>
              <a:t>Session 9</a:t>
            </a:r>
          </a:p>
        </p:txBody>
      </p:sp>
      <p:sp>
        <p:nvSpPr>
          <p:cNvPr id="1065" name="Rectangle 1064">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ectangle 1066">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31EF47-A2FB-20CB-D19D-32771E656950}"/>
              </a:ext>
            </a:extLst>
          </p:cNvPr>
          <p:cNvSpPr>
            <a:spLocks noChangeArrowheads="1"/>
          </p:cNvSpPr>
          <p:nvPr/>
        </p:nvSpPr>
        <p:spPr bwMode="auto">
          <a:xfrm>
            <a:off x="6389517" y="-26126"/>
            <a:ext cx="301095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951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9239"/>
            <a:ext cx="10737429" cy="1011137"/>
          </a:xfrm>
        </p:spPr>
        <p:txBody>
          <a:bodyPr/>
          <a:lstStyle/>
          <a:p>
            <a:r>
              <a:rPr lang="en-US" dirty="0">
                <a:solidFill>
                  <a:schemeClr val="accent6"/>
                </a:solidFill>
                <a:latin typeface="Calibri"/>
                <a:cs typeface="Calibri"/>
              </a:rPr>
              <a:t>forgiveness </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397215"/>
            <a:ext cx="10875320" cy="4968818"/>
          </a:xfrm>
        </p:spPr>
        <p:txBody>
          <a:bodyPr vert="horz" lIns="0" tIns="0" rIns="0" bIns="0" rtlCol="0" anchor="t">
            <a:normAutofit/>
          </a:bodyPr>
          <a:lstStyle/>
          <a:p>
            <a:pPr marL="0" indent="0">
              <a:buNone/>
            </a:pPr>
            <a:r>
              <a:rPr lang="en-US" b="1" dirty="0">
                <a:latin typeface="Calibri"/>
                <a:ea typeface="Calibri"/>
                <a:cs typeface="Calibri"/>
              </a:rPr>
              <a:t>Monsieur Blanc</a:t>
            </a:r>
            <a:r>
              <a:rPr lang="en-US" b="1" i="1" dirty="0">
                <a:latin typeface="Calibri"/>
                <a:ea typeface="Calibri"/>
                <a:cs typeface="Calibri"/>
              </a:rPr>
              <a:t> </a:t>
            </a:r>
            <a:r>
              <a:rPr lang="en-US" i="1" dirty="0">
                <a:latin typeface="Calibri"/>
                <a:ea typeface="Calibri"/>
                <a:cs typeface="Calibri"/>
              </a:rPr>
              <a:t>– For what it's worth, Yaya, on behalf of my father, for your uncle and your father (he removes his hat and offers him his hand): I ask for your forgiveness. </a:t>
            </a: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b="1" i="1" dirty="0">
                <a:latin typeface="Calibri"/>
                <a:cs typeface="Calibri"/>
              </a:rPr>
              <a:t>A pause.</a:t>
            </a:r>
            <a:br>
              <a:rPr lang="en-US" i="1" dirty="0">
                <a:latin typeface="Calibri" panose="020F0502020204030204" pitchFamily="34" charset="0"/>
                <a:cs typeface="Calibri" panose="020F0502020204030204" pitchFamily="34" charset="0"/>
              </a:rPr>
            </a:br>
            <a:r>
              <a:rPr lang="en-US" b="1" dirty="0">
                <a:latin typeface="Calibri"/>
                <a:cs typeface="Calibri"/>
              </a:rPr>
              <a:t>Yaya</a:t>
            </a:r>
            <a:r>
              <a:rPr lang="en-US" dirty="0">
                <a:latin typeface="Calibri"/>
                <a:cs typeface="Calibri"/>
              </a:rPr>
              <a:t> </a:t>
            </a:r>
            <a:r>
              <a:rPr lang="en-US" i="1" dirty="0">
                <a:latin typeface="Calibri"/>
                <a:ea typeface="Calibri"/>
                <a:cs typeface="Calibri"/>
              </a:rPr>
              <a:t>(stepping forward and shaking his hand) – Thank you, Monsieur Blanc, but leave him be, your old man, he’s given enough. </a:t>
            </a:r>
          </a:p>
          <a:p>
            <a:pPr marL="457200" indent="-457200">
              <a:buFont typeface="+mj-lt"/>
              <a:buAutoNum type="arabicPeriod"/>
            </a:pPr>
            <a:r>
              <a:rPr lang="en-US" b="1" dirty="0">
                <a:solidFill>
                  <a:schemeClr val="accent6"/>
                </a:solidFill>
                <a:latin typeface="Calibri"/>
                <a:cs typeface="Calibri"/>
              </a:rPr>
              <a:t>Reminder: Why is M. Blanc in particular asking for forgiveness from Yaya?</a:t>
            </a:r>
            <a:endParaRPr lang="en-US" b="1" dirty="0">
              <a:solidFill>
                <a:schemeClr val="accent6"/>
              </a:solidFill>
              <a:latin typeface="Calibri"/>
              <a:ea typeface="Calibri"/>
              <a:cs typeface="Calibri"/>
            </a:endParaRPr>
          </a:p>
          <a:p>
            <a:pPr marL="457200" indent="-457200">
              <a:buFont typeface="+mj-lt"/>
              <a:buAutoNum type="arabicPeriod"/>
            </a:pPr>
            <a:r>
              <a:rPr lang="en-US" b="1" dirty="0">
                <a:solidFill>
                  <a:schemeClr val="accent6"/>
                </a:solidFill>
                <a:latin typeface="Calibri"/>
                <a:cs typeface="Calibri"/>
              </a:rPr>
              <a:t>In your opinion, are national apologies important? Is it meaningful for a head of state to </a:t>
            </a:r>
            <a:r>
              <a:rPr lang="en-US" b="1" dirty="0" err="1">
                <a:solidFill>
                  <a:schemeClr val="accent6"/>
                </a:solidFill>
                <a:latin typeface="Calibri"/>
                <a:cs typeface="Calibri"/>
              </a:rPr>
              <a:t>apologise</a:t>
            </a:r>
            <a:r>
              <a:rPr lang="en-US" b="1" dirty="0">
                <a:solidFill>
                  <a:schemeClr val="accent6"/>
                </a:solidFill>
                <a:latin typeface="Calibri"/>
                <a:cs typeface="Calibri"/>
              </a:rPr>
              <a:t> for the crimes of our ancestors? What about M. Blanc's actions – is it more meaningful for him to </a:t>
            </a:r>
            <a:r>
              <a:rPr lang="en-US" b="1" dirty="0" err="1">
                <a:solidFill>
                  <a:schemeClr val="accent6"/>
                </a:solidFill>
                <a:latin typeface="Calibri"/>
                <a:cs typeface="Calibri"/>
              </a:rPr>
              <a:t>apologise</a:t>
            </a:r>
            <a:r>
              <a:rPr lang="en-US" b="1" dirty="0">
                <a:solidFill>
                  <a:schemeClr val="accent6"/>
                </a:solidFill>
                <a:latin typeface="Calibri"/>
                <a:cs typeface="Calibri"/>
              </a:rPr>
              <a:t> on behalf of his father? What does it achieve here?</a:t>
            </a:r>
          </a:p>
        </p:txBody>
      </p:sp>
    </p:spTree>
    <p:extLst>
      <p:ext uri="{BB962C8B-B14F-4D97-AF65-F5344CB8AC3E}">
        <p14:creationId xmlns:p14="http://schemas.microsoft.com/office/powerpoint/2010/main" val="44586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762615" y="99130"/>
            <a:ext cx="10737429" cy="803189"/>
          </a:xfrm>
        </p:spPr>
        <p:txBody>
          <a:bodyPr vert="horz" lIns="0" tIns="0" rIns="0" bIns="0" rtlCol="0" anchor="b">
            <a:noAutofit/>
          </a:bodyPr>
          <a:lstStyle/>
          <a:p>
            <a:r>
              <a:rPr lang="en-US" sz="3200" dirty="0">
                <a:solidFill>
                  <a:schemeClr val="accent6"/>
                </a:solidFill>
                <a:latin typeface="Calibri"/>
                <a:cs typeface="Calibri"/>
              </a:rPr>
              <a:t> </a:t>
            </a:r>
            <a:br>
              <a:rPr lang="en-US" sz="3200" dirty="0">
                <a:solidFill>
                  <a:schemeClr val="accent6"/>
                </a:solidFill>
                <a:latin typeface="Calibri"/>
                <a:cs typeface="Calibri"/>
              </a:rPr>
            </a:br>
            <a:r>
              <a:rPr lang="en-US" sz="3200" dirty="0">
                <a:solidFill>
                  <a:schemeClr val="accent6"/>
                </a:solidFill>
                <a:latin typeface="Calibri"/>
                <a:cs typeface="Calibri"/>
              </a:rPr>
              <a:t>questioning Identity</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644929" y="1260647"/>
            <a:ext cx="10972800" cy="4522383"/>
          </a:xfrm>
        </p:spPr>
        <p:txBody>
          <a:bodyPr vert="horz" lIns="0" tIns="0" rIns="0" bIns="0" rtlCol="0" anchor="t">
            <a:noAutofit/>
          </a:bodyPr>
          <a:lstStyle/>
          <a:p>
            <a:pPr marL="0" indent="0">
              <a:lnSpc>
                <a:spcPct val="100000"/>
              </a:lnSpc>
              <a:buNone/>
            </a:pPr>
            <a:r>
              <a:rPr lang="en-GB" b="1" dirty="0">
                <a:solidFill>
                  <a:schemeClr val="accent6"/>
                </a:solidFill>
                <a:latin typeface="Calibri"/>
                <a:ea typeface="Calibri" panose="020F0502020204030204" pitchFamily="34" charset="0"/>
                <a:cs typeface="Times New Roman"/>
              </a:rPr>
              <a:t>Read in groups</a:t>
            </a:r>
            <a:r>
              <a:rPr lang="en-GB" dirty="0">
                <a:effectLst/>
                <a:latin typeface="Calibri"/>
                <a:ea typeface="Calibri" panose="020F0502020204030204" pitchFamily="34" charset="0"/>
                <a:cs typeface="Times New Roman"/>
              </a:rPr>
              <a:t>:</a:t>
            </a:r>
            <a:r>
              <a:rPr lang="en-GB" dirty="0">
                <a:latin typeface="Calibri"/>
                <a:ea typeface="Calibri" panose="020F0502020204030204" pitchFamily="34" charset="0"/>
                <a:cs typeface="Times New Roman"/>
              </a:rPr>
              <a:t> </a:t>
            </a:r>
            <a:endParaRPr lang="en-GB" dirty="0">
              <a:effectLst/>
              <a:latin typeface="Calibri"/>
              <a:ea typeface="Calibri" panose="020F0502020204030204" pitchFamily="34" charset="0"/>
              <a:cs typeface="Times New Roman"/>
            </a:endParaRPr>
          </a:p>
          <a:p>
            <a:pPr marL="0" indent="0">
              <a:lnSpc>
                <a:spcPct val="100000"/>
              </a:lnSpc>
              <a:buNone/>
            </a:pPr>
            <a:r>
              <a:rPr lang="en-GB" b="1" dirty="0">
                <a:latin typeface="Calibri"/>
                <a:ea typeface="Calibri"/>
                <a:cs typeface="Times New Roman"/>
              </a:rPr>
              <a:t>Group 1:</a:t>
            </a:r>
            <a:r>
              <a:rPr lang="en-GB" dirty="0">
                <a:latin typeface="Calibri"/>
                <a:ea typeface="Calibri"/>
                <a:cs typeface="Times New Roman"/>
              </a:rPr>
              <a:t> p. 38 from </a:t>
            </a:r>
            <a:r>
              <a:rPr lang="en-GB" i="1" dirty="0">
                <a:latin typeface="Calibri"/>
                <a:ea typeface="Calibri"/>
                <a:cs typeface="Times New Roman"/>
              </a:rPr>
              <a:t>'So why are you banging on</a:t>
            </a:r>
            <a:r>
              <a:rPr lang="en-GB" dirty="0">
                <a:latin typeface="Calibri"/>
                <a:ea typeface="Calibri"/>
                <a:cs typeface="Times New Roman"/>
              </a:rPr>
              <a:t>...’  to ‘</a:t>
            </a:r>
            <a:r>
              <a:rPr lang="en-GB" i="1" dirty="0">
                <a:latin typeface="Calibri"/>
                <a:ea typeface="Calibri"/>
                <a:cs typeface="Times New Roman"/>
              </a:rPr>
              <a:t>I'd look an idiot in Algeria too</a:t>
            </a:r>
            <a:r>
              <a:rPr lang="en-GB" dirty="0">
                <a:latin typeface="Calibri"/>
                <a:ea typeface="Calibri"/>
                <a:cs typeface="Times New Roman"/>
              </a:rPr>
              <a:t>...’</a:t>
            </a:r>
            <a:endParaRPr lang="en-GB">
              <a:latin typeface="Calibri"/>
              <a:cs typeface="Calibri"/>
            </a:endParaRPr>
          </a:p>
          <a:p>
            <a:pPr marL="0" indent="0">
              <a:lnSpc>
                <a:spcPct val="100000"/>
              </a:lnSpc>
              <a:buNone/>
            </a:pPr>
            <a:r>
              <a:rPr lang="en-GB" b="1" dirty="0">
                <a:solidFill>
                  <a:schemeClr val="accent6"/>
                </a:solidFill>
                <a:latin typeface="Calibri"/>
                <a:ea typeface="Calibri" panose="020F0502020204030204" pitchFamily="34" charset="0"/>
                <a:cs typeface="Times New Roman"/>
              </a:rPr>
              <a:t>What does this scene highlight about Yaya’s status in France compared to the others? Is that fair?</a:t>
            </a:r>
          </a:p>
          <a:p>
            <a:pPr marL="0" indent="0">
              <a:lnSpc>
                <a:spcPct val="100000"/>
              </a:lnSpc>
              <a:buNone/>
            </a:pPr>
            <a:endParaRPr lang="en-GB" dirty="0">
              <a:latin typeface="Calibri"/>
              <a:ea typeface="Calibri" panose="020F0502020204030204" pitchFamily="34" charset="0"/>
              <a:cs typeface="Times New Roman"/>
            </a:endParaRPr>
          </a:p>
          <a:p>
            <a:pPr marL="0" indent="0">
              <a:lnSpc>
                <a:spcPct val="100000"/>
              </a:lnSpc>
              <a:buNone/>
            </a:pPr>
            <a:r>
              <a:rPr lang="en-GB" b="1" dirty="0">
                <a:latin typeface="Calibri"/>
                <a:ea typeface="Calibri"/>
                <a:cs typeface="Times New Roman"/>
              </a:rPr>
              <a:t>Group 2: </a:t>
            </a:r>
            <a:r>
              <a:rPr lang="en-GB" dirty="0">
                <a:latin typeface="Calibri"/>
                <a:ea typeface="Calibri"/>
                <a:cs typeface="Times New Roman"/>
              </a:rPr>
              <a:t>p. 39 from </a:t>
            </a:r>
            <a:r>
              <a:rPr lang="en-GB" i="1" dirty="0">
                <a:latin typeface="Calibri"/>
                <a:ea typeface="Calibri"/>
                <a:cs typeface="Times New Roman"/>
              </a:rPr>
              <a:t>‘So you're Jewish?’ </a:t>
            </a:r>
            <a:r>
              <a:rPr lang="en-GB" dirty="0">
                <a:latin typeface="Calibri"/>
                <a:ea typeface="Calibri"/>
                <a:cs typeface="Times New Roman"/>
              </a:rPr>
              <a:t>to '</a:t>
            </a:r>
            <a:r>
              <a:rPr lang="en-GB" i="1" dirty="0">
                <a:latin typeface="Calibri"/>
                <a:ea typeface="Calibri"/>
                <a:cs typeface="Times New Roman"/>
              </a:rPr>
              <a:t>He turns into a figurine, trapped in the past</a:t>
            </a:r>
            <a:r>
              <a:rPr lang="en-GB" dirty="0">
                <a:latin typeface="Calibri"/>
                <a:ea typeface="Calibri"/>
                <a:cs typeface="Times New Roman"/>
              </a:rPr>
              <a:t>.’</a:t>
            </a:r>
            <a:endParaRPr lang="en-GB">
              <a:latin typeface="Calibri"/>
              <a:cs typeface="Calibri"/>
            </a:endParaRPr>
          </a:p>
          <a:p>
            <a:pPr marL="0" indent="0">
              <a:lnSpc>
                <a:spcPct val="100000"/>
              </a:lnSpc>
              <a:buNone/>
            </a:pPr>
            <a:r>
              <a:rPr lang="en-GB" b="1" dirty="0">
                <a:solidFill>
                  <a:schemeClr val="accent6"/>
                </a:solidFill>
                <a:latin typeface="Calibri"/>
                <a:ea typeface="Calibri" panose="020F0502020204030204" pitchFamily="34" charset="0"/>
                <a:cs typeface="Times New Roman"/>
              </a:rPr>
              <a:t>Why is </a:t>
            </a:r>
            <a:r>
              <a:rPr lang="en-GB" b="1" err="1">
                <a:solidFill>
                  <a:schemeClr val="accent6"/>
                </a:solidFill>
                <a:latin typeface="Calibri"/>
                <a:ea typeface="Calibri" panose="020F0502020204030204" pitchFamily="34" charset="0"/>
                <a:cs typeface="Times New Roman"/>
              </a:rPr>
              <a:t>Loule</a:t>
            </a:r>
            <a:r>
              <a:rPr lang="en-GB" b="1" dirty="0">
                <a:solidFill>
                  <a:schemeClr val="accent6"/>
                </a:solidFill>
                <a:latin typeface="Calibri"/>
                <a:ea typeface="Calibri" panose="020F0502020204030204" pitchFamily="34" charset="0"/>
                <a:cs typeface="Times New Roman"/>
              </a:rPr>
              <a:t> bitter?</a:t>
            </a:r>
          </a:p>
          <a:p>
            <a:pPr marL="0" indent="0">
              <a:lnSpc>
                <a:spcPct val="100000"/>
              </a:lnSpc>
              <a:buNone/>
            </a:pPr>
            <a:endParaRPr lang="en-GB" dirty="0">
              <a:latin typeface="Calibri"/>
              <a:ea typeface="Calibri" panose="020F0502020204030204" pitchFamily="34" charset="0"/>
              <a:cs typeface="Times New Roman"/>
            </a:endParaRPr>
          </a:p>
          <a:p>
            <a:pPr marL="0" indent="0">
              <a:lnSpc>
                <a:spcPct val="100000"/>
              </a:lnSpc>
              <a:buNone/>
            </a:pPr>
            <a:r>
              <a:rPr lang="en-GB" b="1" dirty="0">
                <a:effectLst/>
                <a:latin typeface="Calibri"/>
                <a:ea typeface="Calibri" panose="020F0502020204030204" pitchFamily="34" charset="0"/>
                <a:cs typeface="Times New Roman"/>
              </a:rPr>
              <a:t>Summari</a:t>
            </a:r>
            <a:r>
              <a:rPr lang="en-GB" b="1" dirty="0">
                <a:latin typeface="Calibri"/>
                <a:ea typeface="Calibri" panose="020F0502020204030204" pitchFamily="34" charset="0"/>
                <a:cs typeface="Times New Roman"/>
              </a:rPr>
              <a:t>se the scene to the other group and respond to the questions</a:t>
            </a:r>
            <a:endParaRPr lang="en-GB" b="1" dirty="0">
              <a:effectLst/>
              <a:latin typeface="Calibri"/>
              <a:ea typeface="Calibri" panose="020F0502020204030204" pitchFamily="34" charset="0"/>
              <a:cs typeface="Times New Roman"/>
            </a:endParaRPr>
          </a:p>
        </p:txBody>
      </p:sp>
    </p:spTree>
    <p:extLst>
      <p:ext uri="{BB962C8B-B14F-4D97-AF65-F5344CB8AC3E}">
        <p14:creationId xmlns:p14="http://schemas.microsoft.com/office/powerpoint/2010/main" val="247934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605481" y="85725"/>
            <a:ext cx="10737429" cy="803189"/>
          </a:xfrm>
        </p:spPr>
        <p:txBody>
          <a:bodyPr vert="horz" lIns="0" tIns="0" rIns="0" bIns="0" rtlCol="0" anchor="b">
            <a:noAutofit/>
          </a:bodyPr>
          <a:lstStyle/>
          <a:p>
            <a:r>
              <a:rPr lang="en-US" dirty="0">
                <a:solidFill>
                  <a:schemeClr val="accent6"/>
                </a:solidFill>
                <a:latin typeface="Calibri"/>
                <a:cs typeface="Calibri"/>
              </a:rPr>
              <a:t>Group 1</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605481" y="1099751"/>
            <a:ext cx="11298545" cy="5429679"/>
          </a:xfrm>
        </p:spPr>
        <p:txBody>
          <a:bodyPr vert="horz" lIns="0" tIns="0" rIns="0" bIns="0" rtlCol="0" anchor="t">
            <a:normAutofit lnSpcReduction="10000"/>
          </a:bodyPr>
          <a:lstStyle/>
          <a:p>
            <a:pPr marL="0" indent="0">
              <a:buNone/>
            </a:pPr>
            <a:r>
              <a:rPr lang="en-GB"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What does this scene highlight about Yaya’s status in France compared to the others? Is that fair?</a:t>
            </a:r>
          </a:p>
          <a:p>
            <a:pPr marL="0" indent="0">
              <a:buNone/>
            </a:pPr>
            <a:r>
              <a:rPr lang="en-GB" i="1" dirty="0">
                <a:solidFill>
                  <a:srgbClr val="549E39"/>
                </a:solidFill>
                <a:latin typeface="Calibri"/>
                <a:ea typeface="Calibri"/>
                <a:cs typeface="Calibri"/>
              </a:rPr>
              <a:t>What d’you see when you look at </a:t>
            </a:r>
            <a:r>
              <a:rPr lang="en-GB" sz="2400" i="1" dirty="0">
                <a:solidFill>
                  <a:srgbClr val="549E39"/>
                </a:solidFill>
                <a:effectLst/>
                <a:latin typeface="Calibri"/>
                <a:ea typeface="Calibri"/>
                <a:cs typeface="Calibri"/>
              </a:rPr>
              <a:t>me, </a:t>
            </a:r>
            <a:r>
              <a:rPr lang="en-GB" sz="2400" i="1" dirty="0" err="1">
                <a:solidFill>
                  <a:srgbClr val="549E39"/>
                </a:solidFill>
                <a:effectLst/>
                <a:latin typeface="Calibri"/>
                <a:ea typeface="Calibri"/>
                <a:cs typeface="Calibri"/>
              </a:rPr>
              <a:t>Loule</a:t>
            </a:r>
            <a:r>
              <a:rPr lang="en-GB" sz="2400" i="1" dirty="0">
                <a:solidFill>
                  <a:srgbClr val="549E39"/>
                </a:solidFill>
                <a:effectLst/>
                <a:latin typeface="Calibri"/>
                <a:ea typeface="Calibri"/>
                <a:cs typeface="Calibri"/>
              </a:rPr>
              <a:t>? </a:t>
            </a:r>
            <a:r>
              <a:rPr lang="en-GB" i="1" dirty="0">
                <a:solidFill>
                  <a:srgbClr val="549E39"/>
                </a:solidFill>
                <a:latin typeface="Calibri"/>
                <a:ea typeface="Calibri"/>
                <a:cs typeface="Calibri"/>
              </a:rPr>
              <a:t>D’you think I can disown my roots</a:t>
            </a:r>
            <a:r>
              <a:rPr lang="en-GB" sz="2400" i="1" dirty="0">
                <a:solidFill>
                  <a:srgbClr val="549E39"/>
                </a:solidFill>
                <a:effectLst/>
                <a:latin typeface="Calibri"/>
                <a:ea typeface="Calibri"/>
                <a:cs typeface="Calibri"/>
              </a:rPr>
              <a:t>?</a:t>
            </a:r>
            <a:r>
              <a:rPr lang="en-GB" i="1" dirty="0">
                <a:solidFill>
                  <a:srgbClr val="549E39"/>
                </a:solidFill>
                <a:latin typeface="Calibri"/>
                <a:ea typeface="Calibri"/>
                <a:cs typeface="Calibri"/>
              </a:rPr>
              <a:t> </a:t>
            </a:r>
            <a:endParaRPr lang="en-GB" dirty="0"/>
          </a:p>
          <a:p>
            <a:pPr marL="0" indent="0">
              <a:buNone/>
            </a:pPr>
            <a:r>
              <a:rPr lang="en-GB" dirty="0">
                <a:latin typeface="Calibri"/>
                <a:ea typeface="Calibri" panose="020F0502020204030204" pitchFamily="34" charset="0"/>
                <a:cs typeface="Times New Roman"/>
              </a:rPr>
              <a:t>Yaya is conscious of his skin colour and his difficulty in proving his citizenship due to his origins (his parents were born in Algeria when it was part of France but as Muslim French subjects they were never given identification papers). He highlights how this leads to him being treated differently.</a:t>
            </a:r>
          </a:p>
          <a:p>
            <a:pPr marL="0" indent="0">
              <a:buNone/>
            </a:pPr>
            <a:r>
              <a:rPr lang="en-GB" i="1" dirty="0">
                <a:solidFill>
                  <a:srgbClr val="549E39"/>
                </a:solidFill>
                <a:latin typeface="Calibri"/>
                <a:ea typeface="Calibri"/>
                <a:cs typeface="Calibri"/>
              </a:rPr>
              <a:t>When the day comes that they ask to see my papers</a:t>
            </a:r>
            <a:r>
              <a:rPr lang="en-GB" sz="2400" i="1" dirty="0">
                <a:solidFill>
                  <a:srgbClr val="549E39"/>
                </a:solidFill>
                <a:effectLst/>
                <a:latin typeface="Calibri"/>
                <a:ea typeface="Calibri"/>
                <a:cs typeface="Calibri"/>
              </a:rPr>
              <a:t>, </a:t>
            </a:r>
            <a:r>
              <a:rPr lang="en-GB" i="1" dirty="0">
                <a:solidFill>
                  <a:srgbClr val="549E39"/>
                </a:solidFill>
                <a:latin typeface="Calibri"/>
                <a:ea typeface="Calibri"/>
                <a:cs typeface="Calibri"/>
              </a:rPr>
              <a:t>who knows</a:t>
            </a:r>
            <a:r>
              <a:rPr lang="en-GB" sz="2400" i="1" dirty="0">
                <a:solidFill>
                  <a:srgbClr val="549E39"/>
                </a:solidFill>
                <a:effectLst/>
                <a:latin typeface="Calibri"/>
                <a:ea typeface="Calibri"/>
                <a:cs typeface="Calibri"/>
              </a:rPr>
              <a:t>, </a:t>
            </a:r>
            <a:r>
              <a:rPr lang="en-GB" i="1" dirty="0">
                <a:solidFill>
                  <a:srgbClr val="549E39"/>
                </a:solidFill>
                <a:latin typeface="Calibri"/>
                <a:ea typeface="Calibri"/>
                <a:cs typeface="Calibri"/>
              </a:rPr>
              <a:t>maybe they’ll send me over there? What a muppet I'd look</a:t>
            </a:r>
            <a:r>
              <a:rPr lang="en-GB" sz="2400" i="1" dirty="0">
                <a:solidFill>
                  <a:srgbClr val="549E39"/>
                </a:solidFill>
                <a:effectLst/>
                <a:latin typeface="Calibri"/>
                <a:ea typeface="Calibri"/>
                <a:cs typeface="Calibri"/>
              </a:rPr>
              <a:t>.</a:t>
            </a:r>
            <a:r>
              <a:rPr lang="en-GB" i="1" dirty="0">
                <a:solidFill>
                  <a:srgbClr val="549E39"/>
                </a:solidFill>
                <a:latin typeface="Calibri"/>
                <a:ea typeface="Calibri"/>
                <a:cs typeface="Calibri"/>
              </a:rPr>
              <a:t> </a:t>
            </a:r>
            <a:endParaRPr lang="en-GB" dirty="0"/>
          </a:p>
          <a:p>
            <a:pPr marL="0" indent="0">
              <a:buNone/>
            </a:pPr>
            <a:r>
              <a:rPr lang="en-GB" dirty="0">
                <a:latin typeface="Calibri"/>
                <a:ea typeface="Calibri"/>
                <a:cs typeface="Times New Roman"/>
              </a:rPr>
              <a:t>Yaya is</a:t>
            </a:r>
            <a:r>
              <a:rPr lang="en-GB" i="1" dirty="0">
                <a:latin typeface="Calibri"/>
                <a:ea typeface="Calibri"/>
                <a:cs typeface="Times New Roman"/>
              </a:rPr>
              <a:t> </a:t>
            </a:r>
            <a:r>
              <a:rPr lang="en-GB" dirty="0">
                <a:latin typeface="Calibri"/>
                <a:ea typeface="Calibri"/>
                <a:cs typeface="Times New Roman"/>
              </a:rPr>
              <a:t>less protected than others and now that he has lost his ID card, worries that if he is asked for his ID papers, he may be deported to Algeria, even though he has never lived there.</a:t>
            </a:r>
            <a:endParaRPr lang="en-US" dirty="0">
              <a:ea typeface="Calibri"/>
            </a:endParaRPr>
          </a:p>
        </p:txBody>
      </p:sp>
    </p:spTree>
    <p:extLst>
      <p:ext uri="{BB962C8B-B14F-4D97-AF65-F5344CB8AC3E}">
        <p14:creationId xmlns:p14="http://schemas.microsoft.com/office/powerpoint/2010/main" val="1088902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10940"/>
            <a:ext cx="10737429" cy="1011137"/>
          </a:xfrm>
        </p:spPr>
        <p:txBody>
          <a:bodyPr/>
          <a:lstStyle/>
          <a:p>
            <a:r>
              <a:rPr lang="en-US" dirty="0">
                <a:solidFill>
                  <a:schemeClr val="accent6"/>
                </a:solidFill>
                <a:latin typeface="Calibri"/>
                <a:cs typeface="Calibri"/>
              </a:rPr>
              <a:t>Group 2</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539360"/>
            <a:ext cx="10367320" cy="4452881"/>
          </a:xfrm>
        </p:spPr>
        <p:txBody>
          <a:bodyPr vert="horz" lIns="0" tIns="0" rIns="0" bIns="0" rtlCol="0" anchor="t">
            <a:normAutofit/>
          </a:bodyPr>
          <a:lstStyle/>
          <a:p>
            <a:pPr marL="0" lvl="0" indent="0">
              <a:buNone/>
            </a:pPr>
            <a:r>
              <a:rPr lang="en-GB" sz="2400" dirty="0">
                <a:solidFill>
                  <a:schemeClr val="accent6"/>
                </a:solidFill>
                <a:effectLst/>
                <a:latin typeface="Calibri"/>
                <a:ea typeface="Calibri"/>
                <a:cs typeface="Times New Roman"/>
              </a:rPr>
              <a:t>We see </a:t>
            </a:r>
            <a:r>
              <a:rPr lang="en-GB" sz="2400" err="1">
                <a:solidFill>
                  <a:schemeClr val="accent6"/>
                </a:solidFill>
                <a:effectLst/>
                <a:latin typeface="Calibri"/>
                <a:ea typeface="Calibri"/>
                <a:cs typeface="Times New Roman"/>
              </a:rPr>
              <a:t>Loule’s</a:t>
            </a:r>
            <a:r>
              <a:rPr lang="en-GB" sz="2400" dirty="0">
                <a:solidFill>
                  <a:schemeClr val="accent6"/>
                </a:solidFill>
                <a:effectLst/>
                <a:latin typeface="Calibri"/>
                <a:ea typeface="Calibri"/>
                <a:cs typeface="Times New Roman"/>
              </a:rPr>
              <a:t> resentment </a:t>
            </a:r>
            <a:r>
              <a:rPr lang="en-GB" dirty="0">
                <a:solidFill>
                  <a:schemeClr val="accent6"/>
                </a:solidFill>
                <a:latin typeface="Calibri"/>
                <a:ea typeface="Calibri"/>
                <a:cs typeface="Times New Roman"/>
              </a:rPr>
              <a:t>because of the claims of victimhood made by everyone else and the obligation to share his ‘</a:t>
            </a:r>
            <a:r>
              <a:rPr lang="en-GB" i="1" dirty="0">
                <a:solidFill>
                  <a:schemeClr val="accent6"/>
                </a:solidFill>
                <a:latin typeface="Calibri"/>
                <a:ea typeface="Calibri"/>
                <a:cs typeface="Times New Roman"/>
              </a:rPr>
              <a:t>home</a:t>
            </a:r>
            <a:r>
              <a:rPr lang="en-GB" dirty="0">
                <a:solidFill>
                  <a:schemeClr val="accent6"/>
                </a:solidFill>
                <a:latin typeface="Calibri"/>
                <a:ea typeface="Calibri"/>
                <a:cs typeface="Times New Roman"/>
              </a:rPr>
              <a:t>’:</a:t>
            </a:r>
            <a:endParaRPr lang="en-GB" sz="2400" dirty="0">
              <a:solidFill>
                <a:schemeClr val="accent6"/>
              </a:solidFill>
              <a:effectLst/>
              <a:latin typeface="Calibri"/>
              <a:ea typeface="Calibri"/>
              <a:cs typeface="Times New Roman"/>
            </a:endParaRPr>
          </a:p>
          <a:p>
            <a:pPr marL="0" indent="0">
              <a:buNone/>
            </a:pPr>
            <a:r>
              <a:rPr lang="en-GB" b="1" i="1" err="1">
                <a:latin typeface="Calibri"/>
                <a:ea typeface="+mn-lt"/>
                <a:cs typeface="+mn-lt"/>
              </a:rPr>
              <a:t>Loule</a:t>
            </a:r>
            <a:r>
              <a:rPr lang="en-GB" i="1" dirty="0">
                <a:latin typeface="Calibri"/>
                <a:ea typeface="+mn-lt"/>
                <a:cs typeface="+mn-lt"/>
              </a:rPr>
              <a:t> – </a:t>
            </a:r>
            <a:r>
              <a:rPr lang="en-GB" i="1" dirty="0">
                <a:latin typeface="Calibri"/>
                <a:ea typeface="Calibri"/>
                <a:cs typeface="Calibri"/>
              </a:rPr>
              <a:t>Don't forget that muggins here is the poor sod who’s welcomed you all to his home</a:t>
            </a:r>
            <a:r>
              <a:rPr lang="en-GB" sz="2400" i="1" dirty="0">
                <a:effectLst/>
                <a:latin typeface="Calibri"/>
                <a:ea typeface="Calibri"/>
                <a:cs typeface="Calibri"/>
              </a:rPr>
              <a:t>! (</a:t>
            </a:r>
            <a:r>
              <a:rPr lang="en-GB" i="1" dirty="0">
                <a:latin typeface="Calibri"/>
                <a:ea typeface="Calibri"/>
                <a:cs typeface="Calibri"/>
              </a:rPr>
              <a:t>tapping his foot</a:t>
            </a:r>
            <a:r>
              <a:rPr lang="en-GB" sz="2400" i="1" dirty="0">
                <a:effectLst/>
                <a:latin typeface="Calibri"/>
                <a:ea typeface="Calibri"/>
                <a:cs typeface="Calibri"/>
              </a:rPr>
              <a:t>).</a:t>
            </a:r>
            <a:r>
              <a:rPr lang="en-GB" i="1" dirty="0">
                <a:latin typeface="Calibri"/>
                <a:ea typeface="Calibri"/>
                <a:cs typeface="Calibri"/>
              </a:rPr>
              <a:t> </a:t>
            </a:r>
            <a:endParaRPr lang="en-GB">
              <a:latin typeface="Calibri"/>
              <a:cs typeface="Calibri"/>
            </a:endParaRPr>
          </a:p>
          <a:p>
            <a:pPr marL="0" indent="0">
              <a:buNone/>
            </a:pPr>
            <a:r>
              <a:rPr lang="en-GB" sz="2400" b="1" i="1" dirty="0">
                <a:effectLst/>
                <a:latin typeface="Calibri"/>
                <a:ea typeface="Calibri"/>
                <a:cs typeface="Calibri"/>
              </a:rPr>
              <a:t>Yaya </a:t>
            </a:r>
            <a:r>
              <a:rPr lang="en-GB" b="1" i="1" dirty="0">
                <a:latin typeface="Calibri"/>
                <a:ea typeface="Calibri"/>
                <a:cs typeface="Calibri"/>
              </a:rPr>
              <a:t>and </a:t>
            </a:r>
            <a:r>
              <a:rPr lang="en-GB" sz="2400" b="1" i="1" err="1">
                <a:effectLst/>
                <a:latin typeface="Calibri"/>
                <a:ea typeface="Calibri"/>
                <a:cs typeface="Calibri"/>
              </a:rPr>
              <a:t>Zé</a:t>
            </a:r>
            <a:r>
              <a:rPr lang="en-GB" sz="2400" i="1" dirty="0">
                <a:effectLst/>
                <a:latin typeface="Calibri"/>
                <a:ea typeface="Calibri"/>
                <a:cs typeface="Calibri"/>
              </a:rPr>
              <a:t> – </a:t>
            </a:r>
            <a:r>
              <a:rPr lang="en-GB" i="1" dirty="0">
                <a:latin typeface="Calibri"/>
                <a:ea typeface="Calibri"/>
                <a:cs typeface="Calibri"/>
              </a:rPr>
              <a:t>His home</a:t>
            </a:r>
            <a:r>
              <a:rPr lang="en-GB" sz="2400" i="1" dirty="0">
                <a:effectLst/>
                <a:latin typeface="Calibri"/>
                <a:ea typeface="Calibri"/>
                <a:cs typeface="Calibri"/>
              </a:rPr>
              <a:t>?</a:t>
            </a:r>
            <a:r>
              <a:rPr lang="en-GB" i="1" dirty="0">
                <a:latin typeface="Calibri"/>
                <a:ea typeface="Calibri"/>
                <a:cs typeface="Calibri"/>
              </a:rPr>
              <a:t> </a:t>
            </a:r>
            <a:endParaRPr lang="en-GB">
              <a:latin typeface="Calibri"/>
              <a:cs typeface="Calibri"/>
            </a:endParaRPr>
          </a:p>
          <a:p>
            <a:pPr marL="0" indent="0">
              <a:buNone/>
            </a:pPr>
            <a:r>
              <a:rPr lang="en-GB" sz="2400" b="1" i="1" err="1">
                <a:effectLst/>
                <a:latin typeface="Calibri"/>
                <a:ea typeface="Calibri"/>
                <a:cs typeface="Calibri"/>
              </a:rPr>
              <a:t>Loule</a:t>
            </a:r>
            <a:r>
              <a:rPr lang="en-GB" sz="2400" i="1" dirty="0">
                <a:effectLst/>
                <a:latin typeface="Calibri"/>
                <a:ea typeface="Calibri"/>
                <a:cs typeface="Calibri"/>
              </a:rPr>
              <a:t> – </a:t>
            </a:r>
            <a:r>
              <a:rPr lang="en-GB" i="1" dirty="0">
                <a:latin typeface="Calibri"/>
                <a:ea typeface="Calibri"/>
                <a:cs typeface="Calibri"/>
              </a:rPr>
              <a:t>Yes</a:t>
            </a:r>
            <a:r>
              <a:rPr lang="en-GB" sz="2400" i="1" dirty="0">
                <a:effectLst/>
                <a:latin typeface="Calibri"/>
                <a:ea typeface="Calibri"/>
                <a:cs typeface="Calibri"/>
              </a:rPr>
              <a:t>, </a:t>
            </a:r>
            <a:r>
              <a:rPr lang="en-GB" i="1" dirty="0">
                <a:latin typeface="Calibri"/>
                <a:ea typeface="Calibri"/>
                <a:cs typeface="Calibri"/>
              </a:rPr>
              <a:t>his home</a:t>
            </a:r>
            <a:r>
              <a:rPr lang="en-GB" sz="2400" i="1" dirty="0">
                <a:effectLst/>
                <a:latin typeface="Calibri"/>
                <a:ea typeface="Calibri"/>
                <a:cs typeface="Calibri"/>
              </a:rPr>
              <a:t>.</a:t>
            </a:r>
            <a:r>
              <a:rPr lang="en-GB" i="1" dirty="0">
                <a:latin typeface="Calibri"/>
                <a:ea typeface="Calibri"/>
                <a:cs typeface="Calibri"/>
              </a:rPr>
              <a:t> </a:t>
            </a:r>
            <a:endParaRPr lang="en-GB">
              <a:latin typeface="Calibri"/>
              <a:cs typeface="Calibri"/>
            </a:endParaRPr>
          </a:p>
          <a:p>
            <a:pPr marL="0" indent="0">
              <a:buNone/>
            </a:pPr>
            <a:endParaRPr lang="en-GB" i="1" dirty="0">
              <a:latin typeface="Calibri"/>
              <a:ea typeface="Calibri"/>
              <a:cs typeface="Calibri"/>
            </a:endParaRPr>
          </a:p>
          <a:p>
            <a:pPr marL="0" lvl="0" indent="0">
              <a:buNone/>
            </a:pPr>
            <a:r>
              <a:rPr lang="en-GB" b="1" dirty="0">
                <a:solidFill>
                  <a:schemeClr val="accent6"/>
                </a:solidFill>
                <a:latin typeface="Calibri"/>
                <a:ea typeface="Calibri"/>
                <a:cs typeface="Times New Roman"/>
              </a:rPr>
              <a:t>In your opinion, is </a:t>
            </a:r>
            <a:r>
              <a:rPr lang="en-GB" b="1" err="1">
                <a:solidFill>
                  <a:schemeClr val="accent6"/>
                </a:solidFill>
                <a:latin typeface="Calibri"/>
                <a:ea typeface="Calibri"/>
                <a:cs typeface="Times New Roman"/>
              </a:rPr>
              <a:t>Loule</a:t>
            </a:r>
            <a:r>
              <a:rPr lang="en-GB" b="1" dirty="0">
                <a:solidFill>
                  <a:schemeClr val="accent6"/>
                </a:solidFill>
                <a:latin typeface="Calibri"/>
                <a:ea typeface="Calibri"/>
                <a:cs typeface="Times New Roman"/>
              </a:rPr>
              <a:t> more </a:t>
            </a:r>
            <a:r>
              <a:rPr lang="en-GB" b="1" i="1" dirty="0">
                <a:solidFill>
                  <a:schemeClr val="accent6"/>
                </a:solidFill>
                <a:latin typeface="Calibri"/>
                <a:ea typeface="Calibri"/>
                <a:cs typeface="Times New Roman"/>
              </a:rPr>
              <a:t>‘home’</a:t>
            </a:r>
            <a:r>
              <a:rPr lang="en-GB" b="1" dirty="0">
                <a:solidFill>
                  <a:schemeClr val="accent6"/>
                </a:solidFill>
                <a:latin typeface="Calibri"/>
                <a:ea typeface="Calibri"/>
                <a:cs typeface="Times New Roman"/>
              </a:rPr>
              <a:t> than the others? Why / why not?</a:t>
            </a:r>
            <a:endParaRPr lang="en-GB" sz="2400" b="1" dirty="0">
              <a:solidFill>
                <a:schemeClr val="accent6"/>
              </a:solidFill>
              <a:effectLst/>
              <a:latin typeface="Calibri"/>
              <a:ea typeface="Calibri"/>
              <a:cs typeface="Times New Roman"/>
            </a:endParaRPr>
          </a:p>
        </p:txBody>
      </p:sp>
    </p:spTree>
    <p:extLst>
      <p:ext uri="{BB962C8B-B14F-4D97-AF65-F5344CB8AC3E}">
        <p14:creationId xmlns:p14="http://schemas.microsoft.com/office/powerpoint/2010/main" val="3068597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0"/>
            <a:ext cx="10737429" cy="1011137"/>
          </a:xfrm>
        </p:spPr>
        <p:txBody>
          <a:bodyPr/>
          <a:lstStyle/>
          <a:p>
            <a:r>
              <a:rPr lang="en-US" dirty="0" err="1">
                <a:solidFill>
                  <a:schemeClr val="accent6"/>
                </a:solidFill>
                <a:latin typeface="Calibri" panose="020F0502020204030204" pitchFamily="34" charset="0"/>
                <a:cs typeface="Calibri" panose="020F0502020204030204" pitchFamily="34" charset="0"/>
              </a:rPr>
              <a:t>Loule’s</a:t>
            </a:r>
            <a:r>
              <a:rPr lang="en-US" dirty="0">
                <a:solidFill>
                  <a:schemeClr val="accent6"/>
                </a:solidFill>
                <a:latin typeface="Calibri" panose="020F0502020204030204" pitchFamily="34" charset="0"/>
                <a:cs typeface="Calibri" panose="020F0502020204030204" pitchFamily="34" charset="0"/>
              </a:rPr>
              <a:t> identity</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642551" y="1248033"/>
            <a:ext cx="10959850" cy="4930346"/>
          </a:xfrm>
        </p:spPr>
        <p:txBody>
          <a:bodyPr vert="horz" lIns="0" tIns="0" rIns="0" bIns="0" rtlCol="0" anchor="t">
            <a:normAutofit fontScale="92500" lnSpcReduction="10000"/>
          </a:bodyPr>
          <a:lstStyle/>
          <a:p>
            <a:pPr marL="0" indent="0">
              <a:buNone/>
            </a:pPr>
            <a:r>
              <a:rPr lang="en-GB" sz="2400" b="1" i="1" dirty="0" err="1">
                <a:effectLst/>
                <a:latin typeface="Calibri"/>
                <a:ea typeface="Calibri"/>
                <a:cs typeface="Times New Roman"/>
              </a:rPr>
              <a:t>Loule</a:t>
            </a:r>
            <a:r>
              <a:rPr lang="en-GB" sz="2400" i="1" dirty="0">
                <a:effectLst/>
                <a:latin typeface="Calibri"/>
                <a:ea typeface="Calibri"/>
                <a:cs typeface="Times New Roman"/>
              </a:rPr>
              <a:t> </a:t>
            </a:r>
            <a:r>
              <a:rPr lang="en-GB" sz="2400" b="1" i="1" dirty="0">
                <a:effectLst/>
                <a:latin typeface="Calibri"/>
                <a:ea typeface="Calibri"/>
                <a:cs typeface="Times New Roman"/>
              </a:rPr>
              <a:t>–</a:t>
            </a:r>
            <a:r>
              <a:rPr lang="en-GB" sz="2400" i="1" dirty="0">
                <a:effectLst/>
                <a:latin typeface="Calibri"/>
                <a:ea typeface="Calibri"/>
                <a:cs typeface="Times New Roman"/>
              </a:rPr>
              <a:t> </a:t>
            </a:r>
            <a:r>
              <a:rPr lang="en-GB" i="1" dirty="0">
                <a:latin typeface="Calibri"/>
                <a:ea typeface="Calibri"/>
                <a:cs typeface="Times New Roman"/>
              </a:rPr>
              <a:t>Yes</a:t>
            </a:r>
            <a:r>
              <a:rPr lang="en-GB" sz="2400" i="1" dirty="0">
                <a:effectLst/>
                <a:latin typeface="Calibri"/>
                <a:ea typeface="Calibri"/>
                <a:cs typeface="Times New Roman"/>
              </a:rPr>
              <a:t>, </a:t>
            </a:r>
            <a:r>
              <a:rPr lang="en-GB" i="1" dirty="0">
                <a:latin typeface="Calibri"/>
                <a:ea typeface="Calibri"/>
                <a:cs typeface="Times New Roman"/>
              </a:rPr>
              <a:t>his home</a:t>
            </a:r>
            <a:r>
              <a:rPr lang="en-GB" sz="2400" i="1" dirty="0">
                <a:effectLst/>
                <a:latin typeface="Calibri"/>
                <a:ea typeface="Calibri"/>
                <a:cs typeface="Times New Roman"/>
              </a:rPr>
              <a:t>. </a:t>
            </a:r>
            <a:r>
              <a:rPr lang="en-GB" i="1" dirty="0">
                <a:latin typeface="Calibri"/>
                <a:ea typeface="Calibri"/>
                <a:cs typeface="Times New Roman"/>
              </a:rPr>
              <a:t>The poor sod doesn’t recognise it any more</a:t>
            </a:r>
            <a:r>
              <a:rPr lang="en-GB" sz="2400" i="1" dirty="0">
                <a:effectLst/>
                <a:latin typeface="Calibri"/>
                <a:ea typeface="Calibri"/>
                <a:cs typeface="Times New Roman"/>
              </a:rPr>
              <a:t>, </a:t>
            </a:r>
            <a:r>
              <a:rPr lang="en-GB" i="1" dirty="0">
                <a:latin typeface="Calibri"/>
                <a:ea typeface="Calibri"/>
                <a:cs typeface="Times New Roman"/>
              </a:rPr>
              <a:t>d’you hear me? He tries to put on a brave face</a:t>
            </a:r>
            <a:r>
              <a:rPr lang="en-GB" sz="2400" i="1" dirty="0">
                <a:effectLst/>
                <a:latin typeface="Calibri"/>
                <a:ea typeface="Calibri"/>
                <a:cs typeface="Times New Roman"/>
              </a:rPr>
              <a:t>, </a:t>
            </a:r>
            <a:r>
              <a:rPr lang="en-GB" i="1" dirty="0">
                <a:latin typeface="Calibri"/>
                <a:ea typeface="Calibri"/>
                <a:cs typeface="Times New Roman"/>
              </a:rPr>
              <a:t>make himself stand out a little</a:t>
            </a:r>
            <a:r>
              <a:rPr lang="en-GB" sz="2400" i="1" dirty="0">
                <a:effectLst/>
                <a:latin typeface="Calibri"/>
                <a:ea typeface="Calibri"/>
                <a:cs typeface="Times New Roman"/>
              </a:rPr>
              <a:t>, </a:t>
            </a:r>
            <a:r>
              <a:rPr lang="en-GB" i="1" dirty="0">
                <a:latin typeface="Calibri"/>
                <a:ea typeface="Calibri"/>
                <a:cs typeface="Times New Roman"/>
              </a:rPr>
              <a:t>show that he exists...show that this is still </a:t>
            </a:r>
            <a:r>
              <a:rPr lang="en-GB" sz="2400" i="1" dirty="0">
                <a:effectLst/>
                <a:latin typeface="Calibri"/>
                <a:ea typeface="Calibri"/>
                <a:cs typeface="Times New Roman"/>
              </a:rPr>
              <a:t>Provence</a:t>
            </a:r>
            <a:r>
              <a:rPr lang="en-GB" i="1" dirty="0">
                <a:latin typeface="Calibri"/>
                <a:ea typeface="Calibri"/>
                <a:cs typeface="Times New Roman"/>
              </a:rPr>
              <a:t> dammit</a:t>
            </a:r>
            <a:r>
              <a:rPr lang="en-GB" sz="2400" i="1" dirty="0">
                <a:effectLst/>
                <a:latin typeface="Calibri"/>
                <a:ea typeface="Calibri"/>
                <a:cs typeface="Times New Roman"/>
              </a:rPr>
              <a:t>! </a:t>
            </a:r>
            <a:r>
              <a:rPr lang="en-GB" i="1" dirty="0">
                <a:latin typeface="Calibri"/>
                <a:ea typeface="Calibri"/>
                <a:cs typeface="Times New Roman"/>
              </a:rPr>
              <a:t>So he clowns around on café terraces</a:t>
            </a:r>
            <a:r>
              <a:rPr lang="en-GB" sz="2400" i="1" dirty="0">
                <a:effectLst/>
                <a:latin typeface="Calibri"/>
                <a:ea typeface="Calibri"/>
                <a:cs typeface="Times New Roman"/>
              </a:rPr>
              <a:t>. </a:t>
            </a:r>
            <a:r>
              <a:rPr lang="en-GB" i="1" dirty="0">
                <a:latin typeface="Calibri"/>
                <a:ea typeface="Calibri"/>
                <a:cs typeface="Times New Roman"/>
              </a:rPr>
              <a:t>He speaks too loud</a:t>
            </a:r>
            <a:r>
              <a:rPr lang="en-GB" sz="2400" i="1" dirty="0">
                <a:effectLst/>
                <a:latin typeface="Calibri"/>
                <a:ea typeface="Calibri"/>
                <a:cs typeface="Times New Roman"/>
              </a:rPr>
              <a:t>. </a:t>
            </a:r>
            <a:r>
              <a:rPr lang="en-GB" i="1" dirty="0">
                <a:latin typeface="Calibri"/>
                <a:ea typeface="Calibri"/>
                <a:cs typeface="Times New Roman"/>
              </a:rPr>
              <a:t>Instead of taking his game of </a:t>
            </a:r>
            <a:r>
              <a:rPr lang="en-GB" sz="2400" i="1" dirty="0">
                <a:effectLst/>
                <a:latin typeface="Calibri"/>
                <a:ea typeface="Calibri"/>
                <a:cs typeface="Times New Roman"/>
              </a:rPr>
              <a:t>boules</a:t>
            </a:r>
            <a:r>
              <a:rPr lang="en-GB" i="1" dirty="0">
                <a:latin typeface="Calibri"/>
                <a:ea typeface="Calibri"/>
                <a:cs typeface="Times New Roman"/>
              </a:rPr>
              <a:t> seriously</a:t>
            </a:r>
            <a:r>
              <a:rPr lang="en-GB" sz="2400" i="1" dirty="0">
                <a:effectLst/>
                <a:latin typeface="Calibri"/>
                <a:ea typeface="Calibri"/>
                <a:cs typeface="Times New Roman"/>
              </a:rPr>
              <a:t>, </a:t>
            </a:r>
            <a:r>
              <a:rPr lang="en-GB" i="1" dirty="0">
                <a:latin typeface="Calibri"/>
                <a:ea typeface="Calibri"/>
                <a:cs typeface="Times New Roman"/>
              </a:rPr>
              <a:t>he messes around</a:t>
            </a:r>
            <a:r>
              <a:rPr lang="en-GB" sz="2400" i="1" dirty="0">
                <a:effectLst/>
                <a:latin typeface="Calibri"/>
                <a:ea typeface="Calibri"/>
                <a:cs typeface="Times New Roman"/>
              </a:rPr>
              <a:t>, </a:t>
            </a:r>
            <a:r>
              <a:rPr lang="en-GB" i="1" dirty="0">
                <a:latin typeface="Calibri"/>
                <a:ea typeface="Calibri"/>
                <a:cs typeface="Times New Roman"/>
              </a:rPr>
              <a:t>gestures wildly</a:t>
            </a:r>
            <a:r>
              <a:rPr lang="en-GB" sz="2400" i="1" dirty="0">
                <a:effectLst/>
                <a:latin typeface="Calibri"/>
                <a:ea typeface="Calibri"/>
                <a:cs typeface="Times New Roman"/>
              </a:rPr>
              <a:t>. </a:t>
            </a:r>
            <a:r>
              <a:rPr lang="en-GB" i="1" dirty="0">
                <a:latin typeface="Calibri"/>
                <a:ea typeface="Calibri"/>
                <a:cs typeface="Times New Roman"/>
              </a:rPr>
              <a:t>He drinks more </a:t>
            </a:r>
            <a:r>
              <a:rPr lang="en-GB" sz="2400" i="1" dirty="0">
                <a:effectLst/>
                <a:latin typeface="Calibri"/>
                <a:ea typeface="Calibri"/>
                <a:cs typeface="Times New Roman"/>
              </a:rPr>
              <a:t>Pastis</a:t>
            </a:r>
            <a:r>
              <a:rPr lang="en-GB" i="1" dirty="0">
                <a:latin typeface="Calibri"/>
                <a:ea typeface="Calibri"/>
                <a:cs typeface="Times New Roman"/>
              </a:rPr>
              <a:t> than he probably should</a:t>
            </a:r>
            <a:r>
              <a:rPr lang="en-GB" sz="2400" i="1" dirty="0">
                <a:effectLst/>
                <a:latin typeface="Calibri"/>
                <a:ea typeface="Calibri"/>
                <a:cs typeface="Times New Roman"/>
              </a:rPr>
              <a:t>! </a:t>
            </a:r>
            <a:r>
              <a:rPr lang="en-GB" i="1" dirty="0">
                <a:latin typeface="Calibri"/>
                <a:ea typeface="Calibri"/>
                <a:cs typeface="Times New Roman"/>
              </a:rPr>
              <a:t>But really</a:t>
            </a:r>
            <a:r>
              <a:rPr lang="en-GB" sz="2400" i="1" dirty="0">
                <a:effectLst/>
                <a:latin typeface="Calibri"/>
                <a:ea typeface="Calibri"/>
                <a:cs typeface="Times New Roman"/>
              </a:rPr>
              <a:t>, </a:t>
            </a:r>
            <a:r>
              <a:rPr lang="en-GB" i="1" dirty="0">
                <a:latin typeface="Calibri"/>
                <a:ea typeface="Calibri"/>
                <a:cs typeface="Times New Roman"/>
              </a:rPr>
              <a:t>he doesn’t know what he's made of anymore</a:t>
            </a:r>
            <a:r>
              <a:rPr lang="en-GB" sz="2400" i="1" dirty="0">
                <a:effectLst/>
                <a:latin typeface="Calibri"/>
                <a:ea typeface="Calibri"/>
                <a:cs typeface="Times New Roman"/>
              </a:rPr>
              <a:t>, </a:t>
            </a:r>
            <a:r>
              <a:rPr lang="en-GB" i="1" dirty="0">
                <a:latin typeface="Calibri"/>
                <a:ea typeface="Calibri"/>
                <a:cs typeface="Times New Roman"/>
              </a:rPr>
              <a:t>his </a:t>
            </a:r>
            <a:r>
              <a:rPr lang="en-GB" sz="2400" i="1" dirty="0">
                <a:effectLst/>
                <a:latin typeface="Calibri"/>
                <a:ea typeface="Calibri"/>
                <a:cs typeface="Times New Roman"/>
              </a:rPr>
              <a:t>culture, </a:t>
            </a:r>
            <a:r>
              <a:rPr lang="en-GB" i="1" dirty="0">
                <a:latin typeface="Calibri"/>
                <a:ea typeface="Calibri"/>
                <a:cs typeface="Times New Roman"/>
              </a:rPr>
              <a:t>his language</a:t>
            </a:r>
            <a:r>
              <a:rPr lang="en-GB" sz="2400" i="1" dirty="0">
                <a:effectLst/>
                <a:latin typeface="Calibri"/>
                <a:ea typeface="Calibri"/>
                <a:cs typeface="Times New Roman"/>
              </a:rPr>
              <a:t>, </a:t>
            </a:r>
            <a:r>
              <a:rPr lang="en-GB" i="1" dirty="0">
                <a:latin typeface="Calibri"/>
                <a:ea typeface="Calibri"/>
                <a:cs typeface="Times New Roman"/>
              </a:rPr>
              <a:t>his </a:t>
            </a:r>
            <a:r>
              <a:rPr lang="en-GB" sz="2400" i="1" dirty="0">
                <a:effectLst/>
                <a:latin typeface="Calibri"/>
                <a:ea typeface="Calibri"/>
                <a:cs typeface="Times New Roman"/>
              </a:rPr>
              <a:t>accent, </a:t>
            </a:r>
            <a:r>
              <a:rPr lang="en-GB" i="1" dirty="0">
                <a:latin typeface="Calibri"/>
                <a:ea typeface="Calibri"/>
                <a:cs typeface="Times New Roman"/>
              </a:rPr>
              <a:t>they're all things off the telly or stuff he's got from his ancestors</a:t>
            </a:r>
            <a:r>
              <a:rPr lang="en-GB" sz="2400" i="1" dirty="0">
                <a:effectLst/>
                <a:latin typeface="Calibri"/>
                <a:ea typeface="Calibri"/>
                <a:cs typeface="Times New Roman"/>
              </a:rPr>
              <a:t>. </a:t>
            </a:r>
            <a:r>
              <a:rPr lang="en-GB" i="1" dirty="0">
                <a:latin typeface="Calibri"/>
                <a:ea typeface="Calibri"/>
                <a:cs typeface="Times New Roman"/>
              </a:rPr>
              <a:t>So he ends up turning into a Marcel </a:t>
            </a:r>
            <a:r>
              <a:rPr lang="en-GB" i="1" dirty="0" err="1">
                <a:latin typeface="Calibri"/>
                <a:ea typeface="Calibri"/>
                <a:cs typeface="Times New Roman"/>
              </a:rPr>
              <a:t>Pagnol</a:t>
            </a:r>
            <a:r>
              <a:rPr lang="en-GB" i="1" dirty="0">
                <a:latin typeface="Calibri"/>
                <a:ea typeface="Calibri"/>
                <a:cs typeface="Times New Roman"/>
              </a:rPr>
              <a:t> character</a:t>
            </a:r>
            <a:r>
              <a:rPr lang="en-GB" sz="2400" i="1" dirty="0">
                <a:effectLst/>
                <a:latin typeface="Calibri"/>
                <a:ea typeface="Calibri"/>
                <a:cs typeface="Times New Roman"/>
              </a:rPr>
              <a:t>! </a:t>
            </a:r>
            <a:r>
              <a:rPr lang="en-GB" i="1" dirty="0">
                <a:latin typeface="Calibri"/>
                <a:ea typeface="Calibri"/>
                <a:cs typeface="Times New Roman"/>
              </a:rPr>
              <a:t>Or worse still</a:t>
            </a:r>
            <a:r>
              <a:rPr lang="en-GB" sz="2400" i="1" dirty="0">
                <a:effectLst/>
                <a:latin typeface="Calibri"/>
                <a:ea typeface="Calibri"/>
                <a:cs typeface="Times New Roman"/>
              </a:rPr>
              <a:t>, </a:t>
            </a:r>
            <a:r>
              <a:rPr lang="en-GB" sz="2400" i="1" dirty="0" err="1">
                <a:effectLst/>
                <a:latin typeface="Calibri"/>
                <a:ea typeface="Calibri"/>
                <a:cs typeface="Times New Roman"/>
              </a:rPr>
              <a:t>Tartarin</a:t>
            </a:r>
            <a:r>
              <a:rPr lang="en-GB" i="1" dirty="0">
                <a:latin typeface="Calibri"/>
                <a:ea typeface="Calibri"/>
                <a:cs typeface="Times New Roman"/>
              </a:rPr>
              <a:t> of </a:t>
            </a:r>
            <a:r>
              <a:rPr lang="en-GB" i="1" dirty="0" err="1">
                <a:latin typeface="Calibri"/>
                <a:ea typeface="Calibri"/>
                <a:cs typeface="Times New Roman"/>
              </a:rPr>
              <a:t>Tarascon</a:t>
            </a:r>
            <a:r>
              <a:rPr lang="en-GB" sz="2400" i="1" dirty="0">
                <a:effectLst/>
                <a:latin typeface="Calibri"/>
                <a:ea typeface="Calibri"/>
                <a:cs typeface="Times New Roman"/>
              </a:rPr>
              <a:t>, </a:t>
            </a:r>
            <a:r>
              <a:rPr lang="en-GB" i="1" dirty="0">
                <a:latin typeface="Calibri"/>
                <a:ea typeface="Calibri"/>
                <a:cs typeface="Times New Roman"/>
              </a:rPr>
              <a:t>a buffoon... </a:t>
            </a:r>
            <a:endParaRPr lang="en-US" dirty="0">
              <a:latin typeface="Tw Cen MT"/>
              <a:ea typeface="Calibri"/>
              <a:cs typeface="Times New Roman"/>
            </a:endParaRPr>
          </a:p>
          <a:p>
            <a:pPr marL="0" indent="0">
              <a:buNone/>
            </a:pPr>
            <a:r>
              <a:rPr lang="en-GB" dirty="0">
                <a:solidFill>
                  <a:schemeClr val="accent6"/>
                </a:solidFill>
                <a:latin typeface="Calibri"/>
                <a:ea typeface="Calibri"/>
                <a:cs typeface="Times New Roman"/>
              </a:rPr>
              <a:t>Loule highlights the clichés that he feels the Provençal people have to fall into in order to keep their culture alive. </a:t>
            </a:r>
            <a:endParaRPr lang="en-GB" dirty="0">
              <a:solidFill>
                <a:schemeClr val="accent6"/>
              </a:solidFill>
              <a:latin typeface="Calibri"/>
              <a:ea typeface="Calibri"/>
              <a:cs typeface="Times New Roman" panose="02020603050405020304" pitchFamily="18" charset="0"/>
            </a:endParaRPr>
          </a:p>
          <a:p>
            <a:pPr marL="0" lvl="0" indent="0">
              <a:buNone/>
            </a:pPr>
            <a:r>
              <a:rPr lang="en-GB" b="1" dirty="0">
                <a:solidFill>
                  <a:schemeClr val="accent6"/>
                </a:solidFill>
                <a:latin typeface="Calibri"/>
                <a:ea typeface="Calibri"/>
                <a:cs typeface="Times New Roman"/>
              </a:rPr>
              <a:t>Do you agree that some people rely on exaggerated versions of their culture as a means to keep it alive? Do you see equivalents in your culture?</a:t>
            </a:r>
            <a:endParaRPr lang="en-GB" sz="2400" b="1" dirty="0">
              <a:solidFill>
                <a:schemeClr val="accent6"/>
              </a:solidFill>
              <a:effectLst/>
              <a:latin typeface="Calibri"/>
              <a:ea typeface="Calibri"/>
              <a:cs typeface="Times New Roman"/>
            </a:endParaRPr>
          </a:p>
          <a:p>
            <a:pPr marL="0" lvl="0" indent="0">
              <a:buNone/>
            </a:pPr>
            <a:r>
              <a:rPr lang="en-GB" sz="2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On the next slide, you can view examples of these Proven</a:t>
            </a:r>
            <a:r>
              <a:rPr lang="en-GB"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çal clichés:</a:t>
            </a:r>
            <a:endParaRPr lang="en-GB" sz="2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9997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161404"/>
            <a:ext cx="10737429" cy="1011137"/>
          </a:xfrm>
        </p:spPr>
        <p:txBody>
          <a:bodyPr/>
          <a:lstStyle/>
          <a:p>
            <a:r>
              <a:rPr lang="en-US" dirty="0">
                <a:solidFill>
                  <a:schemeClr val="accent6"/>
                </a:solidFill>
                <a:latin typeface="Calibri" panose="020F0502020204030204" pitchFamily="34" charset="0"/>
                <a:cs typeface="Calibri" panose="020F0502020204030204" pitchFamily="34" charset="0"/>
              </a:rPr>
              <a:t>Provençal clichés</a:t>
            </a:r>
          </a:p>
        </p:txBody>
      </p:sp>
      <p:pic>
        <p:nvPicPr>
          <p:cNvPr id="4" name="Picture 4">
            <a:extLst>
              <a:ext uri="{FF2B5EF4-FFF2-40B4-BE49-F238E27FC236}">
                <a16:creationId xmlns:a16="http://schemas.microsoft.com/office/drawing/2014/main" id="{4122A193-0D1B-575C-657A-7FF89ACAD525}"/>
              </a:ext>
            </a:extLst>
          </p:cNvPr>
          <p:cNvPicPr>
            <a:picLocks noGrp="1" noChangeAspect="1"/>
          </p:cNvPicPr>
          <p:nvPr>
            <p:ph idx="1"/>
          </p:nvPr>
        </p:nvPicPr>
        <p:blipFill>
          <a:blip r:embed="rId4"/>
          <a:stretch>
            <a:fillRect/>
          </a:stretch>
        </p:blipFill>
        <p:spPr>
          <a:xfrm>
            <a:off x="7745915" y="257128"/>
            <a:ext cx="4075529" cy="2828947"/>
          </a:xfrm>
        </p:spPr>
      </p:pic>
      <p:pic>
        <p:nvPicPr>
          <p:cNvPr id="1028" name="Picture 4" descr="Vintage pub - Olive pastis&quot; Poster for Sale by SuperNanais | Redbubble">
            <a:extLst>
              <a:ext uri="{FF2B5EF4-FFF2-40B4-BE49-F238E27FC236}">
                <a16:creationId xmlns:a16="http://schemas.microsoft.com/office/drawing/2014/main" id="{ADFEB696-AB91-4A67-04EF-6604995D96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881" t="12437" r="13372" b="12341"/>
          <a:stretch/>
        </p:blipFill>
        <p:spPr bwMode="auto">
          <a:xfrm>
            <a:off x="4071514" y="1553005"/>
            <a:ext cx="3292313" cy="4477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tit Monde de Marcel Pagnol | Pays d'Aubagne et de l'Étoile">
            <a:extLst>
              <a:ext uri="{FF2B5EF4-FFF2-40B4-BE49-F238E27FC236}">
                <a16:creationId xmlns:a16="http://schemas.microsoft.com/office/drawing/2014/main" id="{3CC88E4E-BCCE-45E9-4023-C4C10A32FE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7955" y="3152939"/>
            <a:ext cx="4074785" cy="3043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9F395658-D136-1344-502F-7496DF39003B}"/>
              </a:ext>
            </a:extLst>
          </p:cNvPr>
          <p:cNvPicPr>
            <a:picLocks noChangeAspect="1"/>
          </p:cNvPicPr>
          <p:nvPr/>
        </p:nvPicPr>
        <p:blipFill>
          <a:blip r:embed="rId7"/>
          <a:stretch>
            <a:fillRect/>
          </a:stretch>
        </p:blipFill>
        <p:spPr>
          <a:xfrm>
            <a:off x="497693" y="1554248"/>
            <a:ext cx="3418935" cy="4466252"/>
          </a:xfrm>
          <a:prstGeom prst="rect">
            <a:avLst/>
          </a:prstGeom>
        </p:spPr>
      </p:pic>
      <p:pic>
        <p:nvPicPr>
          <p:cNvPr id="6" name="Audio Recording 20 Mar 2023 at 13:38:53">
            <a:hlinkClick r:id="" action="ppaction://media"/>
            <a:extLst>
              <a:ext uri="{FF2B5EF4-FFF2-40B4-BE49-F238E27FC236}">
                <a16:creationId xmlns:a16="http://schemas.microsoft.com/office/drawing/2014/main" id="{45E046D3-2259-3F36-6CF3-D45BFE898AC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646970" y="459753"/>
            <a:ext cx="812800" cy="81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6812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34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AF128-3A0C-79B3-F4B3-CE17FC53A587}"/>
              </a:ext>
            </a:extLst>
          </p:cNvPr>
          <p:cNvSpPr>
            <a:spLocks noGrp="1"/>
          </p:cNvSpPr>
          <p:nvPr>
            <p:ph type="title"/>
          </p:nvPr>
        </p:nvSpPr>
        <p:spPr>
          <a:xfrm>
            <a:off x="629422" y="-158750"/>
            <a:ext cx="10241280" cy="1234440"/>
          </a:xfrm>
        </p:spPr>
        <p:txBody>
          <a:bodyPr/>
          <a:lstStyle/>
          <a:p>
            <a:r>
              <a:rPr lang="en-US" dirty="0">
                <a:solidFill>
                  <a:schemeClr val="accent6"/>
                </a:solidFill>
              </a:rPr>
              <a:t>Figurine</a:t>
            </a:r>
          </a:p>
        </p:txBody>
      </p:sp>
      <p:sp>
        <p:nvSpPr>
          <p:cNvPr id="3" name="Content Placeholder 2">
            <a:extLst>
              <a:ext uri="{FF2B5EF4-FFF2-40B4-BE49-F238E27FC236}">
                <a16:creationId xmlns:a16="http://schemas.microsoft.com/office/drawing/2014/main" id="{3606512F-ADF0-5B91-9CE7-AD0360B3B99E}"/>
              </a:ext>
            </a:extLst>
          </p:cNvPr>
          <p:cNvSpPr>
            <a:spLocks noGrp="1"/>
          </p:cNvSpPr>
          <p:nvPr>
            <p:ph idx="1"/>
          </p:nvPr>
        </p:nvSpPr>
        <p:spPr>
          <a:xfrm>
            <a:off x="629422" y="1313291"/>
            <a:ext cx="11220707" cy="5064125"/>
          </a:xfrm>
        </p:spPr>
        <p:txBody>
          <a:bodyPr vert="horz" lIns="0" tIns="0" rIns="0" bIns="0" rtlCol="0" anchor="t">
            <a:normAutofit lnSpcReduction="10000"/>
          </a:bodyPr>
          <a:lstStyle/>
          <a:p>
            <a:pPr marL="0" indent="0">
              <a:buNone/>
            </a:pPr>
            <a:r>
              <a:rPr lang="en-US" b="1" err="1">
                <a:latin typeface="Calibri"/>
                <a:cs typeface="Calibri"/>
              </a:rPr>
              <a:t>Loule</a:t>
            </a:r>
            <a:r>
              <a:rPr lang="en-US" dirty="0">
                <a:latin typeface="Calibri"/>
                <a:cs typeface="Calibri"/>
              </a:rPr>
              <a:t> –</a:t>
            </a:r>
            <a:r>
              <a:rPr lang="en-US" i="1" dirty="0">
                <a:latin typeface="Calibri"/>
                <a:cs typeface="Calibri"/>
              </a:rPr>
              <a:t> </a:t>
            </a:r>
            <a:r>
              <a:rPr lang="en-US" i="1">
                <a:latin typeface="Calibri"/>
                <a:ea typeface="Calibri"/>
                <a:cs typeface="Calibri"/>
              </a:rPr>
              <a:t>But, you see, when he's had enough of playing the fool, when he's fed up of making people laugh, he doesn’t know what to do with himself. So he falls silent, feels strange, out of place. </a:t>
            </a:r>
          </a:p>
          <a:p>
            <a:pPr marL="0" indent="0">
              <a:buNone/>
            </a:pPr>
            <a:r>
              <a:rPr lang="en-US" b="1" dirty="0">
                <a:latin typeface="Calibri"/>
                <a:cs typeface="Calibri"/>
              </a:rPr>
              <a:t>[…]</a:t>
            </a:r>
            <a:r>
              <a:rPr lang="en-US" i="1" dirty="0">
                <a:latin typeface="Calibri"/>
                <a:cs typeface="Calibri"/>
              </a:rPr>
              <a:t> </a:t>
            </a:r>
            <a:r>
              <a:rPr lang="en-US" i="1" dirty="0">
                <a:latin typeface="Calibri"/>
                <a:ea typeface="Calibri"/>
                <a:cs typeface="Calibri"/>
              </a:rPr>
              <a:t>he’s slowly snuffed out! He turns into a figurine, trapped in the past. </a:t>
            </a:r>
          </a:p>
          <a:p>
            <a:pPr marL="0" indent="0">
              <a:buNone/>
            </a:pPr>
            <a:r>
              <a:rPr lang="en-US" dirty="0">
                <a:solidFill>
                  <a:schemeClr val="accent6"/>
                </a:solidFill>
                <a:latin typeface="Calibri"/>
                <a:cs typeface="Calibri"/>
              </a:rPr>
              <a:t>Loule argues that Provençal culture and people are now out of place in their own land, and have become like the traditional local figurines that represent traditional Provençal villages, as in the previous slide and in this image: </a:t>
            </a:r>
            <a:endParaRPr lang="en-US" dirty="0">
              <a:solidFill>
                <a:schemeClr val="accent6"/>
              </a:solidFill>
              <a:latin typeface="Calibri"/>
              <a:ea typeface="Calibri"/>
              <a:cs typeface="Calibri"/>
            </a:endParaRPr>
          </a:p>
          <a:p>
            <a:pPr marL="0" indent="0">
              <a:buNone/>
            </a:pPr>
            <a:endParaRPr lang="en-US" sz="1700" b="1" dirty="0">
              <a:solidFill>
                <a:schemeClr val="accent6"/>
              </a:solidFill>
              <a:latin typeface="Calibri"/>
              <a:cs typeface="Calibri"/>
            </a:endParaRPr>
          </a:p>
          <a:p>
            <a:pPr marL="0" indent="0">
              <a:buNone/>
            </a:pPr>
            <a:r>
              <a:rPr lang="en-US" b="1" dirty="0">
                <a:solidFill>
                  <a:schemeClr val="accent6"/>
                </a:solidFill>
                <a:latin typeface="Calibri"/>
                <a:cs typeface="Calibri"/>
              </a:rPr>
              <a:t>Do you think Loule is justified in worrying about local culture? </a:t>
            </a:r>
          </a:p>
          <a:p>
            <a:pPr marL="0" indent="0">
              <a:buNone/>
            </a:pPr>
            <a:r>
              <a:rPr lang="en-US" b="1" dirty="0">
                <a:solidFill>
                  <a:schemeClr val="accent6"/>
                </a:solidFill>
                <a:latin typeface="Calibri"/>
                <a:cs typeface="Calibri"/>
              </a:rPr>
              <a:t>Can you think of elements of Scottish culture that </a:t>
            </a:r>
            <a:r>
              <a:rPr lang="en-US" b="1" dirty="0" err="1">
                <a:solidFill>
                  <a:schemeClr val="accent6"/>
                </a:solidFill>
                <a:latin typeface="Calibri"/>
                <a:cs typeface="Calibri"/>
              </a:rPr>
              <a:t>symbolise</a:t>
            </a:r>
            <a:r>
              <a:rPr lang="en-US" b="1" dirty="0">
                <a:solidFill>
                  <a:schemeClr val="accent6"/>
                </a:solidFill>
                <a:latin typeface="Calibri"/>
                <a:cs typeface="Calibri"/>
              </a:rPr>
              <a:t> </a:t>
            </a:r>
            <a:endParaRPr lang="en-US" dirty="0">
              <a:solidFill>
                <a:schemeClr val="accent6"/>
              </a:solidFill>
              <a:latin typeface="Tw Cen MT"/>
              <a:cs typeface="Calibri"/>
            </a:endParaRPr>
          </a:p>
          <a:p>
            <a:pPr marL="0" indent="0">
              <a:buNone/>
            </a:pPr>
            <a:r>
              <a:rPr lang="en-US" b="1" dirty="0">
                <a:solidFill>
                  <a:schemeClr val="accent6"/>
                </a:solidFill>
                <a:latin typeface="Calibri"/>
                <a:cs typeface="Calibri"/>
              </a:rPr>
              <a:t>Scotland but have little relevance to how we live today?</a:t>
            </a:r>
            <a:endParaRPr lang="en-US" dirty="0">
              <a:solidFill>
                <a:schemeClr val="accent6"/>
              </a:solidFill>
            </a:endParaRPr>
          </a:p>
        </p:txBody>
      </p:sp>
      <p:pic>
        <p:nvPicPr>
          <p:cNvPr id="3074" name="Picture 2" descr="Santon (figurine) - Wikipedia">
            <a:extLst>
              <a:ext uri="{FF2B5EF4-FFF2-40B4-BE49-F238E27FC236}">
                <a16:creationId xmlns:a16="http://schemas.microsoft.com/office/drawing/2014/main" id="{780F5C96-5AF0-8039-5E51-938C21788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0586" y="4401701"/>
            <a:ext cx="2381247" cy="1785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0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15546" y="63294"/>
            <a:ext cx="10786856" cy="1243584"/>
          </a:xfrm>
        </p:spPr>
        <p:txBody>
          <a:bodyPr/>
          <a:lstStyle/>
          <a:p>
            <a:r>
              <a:rPr lang="en-US" dirty="0" err="1">
                <a:solidFill>
                  <a:schemeClr val="accent6"/>
                </a:solidFill>
                <a:latin typeface="Calibri"/>
                <a:ea typeface="Calibri"/>
                <a:cs typeface="Calibri"/>
              </a:rPr>
              <a:t>REading</a:t>
            </a:r>
            <a:r>
              <a:rPr lang="en-US" dirty="0">
                <a:solidFill>
                  <a:schemeClr val="accent6"/>
                </a:solidFill>
                <a:latin typeface="Calibri"/>
                <a:ea typeface="Calibri"/>
                <a:cs typeface="Calibri"/>
              </a:rPr>
              <a:t> guide</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15546" y="1714785"/>
            <a:ext cx="6166022" cy="4214241"/>
          </a:xfrm>
        </p:spPr>
        <p:txBody>
          <a:bodyPr vert="horz" lIns="0" tIns="0" rIns="0" bIns="0" rtlCol="0" anchor="t">
            <a:normAutofit/>
          </a:bodyPr>
          <a:lstStyle/>
          <a:p>
            <a:pPr marL="0" indent="0">
              <a:buNone/>
            </a:pPr>
            <a:r>
              <a:rPr lang="en-US" sz="2800" dirty="0">
                <a:latin typeface="Calibri"/>
                <a:ea typeface="Calibri"/>
                <a:cs typeface="Calibri"/>
              </a:rPr>
              <a:t>Update your reading guide</a:t>
            </a:r>
            <a:r>
              <a:rPr lang="en-US" sz="2800" i="1" dirty="0">
                <a:latin typeface="Calibri"/>
                <a:ea typeface="Calibri"/>
                <a:cs typeface="Calibri"/>
              </a:rPr>
              <a:t> </a:t>
            </a:r>
            <a:r>
              <a:rPr lang="en-US" sz="2800" dirty="0">
                <a:latin typeface="Calibri"/>
                <a:ea typeface="Calibri"/>
                <a:cs typeface="Calibri"/>
              </a:rPr>
              <a:t>on the play.</a:t>
            </a:r>
          </a:p>
          <a:p>
            <a:pPr marL="0" indent="0">
              <a:buNone/>
            </a:pPr>
            <a:endParaRPr lang="en-US" sz="2800" dirty="0">
              <a:latin typeface="Calibri"/>
              <a:ea typeface="Calibri"/>
              <a:cs typeface="Calibri"/>
            </a:endParaRPr>
          </a:p>
          <a:p>
            <a:pPr marL="0" indent="0">
              <a:buNone/>
            </a:pPr>
            <a:r>
              <a:rPr lang="en-US" sz="2800" dirty="0">
                <a:latin typeface="Calibri"/>
                <a:ea typeface="Calibri"/>
                <a:cs typeface="Calibri"/>
              </a:rPr>
              <a:t>Discuss what you can include with a partner or a group then share your ideas.</a:t>
            </a:r>
          </a:p>
          <a:p>
            <a:pPr marL="0" indent="0">
              <a:buNone/>
            </a:pPr>
            <a:endParaRPr lang="en-US" dirty="0">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0F177AE5-A6A2-6FF6-C31C-9B23CF1A2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2388" y="0"/>
            <a:ext cx="4519612" cy="639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786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15546" y="63294"/>
            <a:ext cx="10786856" cy="1243584"/>
          </a:xfrm>
        </p:spPr>
        <p:txBody>
          <a:bodyPr/>
          <a:lstStyle/>
          <a:p>
            <a:r>
              <a:rPr lang="en-US" dirty="0">
                <a:solidFill>
                  <a:schemeClr val="accent6"/>
                </a:solidFill>
                <a:latin typeface="Calibri" panose="020F0502020204030204" pitchFamily="34" charset="0"/>
                <a:cs typeface="Calibri" panose="020F0502020204030204" pitchFamily="34" charset="0"/>
              </a:rPr>
              <a:t>Character profiles</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15546" y="1714785"/>
            <a:ext cx="4720281" cy="4214241"/>
          </a:xfrm>
        </p:spPr>
        <p:txBody>
          <a:bodyPr vert="horz" lIns="0" tIns="0" rIns="0" bIns="0" rtlCol="0" anchor="t">
            <a:normAutofit/>
          </a:bodyPr>
          <a:lstStyle/>
          <a:p>
            <a:pPr marL="0" indent="0">
              <a:buNone/>
            </a:pPr>
            <a:r>
              <a:rPr lang="en-US" sz="2800" dirty="0">
                <a:latin typeface="Calibri"/>
                <a:cs typeface="Calibri"/>
              </a:rPr>
              <a:t>Update your character profiles based on what you have studied so far.</a:t>
            </a:r>
          </a:p>
          <a:p>
            <a:pPr marL="0" indent="0">
              <a:buNone/>
            </a:pPr>
            <a:r>
              <a:rPr lang="en-US" sz="2800" dirty="0">
                <a:latin typeface="Calibri"/>
                <a:cs typeface="Calibri"/>
              </a:rPr>
              <a:t>Discuss and share your ideas with others.</a:t>
            </a:r>
          </a:p>
          <a:p>
            <a:pPr marL="0" indent="0">
              <a:buNone/>
            </a:pPr>
            <a:endParaRPr lang="en-US" dirty="0">
              <a:latin typeface="Calibri" panose="020F0502020204030204" pitchFamily="34" charset="0"/>
              <a:cs typeface="Calibri" panose="020F0502020204030204" pitchFamily="34" charset="0"/>
            </a:endParaRPr>
          </a:p>
        </p:txBody>
      </p:sp>
      <p:pic>
        <p:nvPicPr>
          <p:cNvPr id="5122" name="Picture 2">
            <a:extLst>
              <a:ext uri="{FF2B5EF4-FFF2-40B4-BE49-F238E27FC236}">
                <a16:creationId xmlns:a16="http://schemas.microsoft.com/office/drawing/2014/main" id="{F216B15D-C61E-D9B8-5483-D13ABB19E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538" y="1714785"/>
            <a:ext cx="5890864" cy="392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889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54495" y="405301"/>
            <a:ext cx="10737429" cy="762165"/>
          </a:xfrm>
        </p:spPr>
        <p:txBody>
          <a:bodyPr/>
          <a:lstStyle/>
          <a:p>
            <a:r>
              <a:rPr lang="en-US" i="1" dirty="0">
                <a:solidFill>
                  <a:schemeClr val="accent6"/>
                </a:solidFill>
                <a:ea typeface="+mj-lt"/>
                <a:cs typeface="+mj-lt"/>
              </a:rPr>
              <a:t>the land beneath my feet</a:t>
            </a:r>
            <a:endParaRPr lang="en-US" dirty="0"/>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54495" y="1581665"/>
            <a:ext cx="10747907" cy="4428167"/>
          </a:xfrm>
        </p:spPr>
        <p:txBody>
          <a:bodyPr vert="horz" lIns="0" tIns="0" rIns="0" bIns="0" rtlCol="0" anchor="t">
            <a:normAutofit/>
          </a:bodyPr>
          <a:lstStyle/>
          <a:p>
            <a:pPr marL="0" indent="0">
              <a:buNone/>
            </a:pPr>
            <a:r>
              <a:rPr lang="en-US" b="1" dirty="0">
                <a:latin typeface="Calibri" panose="020F0502020204030204" pitchFamily="34" charset="0"/>
                <a:cs typeface="Calibri" panose="020F0502020204030204" pitchFamily="34" charset="0"/>
              </a:rPr>
              <a:t>Today’s pages:</a:t>
            </a:r>
          </a:p>
          <a:p>
            <a:r>
              <a:rPr lang="en-US" dirty="0">
                <a:latin typeface="Calibri"/>
                <a:cs typeface="Calibri"/>
              </a:rPr>
              <a:t>Pages 34-42 in the printable version of the play</a:t>
            </a:r>
            <a:endParaRPr lang="en-GB" dirty="0">
              <a:latin typeface="Calibri" panose="020F0502020204030204" pitchFamily="34" charset="0"/>
              <a:cs typeface="Times New Roman"/>
            </a:endParaRPr>
          </a:p>
          <a:p>
            <a:r>
              <a:rPr lang="en-US" dirty="0">
                <a:latin typeface="Calibri" panose="020F0502020204030204" pitchFamily="34" charset="0"/>
                <a:cs typeface="Calibri" panose="020F0502020204030204" pitchFamily="34" charset="0"/>
              </a:rPr>
              <a:t>Themes: </a:t>
            </a:r>
            <a:r>
              <a:rPr lang="en-GB" sz="2400" dirty="0">
                <a:effectLst/>
                <a:latin typeface="Calibri" panose="020F0502020204030204" pitchFamily="34" charset="0"/>
                <a:ea typeface="Calibri" panose="020F0502020204030204" pitchFamily="34" charset="0"/>
                <a:cs typeface="Times New Roman" panose="02020603050405020304" pitchFamily="18" charset="0"/>
              </a:rPr>
              <a:t>Immigration, multiple histories</a:t>
            </a:r>
            <a:endParaRPr lang="en-US"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Online Sections:</a:t>
            </a:r>
          </a:p>
          <a:p>
            <a:pPr marL="0" indent="0">
              <a:buNone/>
            </a:pPr>
            <a:r>
              <a:rPr lang="en-US" dirty="0">
                <a:latin typeface="Calibri"/>
                <a:cs typeface="Calibri"/>
              </a:rPr>
              <a:t>8.  Yaya’s Algerian family, including </a:t>
            </a:r>
            <a:r>
              <a:rPr lang="en-US" i="1" dirty="0">
                <a:latin typeface="Calibri"/>
                <a:cs typeface="Calibri"/>
              </a:rPr>
              <a:t>Harki </a:t>
            </a:r>
            <a:r>
              <a:rPr lang="en-US" dirty="0">
                <a:latin typeface="Calibri"/>
                <a:cs typeface="Calibri"/>
              </a:rPr>
              <a:t>uncle (until </a:t>
            </a:r>
            <a:r>
              <a:rPr lang="en-US" i="1" dirty="0">
                <a:latin typeface="Calibri"/>
                <a:cs typeface="Calibri"/>
              </a:rPr>
              <a:t>he's given enough</a:t>
            </a:r>
            <a:r>
              <a:rPr lang="en-US" dirty="0">
                <a:latin typeface="Calibri"/>
                <a:cs typeface="Calibri"/>
              </a:rPr>
              <a:t>.)</a:t>
            </a:r>
            <a:endParaRPr lang="en-US" dirty="0">
              <a:latin typeface="Calibri"/>
              <a:ea typeface="Calibri"/>
              <a:cs typeface="Calibri"/>
            </a:endParaRPr>
          </a:p>
          <a:p>
            <a:pPr marL="0" indent="0">
              <a:buNone/>
            </a:pPr>
            <a:r>
              <a:rPr lang="en-US" dirty="0">
                <a:latin typeface="Calibri"/>
                <a:cs typeface="Calibri"/>
              </a:rPr>
              <a:t>9. Immigration to Provence, France, and Loule’s resentment (until </a:t>
            </a:r>
            <a:r>
              <a:rPr lang="en-US" i="1" dirty="0">
                <a:latin typeface="Calibri"/>
                <a:ea typeface="Calibri"/>
                <a:cs typeface="Calibri"/>
              </a:rPr>
              <a:t>Is that it? Are you done?</a:t>
            </a:r>
            <a:r>
              <a:rPr lang="en-US" dirty="0">
                <a:latin typeface="Calibri"/>
                <a:ea typeface="Calibri"/>
                <a:cs typeface="Calibri"/>
              </a:rPr>
              <a:t>)</a:t>
            </a:r>
            <a:endParaRPr lang="en-US" dirty="0"/>
          </a:p>
        </p:txBody>
      </p:sp>
    </p:spTree>
    <p:extLst>
      <p:ext uri="{BB962C8B-B14F-4D97-AF65-F5344CB8AC3E}">
        <p14:creationId xmlns:p14="http://schemas.microsoft.com/office/powerpoint/2010/main" val="775477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561934" y="400429"/>
            <a:ext cx="10737429" cy="500062"/>
          </a:xfrm>
        </p:spPr>
        <p:txBody>
          <a:bodyPr>
            <a:normAutofit fontScale="90000"/>
          </a:bodyPr>
          <a:lstStyle/>
          <a:p>
            <a:r>
              <a:rPr lang="en-US" dirty="0">
                <a:solidFill>
                  <a:schemeClr val="accent6"/>
                </a:solidFill>
                <a:latin typeface="Calibri"/>
                <a:ea typeface="Calibri"/>
                <a:cs typeface="Calibri"/>
              </a:rPr>
              <a:t>'You need to love </a:t>
            </a:r>
            <a:r>
              <a:rPr lang="en-US" dirty="0" err="1">
                <a:solidFill>
                  <a:schemeClr val="accent6"/>
                </a:solidFill>
                <a:latin typeface="Calibri"/>
                <a:ea typeface="Calibri"/>
                <a:cs typeface="Calibri"/>
              </a:rPr>
              <a:t>france</a:t>
            </a:r>
            <a:r>
              <a:rPr lang="en-US" dirty="0">
                <a:solidFill>
                  <a:schemeClr val="accent6"/>
                </a:solidFill>
                <a:latin typeface="Calibri"/>
                <a:ea typeface="Calibri"/>
                <a:cs typeface="Calibri"/>
              </a:rPr>
              <a:t>'</a:t>
            </a:r>
            <a:endParaRPr lang="en-US" dirty="0" err="1">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561934" y="1136821"/>
            <a:ext cx="11343503" cy="5070719"/>
          </a:xfrm>
        </p:spPr>
        <p:txBody>
          <a:bodyPr vert="horz" lIns="0" tIns="0" rIns="0" bIns="0" rtlCol="0" anchor="t">
            <a:normAutofit fontScale="92500" lnSpcReduction="10000"/>
          </a:bodyPr>
          <a:lstStyle/>
          <a:p>
            <a:pPr marL="0" indent="0">
              <a:buNone/>
            </a:pPr>
            <a:r>
              <a:rPr lang="en-GB" b="1" dirty="0">
                <a:solidFill>
                  <a:schemeClr val="accent6"/>
                </a:solidFill>
                <a:effectLst/>
                <a:latin typeface="Calibri"/>
                <a:ea typeface="Calibri"/>
                <a:cs typeface="Times New Roman"/>
              </a:rPr>
              <a:t>Read</a:t>
            </a:r>
            <a:r>
              <a:rPr lang="en-GB" dirty="0">
                <a:effectLst/>
                <a:latin typeface="Calibri"/>
                <a:ea typeface="Calibri"/>
                <a:cs typeface="Times New Roman"/>
              </a:rPr>
              <a:t>: </a:t>
            </a:r>
            <a:r>
              <a:rPr lang="en-GB" dirty="0">
                <a:latin typeface="Calibri"/>
                <a:ea typeface="Calibri"/>
                <a:cs typeface="Times New Roman"/>
              </a:rPr>
              <a:t>p. 34 from </a:t>
            </a:r>
            <a:r>
              <a:rPr lang="en-GB" b="1" dirty="0">
                <a:latin typeface="Calibri"/>
                <a:ea typeface="Calibri"/>
                <a:cs typeface="Times New Roman"/>
              </a:rPr>
              <a:t>'</a:t>
            </a:r>
            <a:r>
              <a:rPr lang="en-GB" b="1" i="1" dirty="0">
                <a:latin typeface="Calibri"/>
                <a:ea typeface="Calibri"/>
                <a:cs typeface="Times New Roman"/>
              </a:rPr>
              <a:t>Ze</a:t>
            </a:r>
            <a:r>
              <a:rPr lang="en-GB" i="1" dirty="0">
                <a:latin typeface="Calibri"/>
                <a:ea typeface="Calibri"/>
                <a:cs typeface="Times New Roman"/>
              </a:rPr>
              <a:t>: You see, Yaya...'</a:t>
            </a:r>
            <a:r>
              <a:rPr lang="en-GB" dirty="0">
                <a:latin typeface="Calibri"/>
                <a:ea typeface="Calibri"/>
                <a:cs typeface="Times New Roman"/>
              </a:rPr>
              <a:t> until </a:t>
            </a:r>
            <a:r>
              <a:rPr lang="en-GB" i="1" dirty="0">
                <a:latin typeface="Calibri"/>
                <a:ea typeface="Calibri"/>
                <a:cs typeface="Times New Roman"/>
              </a:rPr>
              <a:t>'A pause.'</a:t>
            </a:r>
            <a:endParaRPr lang="en-GB" dirty="0">
              <a:effectLst/>
              <a:latin typeface="Calibri"/>
              <a:ea typeface="Calibri"/>
              <a:cs typeface="Times New Roman"/>
            </a:endParaRPr>
          </a:p>
          <a:p>
            <a:pPr marL="0" indent="0">
              <a:buNone/>
            </a:pPr>
            <a:r>
              <a:rPr lang="en-US" dirty="0">
                <a:latin typeface="Calibri"/>
                <a:cs typeface="Calibri"/>
              </a:rPr>
              <a:t>Loule questions Yaya’s love for France.</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b="1" dirty="0" err="1">
                <a:latin typeface="Calibri"/>
                <a:cs typeface="Calibri"/>
              </a:rPr>
              <a:t>Loule</a:t>
            </a:r>
            <a:r>
              <a:rPr lang="en-US" dirty="0">
                <a:latin typeface="Calibri"/>
                <a:cs typeface="Calibri"/>
              </a:rPr>
              <a:t> </a:t>
            </a:r>
            <a:r>
              <a:rPr lang="en-US" i="1" dirty="0">
                <a:latin typeface="Calibri"/>
                <a:cs typeface="Calibri"/>
              </a:rPr>
              <a:t>– </a:t>
            </a:r>
            <a:r>
              <a:rPr lang="en-US" i="1" dirty="0">
                <a:latin typeface="Calibri"/>
                <a:ea typeface="Calibri"/>
                <a:cs typeface="Calibri"/>
              </a:rPr>
              <a:t>It takes more than that! </a:t>
            </a:r>
            <a:r>
              <a:rPr lang="en-US" i="1" dirty="0">
                <a:solidFill>
                  <a:schemeClr val="accent1"/>
                </a:solidFill>
                <a:latin typeface="Calibri"/>
                <a:ea typeface="Calibri"/>
                <a:cs typeface="Calibri"/>
              </a:rPr>
              <a:t>You need to love France. </a:t>
            </a:r>
          </a:p>
          <a:p>
            <a:pPr marL="0" indent="0">
              <a:buNone/>
            </a:pPr>
            <a:r>
              <a:rPr lang="en-US" b="1" dirty="0">
                <a:latin typeface="Calibri"/>
                <a:cs typeface="Calibri"/>
              </a:rPr>
              <a:t>Yaya</a:t>
            </a:r>
            <a:r>
              <a:rPr lang="en-US" dirty="0">
                <a:latin typeface="Calibri"/>
                <a:cs typeface="Calibri"/>
              </a:rPr>
              <a:t> </a:t>
            </a:r>
            <a:r>
              <a:rPr lang="en-US" i="1" dirty="0">
                <a:latin typeface="Calibri"/>
                <a:cs typeface="Calibri"/>
              </a:rPr>
              <a:t>– </a:t>
            </a:r>
            <a:r>
              <a:rPr lang="en-US" i="1" dirty="0">
                <a:latin typeface="Calibri"/>
                <a:ea typeface="Calibri"/>
                <a:cs typeface="Calibri"/>
              </a:rPr>
              <a:t>Love it? </a:t>
            </a:r>
            <a:r>
              <a:rPr lang="en-US" i="1" dirty="0">
                <a:solidFill>
                  <a:schemeClr val="accent1"/>
                </a:solidFill>
                <a:latin typeface="Calibri"/>
                <a:ea typeface="Calibri"/>
                <a:cs typeface="Calibri"/>
              </a:rPr>
              <a:t>Are you the one dishing out permits? </a:t>
            </a:r>
          </a:p>
          <a:p>
            <a:pPr marL="0" indent="0">
              <a:lnSpc>
                <a:spcPct val="100000"/>
              </a:lnSpc>
              <a:buNone/>
            </a:pPr>
            <a:r>
              <a:rPr lang="en-US" b="1" dirty="0">
                <a:latin typeface="Calibri"/>
                <a:ea typeface="Calibri"/>
                <a:cs typeface="Calibri"/>
              </a:rPr>
              <a:t>Monsieur Blanc </a:t>
            </a:r>
            <a:r>
              <a:rPr lang="en-US" b="1" i="1" dirty="0">
                <a:latin typeface="Calibri"/>
                <a:ea typeface="Calibri"/>
                <a:cs typeface="Calibri"/>
              </a:rPr>
              <a:t>(to </a:t>
            </a:r>
            <a:r>
              <a:rPr lang="en-US" b="1" i="1" dirty="0" err="1">
                <a:latin typeface="Calibri"/>
                <a:ea typeface="Calibri"/>
                <a:cs typeface="Calibri"/>
              </a:rPr>
              <a:t>Loule</a:t>
            </a:r>
            <a:r>
              <a:rPr lang="en-US" b="1" i="1" dirty="0">
                <a:latin typeface="Calibri"/>
                <a:ea typeface="Calibri"/>
                <a:cs typeface="Calibri"/>
              </a:rPr>
              <a:t>) </a:t>
            </a:r>
            <a:r>
              <a:rPr lang="en-US" i="1" dirty="0">
                <a:latin typeface="Calibri"/>
                <a:ea typeface="Calibri"/>
                <a:cs typeface="Calibri"/>
              </a:rPr>
              <a:t>– We know what happens if you love it too much. </a:t>
            </a:r>
            <a:endParaRPr lang="en-US"/>
          </a:p>
          <a:p>
            <a:pPr marL="0" indent="0">
              <a:lnSpc>
                <a:spcPct val="100000"/>
              </a:lnSpc>
              <a:buNone/>
            </a:pPr>
            <a:r>
              <a:rPr lang="en-US" b="1" dirty="0" err="1">
                <a:latin typeface="Calibri"/>
                <a:ea typeface="Calibri"/>
                <a:cs typeface="Calibri"/>
              </a:rPr>
              <a:t>Loule</a:t>
            </a:r>
            <a:r>
              <a:rPr lang="en-US" dirty="0">
                <a:latin typeface="Calibri"/>
                <a:ea typeface="Calibri"/>
                <a:cs typeface="Calibri"/>
              </a:rPr>
              <a:t> </a:t>
            </a:r>
            <a:r>
              <a:rPr lang="en-US" i="1" dirty="0">
                <a:latin typeface="Calibri"/>
                <a:ea typeface="Calibri"/>
                <a:cs typeface="Calibri"/>
              </a:rPr>
              <a:t>- You say you love it, but who's to say that deep down you don't absolutely despise it? </a:t>
            </a:r>
            <a:endParaRPr lang="en-US" dirty="0"/>
          </a:p>
          <a:p>
            <a:pPr marL="0" indent="0">
              <a:lnSpc>
                <a:spcPct val="100000"/>
              </a:lnSpc>
              <a:buNone/>
            </a:pPr>
            <a:r>
              <a:rPr lang="en-US" b="1" dirty="0">
                <a:latin typeface="Calibri"/>
                <a:ea typeface="Calibri"/>
                <a:cs typeface="Calibri"/>
              </a:rPr>
              <a:t>Yaya</a:t>
            </a:r>
            <a:r>
              <a:rPr lang="en-US" dirty="0">
                <a:latin typeface="Calibri"/>
                <a:ea typeface="Calibri"/>
                <a:cs typeface="Calibri"/>
              </a:rPr>
              <a:t> </a:t>
            </a:r>
            <a:r>
              <a:rPr lang="en-US" i="1" dirty="0">
                <a:latin typeface="Calibri"/>
                <a:ea typeface="Calibri"/>
                <a:cs typeface="Calibri"/>
              </a:rPr>
              <a:t>– Think whatever you want. I </a:t>
            </a:r>
            <a:r>
              <a:rPr lang="en-US" i="1" dirty="0" err="1">
                <a:latin typeface="Calibri"/>
                <a:ea typeface="Calibri"/>
                <a:cs typeface="Calibri"/>
              </a:rPr>
              <a:t>ain’t</a:t>
            </a:r>
            <a:r>
              <a:rPr lang="en-US" i="1" dirty="0">
                <a:latin typeface="Calibri"/>
                <a:ea typeface="Calibri"/>
                <a:cs typeface="Calibri"/>
              </a:rPr>
              <a:t> ever stopped loving it. </a:t>
            </a:r>
            <a:endParaRPr lang="en-US"/>
          </a:p>
          <a:p>
            <a:pPr marL="0" indent="0">
              <a:lnSpc>
                <a:spcPct val="100000"/>
              </a:lnSpc>
              <a:buNone/>
            </a:pPr>
            <a:r>
              <a:rPr lang="en-US" b="1" dirty="0" err="1">
                <a:latin typeface="Calibri"/>
                <a:ea typeface="Calibri"/>
                <a:cs typeface="Calibri"/>
              </a:rPr>
              <a:t>Loule</a:t>
            </a:r>
            <a:r>
              <a:rPr lang="en-US" dirty="0">
                <a:latin typeface="Calibri"/>
                <a:ea typeface="Calibri"/>
                <a:cs typeface="Calibri"/>
              </a:rPr>
              <a:t> </a:t>
            </a:r>
            <a:r>
              <a:rPr lang="en-US" i="1" dirty="0">
                <a:latin typeface="Calibri"/>
                <a:ea typeface="Calibri"/>
                <a:cs typeface="Calibri"/>
              </a:rPr>
              <a:t>– </a:t>
            </a:r>
            <a:r>
              <a:rPr lang="en-US" i="1" dirty="0">
                <a:solidFill>
                  <a:schemeClr val="accent1"/>
                </a:solidFill>
                <a:latin typeface="Calibri"/>
                <a:ea typeface="Calibri"/>
                <a:cs typeface="Calibri"/>
              </a:rPr>
              <a:t>Can you prove it?</a:t>
            </a:r>
            <a:r>
              <a:rPr lang="en-US" i="1" dirty="0">
                <a:latin typeface="Calibri"/>
                <a:ea typeface="Calibri"/>
                <a:cs typeface="Calibri"/>
              </a:rPr>
              <a:t> </a:t>
            </a:r>
            <a:endParaRPr lang="en-US" dirty="0"/>
          </a:p>
          <a:p>
            <a:pPr marL="0" indent="0">
              <a:lnSpc>
                <a:spcPct val="100000"/>
              </a:lnSpc>
              <a:buNone/>
            </a:pPr>
            <a:endParaRPr lang="en-US" i="1" dirty="0">
              <a:solidFill>
                <a:srgbClr val="000000"/>
              </a:solidFill>
              <a:latin typeface="Calibri"/>
              <a:cs typeface="Calibri"/>
            </a:endParaRPr>
          </a:p>
          <a:p>
            <a:pPr marL="0" indent="0">
              <a:buNone/>
            </a:pPr>
            <a:r>
              <a:rPr lang="en-US" b="1" dirty="0">
                <a:solidFill>
                  <a:schemeClr val="accent6"/>
                </a:solidFill>
                <a:latin typeface="Calibri"/>
                <a:cs typeface="Calibri"/>
              </a:rPr>
              <a:t>Why does Loule ask Yaya to prove his love for France, but not the other characters? Is this fair?</a:t>
            </a:r>
          </a:p>
        </p:txBody>
      </p:sp>
    </p:spTree>
    <p:extLst>
      <p:ext uri="{BB962C8B-B14F-4D97-AF65-F5344CB8AC3E}">
        <p14:creationId xmlns:p14="http://schemas.microsoft.com/office/powerpoint/2010/main" val="733352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727285" y="446961"/>
            <a:ext cx="10737429" cy="500062"/>
          </a:xfrm>
        </p:spPr>
        <p:txBody>
          <a:bodyPr>
            <a:normAutofit fontScale="90000"/>
          </a:bodyPr>
          <a:lstStyle/>
          <a:p>
            <a:r>
              <a:rPr lang="en-US" dirty="0">
                <a:solidFill>
                  <a:schemeClr val="accent6"/>
                </a:solidFill>
                <a:latin typeface="Calibri"/>
                <a:ea typeface="+mj-lt"/>
                <a:cs typeface="+mj-lt"/>
              </a:rPr>
              <a:t>'YOU NEED TO LOVE FRANCE'</a:t>
            </a:r>
            <a:endParaRPr lang="en-US" b="0" dirty="0">
              <a:solidFill>
                <a:schemeClr val="accent6"/>
              </a:solidFill>
              <a:latin typeface="Calibri"/>
              <a:ea typeface="+mj-lt"/>
              <a:cs typeface="+mj-lt"/>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727285" y="1297545"/>
            <a:ext cx="10900423" cy="4786513"/>
          </a:xfrm>
        </p:spPr>
        <p:txBody>
          <a:bodyPr vert="horz" lIns="0" tIns="0" rIns="0" bIns="0" rtlCol="0" anchor="t">
            <a:noAutofit/>
          </a:bodyPr>
          <a:lstStyle/>
          <a:p>
            <a:pPr marL="0" indent="0">
              <a:buNone/>
            </a:pPr>
            <a:r>
              <a:rPr lang="en-US" dirty="0">
                <a:solidFill>
                  <a:schemeClr val="accent6"/>
                </a:solidFill>
                <a:latin typeface="Calibri"/>
                <a:cs typeface="Calibri"/>
              </a:rPr>
              <a:t>Why does Loule ask Yaya to prove his love for France, but not the other characters? Is this fair?</a:t>
            </a:r>
          </a:p>
          <a:p>
            <a:pPr marL="0" indent="0">
              <a:buNone/>
            </a:pPr>
            <a:r>
              <a:rPr lang="en-US" dirty="0" err="1">
                <a:latin typeface="Calibri"/>
                <a:cs typeface="Calibri"/>
              </a:rPr>
              <a:t>Loule</a:t>
            </a:r>
            <a:r>
              <a:rPr lang="en-US" dirty="0">
                <a:latin typeface="Calibri"/>
                <a:cs typeface="Calibri"/>
              </a:rPr>
              <a:t> dislikes that Yaya is critical of France and defensive of Algeria. The fact that he is of Algerian parentage also adds to his critique of Yaya, even though Yaya has always lived in France.</a:t>
            </a:r>
          </a:p>
          <a:p>
            <a:pPr marL="0" indent="0">
              <a:buNone/>
            </a:pPr>
            <a:r>
              <a:rPr lang="en-US" b="1" dirty="0">
                <a:solidFill>
                  <a:schemeClr val="accent6"/>
                </a:solidFill>
                <a:latin typeface="Calibri"/>
                <a:cs typeface="Calibri"/>
              </a:rPr>
              <a:t>Discuss</a:t>
            </a:r>
            <a:r>
              <a:rPr lang="en-US" b="1" dirty="0">
                <a:latin typeface="Calibri"/>
                <a:cs typeface="Calibri"/>
              </a:rPr>
              <a:t>:</a:t>
            </a:r>
          </a:p>
          <a:p>
            <a:pPr marL="514350" indent="-514350">
              <a:buFont typeface="+mj-lt"/>
              <a:buAutoNum type="arabicPeriod"/>
            </a:pPr>
            <a:r>
              <a:rPr lang="en-US" dirty="0">
                <a:solidFill>
                  <a:schemeClr val="accent6"/>
                </a:solidFill>
                <a:latin typeface="Calibri"/>
                <a:cs typeface="Calibri"/>
              </a:rPr>
              <a:t>Do you agree with </a:t>
            </a:r>
            <a:r>
              <a:rPr lang="en-US" err="1">
                <a:solidFill>
                  <a:schemeClr val="accent6"/>
                </a:solidFill>
                <a:latin typeface="Calibri"/>
                <a:cs typeface="Calibri"/>
              </a:rPr>
              <a:t>Loule</a:t>
            </a:r>
            <a:r>
              <a:rPr lang="en-US" dirty="0">
                <a:solidFill>
                  <a:schemeClr val="accent6"/>
                </a:solidFill>
                <a:latin typeface="Calibri"/>
                <a:cs typeface="Calibri"/>
              </a:rPr>
              <a:t> that ‘</a:t>
            </a:r>
            <a:r>
              <a:rPr lang="en-US" i="1" dirty="0">
                <a:solidFill>
                  <a:schemeClr val="accent6"/>
                </a:solidFill>
                <a:latin typeface="Calibri"/>
                <a:cs typeface="Calibri"/>
              </a:rPr>
              <a:t>You need to love France</a:t>
            </a:r>
            <a:r>
              <a:rPr lang="en-US" dirty="0">
                <a:solidFill>
                  <a:schemeClr val="accent6"/>
                </a:solidFill>
                <a:latin typeface="Calibri"/>
                <a:cs typeface="Calibri"/>
              </a:rPr>
              <a:t>’? Does one have to love one’s country? </a:t>
            </a:r>
            <a:endParaRPr lang="en-US" dirty="0">
              <a:solidFill>
                <a:schemeClr val="accent6"/>
              </a:solidFill>
              <a:latin typeface="Calibri" panose="020F0502020204030204" pitchFamily="34" charset="0"/>
              <a:cs typeface="Calibri" panose="020F0502020204030204" pitchFamily="34" charset="0"/>
            </a:endParaRPr>
          </a:p>
          <a:p>
            <a:pPr marL="514350" indent="-514350">
              <a:buFont typeface="+mj-lt"/>
              <a:buAutoNum type="arabicPeriod"/>
            </a:pPr>
            <a:r>
              <a:rPr lang="en-US" dirty="0">
                <a:solidFill>
                  <a:schemeClr val="accent6"/>
                </a:solidFill>
                <a:latin typeface="Calibri"/>
                <a:cs typeface="Calibri"/>
              </a:rPr>
              <a:t>Does it change things if the person is an immigrant or, as in Yaya’s case, the son of immigrants?</a:t>
            </a:r>
          </a:p>
        </p:txBody>
      </p:sp>
    </p:spTree>
    <p:extLst>
      <p:ext uri="{BB962C8B-B14F-4D97-AF65-F5344CB8AC3E}">
        <p14:creationId xmlns:p14="http://schemas.microsoft.com/office/powerpoint/2010/main" val="343192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0"/>
            <a:ext cx="10737429" cy="1011137"/>
          </a:xfrm>
        </p:spPr>
        <p:txBody>
          <a:bodyPr/>
          <a:lstStyle/>
          <a:p>
            <a:r>
              <a:rPr lang="en-US" dirty="0">
                <a:solidFill>
                  <a:schemeClr val="accent6"/>
                </a:solidFill>
                <a:latin typeface="Calibri" panose="020F0502020204030204" pitchFamily="34" charset="0"/>
                <a:cs typeface="Calibri" panose="020F0502020204030204" pitchFamily="34" charset="0"/>
              </a:rPr>
              <a:t>Yaya’s family</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593123" y="1309816"/>
            <a:ext cx="11009278" cy="4833881"/>
          </a:xfrm>
        </p:spPr>
        <p:txBody>
          <a:bodyPr vert="horz" lIns="0" tIns="0" rIns="0" bIns="0" rtlCol="0" anchor="t">
            <a:normAutofit lnSpcReduction="10000"/>
          </a:bodyPr>
          <a:lstStyle/>
          <a:p>
            <a:pPr marL="0" indent="0">
              <a:buNone/>
            </a:pPr>
            <a:r>
              <a:rPr lang="en-GB" sz="2400" b="1" dirty="0">
                <a:solidFill>
                  <a:schemeClr val="accent6"/>
                </a:solidFill>
                <a:effectLst/>
                <a:latin typeface="Calibri"/>
                <a:ea typeface="Calibri"/>
                <a:cs typeface="Times New Roman"/>
              </a:rPr>
              <a:t>Read</a:t>
            </a:r>
            <a:r>
              <a:rPr lang="en-GB" sz="2400" dirty="0">
                <a:effectLst/>
                <a:latin typeface="Calibri"/>
                <a:ea typeface="Calibri"/>
                <a:cs typeface="Times New Roman"/>
              </a:rPr>
              <a:t>: </a:t>
            </a:r>
            <a:r>
              <a:rPr lang="en-GB" dirty="0">
                <a:latin typeface="Calibri"/>
                <a:ea typeface="Calibri"/>
                <a:cs typeface="Times New Roman"/>
              </a:rPr>
              <a:t>p. 35</a:t>
            </a:r>
            <a:r>
              <a:rPr lang="en-GB" sz="2400" dirty="0">
                <a:effectLst/>
                <a:latin typeface="Calibri"/>
                <a:ea typeface="Calibri"/>
                <a:cs typeface="Times New Roman"/>
              </a:rPr>
              <a:t> from </a:t>
            </a:r>
            <a:r>
              <a:rPr lang="en-GB" dirty="0">
                <a:latin typeface="Calibri"/>
                <a:ea typeface="Calibri"/>
                <a:cs typeface="Times New Roman"/>
              </a:rPr>
              <a:t>'</a:t>
            </a:r>
            <a:r>
              <a:rPr lang="en-GB" i="1" dirty="0">
                <a:latin typeface="Calibri"/>
                <a:ea typeface="Calibri"/>
                <a:cs typeface="Times New Roman"/>
              </a:rPr>
              <a:t>what a ridiculous question’ </a:t>
            </a:r>
            <a:r>
              <a:rPr lang="en-GB" dirty="0">
                <a:latin typeface="Calibri"/>
                <a:ea typeface="Calibri"/>
                <a:cs typeface="Times New Roman"/>
              </a:rPr>
              <a:t>until '</a:t>
            </a:r>
            <a:r>
              <a:rPr lang="en-GB" i="1" dirty="0">
                <a:latin typeface="Calibri"/>
                <a:ea typeface="Calibri"/>
                <a:cs typeface="Times New Roman"/>
              </a:rPr>
              <a:t>A pause</a:t>
            </a:r>
            <a:r>
              <a:rPr lang="en-GB" dirty="0">
                <a:latin typeface="Calibri"/>
                <a:ea typeface="Calibri"/>
                <a:cs typeface="Times New Roman"/>
              </a:rPr>
              <a:t>'.</a:t>
            </a:r>
            <a:endParaRPr lang="en-GB" sz="2400" i="1" dirty="0">
              <a:effectLst/>
              <a:latin typeface="Calibri"/>
              <a:ea typeface="Calibri"/>
              <a:cs typeface="Times New Roman"/>
            </a:endParaRPr>
          </a:p>
          <a:p>
            <a:pPr marL="0" indent="0">
              <a:buNone/>
            </a:pPr>
            <a:r>
              <a:rPr lang="en-US" dirty="0">
                <a:latin typeface="Calibri"/>
                <a:cs typeface="Calibri"/>
              </a:rPr>
              <a:t>We learn about Yaya’s family, including his uncle who was a </a:t>
            </a:r>
            <a:r>
              <a:rPr lang="en-US" i="1" dirty="0" err="1">
                <a:latin typeface="Calibri"/>
                <a:cs typeface="Calibri"/>
              </a:rPr>
              <a:t>harki</a:t>
            </a:r>
            <a:r>
              <a:rPr lang="en-US" i="1" dirty="0">
                <a:latin typeface="Calibri"/>
                <a:cs typeface="Calibri"/>
              </a:rPr>
              <a:t>.</a:t>
            </a:r>
            <a:endParaRPr lang="en-US" dirty="0">
              <a:latin typeface="Calibri"/>
              <a:cs typeface="Calibri"/>
            </a:endParaRPr>
          </a:p>
          <a:p>
            <a:pPr marL="0" indent="0">
              <a:lnSpc>
                <a:spcPct val="109999"/>
              </a:lnSpc>
              <a:buNone/>
            </a:pPr>
            <a:r>
              <a:rPr lang="en-US" b="1" dirty="0">
                <a:latin typeface="Calibri"/>
                <a:ea typeface="Calibri"/>
                <a:cs typeface="Calibri"/>
              </a:rPr>
              <a:t>Yaya</a:t>
            </a:r>
            <a:r>
              <a:rPr lang="en-US" dirty="0">
                <a:latin typeface="Calibri"/>
                <a:ea typeface="Calibri"/>
                <a:cs typeface="Calibri"/>
              </a:rPr>
              <a:t> </a:t>
            </a:r>
            <a:r>
              <a:rPr lang="en-US" i="1" dirty="0">
                <a:latin typeface="Calibri"/>
                <a:ea typeface="Calibri"/>
                <a:cs typeface="Calibri"/>
              </a:rPr>
              <a:t>– My dad was in the FLN. The paras arrested him and we never saw him again. My uncle was a </a:t>
            </a:r>
            <a:r>
              <a:rPr lang="en-US" i="1" err="1">
                <a:latin typeface="Calibri"/>
                <a:ea typeface="Calibri"/>
                <a:cs typeface="Calibri"/>
              </a:rPr>
              <a:t>harki</a:t>
            </a:r>
            <a:r>
              <a:rPr lang="en-US" i="1" dirty="0">
                <a:latin typeface="Calibri"/>
                <a:ea typeface="Calibri"/>
                <a:cs typeface="Calibri"/>
              </a:rPr>
              <a:t> and he was killed when they stopped him boarding one of the boats... </a:t>
            </a:r>
            <a:endParaRPr lang="en-US"/>
          </a:p>
          <a:p>
            <a:pPr marL="0" indent="0">
              <a:lnSpc>
                <a:spcPct val="109999"/>
              </a:lnSpc>
              <a:buNone/>
            </a:pPr>
            <a:r>
              <a:rPr lang="en-US" b="1" dirty="0" err="1">
                <a:latin typeface="Calibri"/>
                <a:ea typeface="Calibri"/>
                <a:cs typeface="Calibri"/>
              </a:rPr>
              <a:t>Zé</a:t>
            </a:r>
            <a:r>
              <a:rPr lang="en-US" dirty="0">
                <a:latin typeface="Calibri"/>
                <a:ea typeface="Calibri"/>
                <a:cs typeface="Calibri"/>
              </a:rPr>
              <a:t> </a:t>
            </a:r>
            <a:r>
              <a:rPr lang="en-US" i="1" dirty="0">
                <a:latin typeface="Calibri"/>
                <a:ea typeface="Calibri"/>
                <a:cs typeface="Calibri"/>
              </a:rPr>
              <a:t>– A </a:t>
            </a:r>
            <a:r>
              <a:rPr lang="en-US" i="1" dirty="0" err="1">
                <a:latin typeface="Calibri"/>
                <a:ea typeface="Calibri"/>
                <a:cs typeface="Calibri"/>
              </a:rPr>
              <a:t>harki</a:t>
            </a:r>
            <a:r>
              <a:rPr lang="en-US" i="1" dirty="0">
                <a:latin typeface="Calibri"/>
                <a:ea typeface="Calibri"/>
                <a:cs typeface="Calibri"/>
              </a:rPr>
              <a:t>? </a:t>
            </a:r>
            <a:endParaRPr lang="en-US"/>
          </a:p>
          <a:p>
            <a:pPr marL="0" indent="0">
              <a:lnSpc>
                <a:spcPct val="109999"/>
              </a:lnSpc>
              <a:buNone/>
            </a:pPr>
            <a:r>
              <a:rPr lang="en-US" b="1" dirty="0">
                <a:latin typeface="Calibri"/>
                <a:ea typeface="Calibri"/>
                <a:cs typeface="Calibri"/>
              </a:rPr>
              <a:t>Yaya</a:t>
            </a:r>
            <a:r>
              <a:rPr lang="en-US" dirty="0">
                <a:latin typeface="Calibri"/>
                <a:ea typeface="Calibri"/>
                <a:cs typeface="Calibri"/>
              </a:rPr>
              <a:t> </a:t>
            </a:r>
            <a:r>
              <a:rPr lang="en-US" i="1" dirty="0">
                <a:latin typeface="Calibri"/>
                <a:ea typeface="Calibri"/>
                <a:cs typeface="Calibri"/>
              </a:rPr>
              <a:t>– Yeah, my uncle. Just as they were casting off its moorings, the ship's captain got the order to offload all the </a:t>
            </a:r>
            <a:r>
              <a:rPr lang="en-US" i="1" dirty="0" err="1">
                <a:latin typeface="Calibri"/>
                <a:ea typeface="Calibri"/>
                <a:cs typeface="Calibri"/>
              </a:rPr>
              <a:t>harkis</a:t>
            </a:r>
            <a:r>
              <a:rPr lang="en-US" i="1" dirty="0">
                <a:latin typeface="Calibri"/>
                <a:ea typeface="Calibri"/>
                <a:cs typeface="Calibri"/>
              </a:rPr>
              <a:t> on-board. He was killed as the real French soldiers </a:t>
            </a:r>
            <a:endParaRPr lang="en-US"/>
          </a:p>
          <a:p>
            <a:pPr marL="457200" indent="-457200">
              <a:buFont typeface="+mj-lt"/>
              <a:buAutoNum type="arabicPeriod"/>
            </a:pPr>
            <a:r>
              <a:rPr lang="en-US" b="1" dirty="0">
                <a:solidFill>
                  <a:schemeClr val="accent6"/>
                </a:solidFill>
                <a:latin typeface="Calibri"/>
                <a:cs typeface="Calibri"/>
              </a:rPr>
              <a:t>Who were the</a:t>
            </a:r>
            <a:r>
              <a:rPr lang="en-US" b="1" i="1" dirty="0">
                <a:solidFill>
                  <a:schemeClr val="accent6"/>
                </a:solidFill>
                <a:latin typeface="Calibri"/>
                <a:cs typeface="Calibri"/>
              </a:rPr>
              <a:t> </a:t>
            </a:r>
            <a:r>
              <a:rPr lang="en-US" b="1" i="1" dirty="0" err="1">
                <a:solidFill>
                  <a:schemeClr val="accent6"/>
                </a:solidFill>
                <a:latin typeface="Calibri"/>
                <a:cs typeface="Calibri"/>
              </a:rPr>
              <a:t>harkis</a:t>
            </a:r>
            <a:r>
              <a:rPr lang="en-US" b="1" i="1" dirty="0">
                <a:solidFill>
                  <a:schemeClr val="accent6"/>
                </a:solidFill>
                <a:latin typeface="Calibri"/>
                <a:cs typeface="Calibri"/>
              </a:rPr>
              <a:t>?</a:t>
            </a:r>
          </a:p>
          <a:p>
            <a:pPr marL="457200" indent="-457200">
              <a:buFont typeface="+mj-lt"/>
              <a:buAutoNum type="arabicPeriod"/>
            </a:pPr>
            <a:r>
              <a:rPr lang="en-US" b="1" dirty="0">
                <a:solidFill>
                  <a:schemeClr val="accent6"/>
                </a:solidFill>
                <a:latin typeface="Calibri" panose="020F0502020204030204" pitchFamily="34" charset="0"/>
                <a:cs typeface="Calibri" panose="020F0502020204030204" pitchFamily="34" charset="0"/>
              </a:rPr>
              <a:t>What does this show about the differences that were possible within even just one family?</a:t>
            </a:r>
            <a:endParaRPr lang="en-US" i="1" dirty="0">
              <a:latin typeface="Calibri"/>
              <a:cs typeface="Calibri"/>
            </a:endParaRPr>
          </a:p>
          <a:p>
            <a:pPr marL="0" indent="0">
              <a:buNone/>
            </a:pPr>
            <a:endParaRPr lang="en-US" b="1"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94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16447"/>
            <a:ext cx="10737429" cy="1011137"/>
          </a:xfrm>
        </p:spPr>
        <p:txBody>
          <a:bodyPr/>
          <a:lstStyle/>
          <a:p>
            <a:r>
              <a:rPr lang="en-US" dirty="0">
                <a:solidFill>
                  <a:schemeClr val="accent6"/>
                </a:solidFill>
                <a:latin typeface="Calibri" panose="020F0502020204030204" pitchFamily="34" charset="0"/>
                <a:cs typeface="Calibri" panose="020F0502020204030204" pitchFamily="34" charset="0"/>
              </a:rPr>
              <a:t>Yaya’s family</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618735"/>
            <a:ext cx="10367320" cy="4452881"/>
          </a:xfrm>
        </p:spPr>
        <p:txBody>
          <a:bodyPr vert="horz" lIns="0" tIns="0" rIns="0" bIns="0" rtlCol="0" anchor="t">
            <a:normAutofit/>
          </a:bodyPr>
          <a:lstStyle/>
          <a:p>
            <a:pPr marL="0" indent="0">
              <a:buNone/>
            </a:pPr>
            <a:r>
              <a:rPr lang="en-US" b="1" dirty="0">
                <a:latin typeface="Calibri" panose="020F0502020204030204" pitchFamily="34" charset="0"/>
                <a:cs typeface="Calibri" panose="020F0502020204030204" pitchFamily="34" charset="0"/>
              </a:rPr>
              <a:t>Yaya’s account demonstrates how a Muslim family in Algeria could have different allegiances and suffer because of all of them. </a:t>
            </a:r>
          </a:p>
          <a:p>
            <a:pPr marL="0" indent="0">
              <a:buNone/>
            </a:pPr>
            <a:r>
              <a:rPr lang="en-US" dirty="0">
                <a:latin typeface="Calibri" panose="020F0502020204030204" pitchFamily="34" charset="0"/>
                <a:cs typeface="Calibri" panose="020F0502020204030204" pitchFamily="34" charset="0"/>
              </a:rPr>
              <a:t>His father was a member of the FLN, supporting independence, who was arrested by French paratroopers and never seen again.</a:t>
            </a:r>
          </a:p>
          <a:p>
            <a:pPr marL="0" indent="0">
              <a:buNone/>
            </a:pPr>
            <a:r>
              <a:rPr lang="en-US" dirty="0">
                <a:latin typeface="Calibri"/>
                <a:cs typeface="Calibri"/>
              </a:rPr>
              <a:t>His uncle was a </a:t>
            </a:r>
            <a:r>
              <a:rPr lang="en-US" i="1" dirty="0" err="1">
                <a:latin typeface="Calibri"/>
                <a:cs typeface="Calibri"/>
              </a:rPr>
              <a:t>harki</a:t>
            </a:r>
            <a:r>
              <a:rPr lang="en-US" dirty="0">
                <a:latin typeface="Calibri"/>
                <a:cs typeface="Calibri"/>
              </a:rPr>
              <a:t>, an indigenous Algerian fighting for the French army against the FLN. When independence came, he tried to leave for France with his regiment, but the ship’s captain received orders to disembark all the </a:t>
            </a:r>
            <a:r>
              <a:rPr lang="en-US" i="1" dirty="0" err="1">
                <a:latin typeface="Calibri"/>
                <a:cs typeface="Calibri"/>
              </a:rPr>
              <a:t>harkis</a:t>
            </a:r>
            <a:r>
              <a:rPr lang="en-US" i="1" dirty="0">
                <a:latin typeface="Calibri"/>
                <a:cs typeface="Calibri"/>
              </a:rPr>
              <a:t> </a:t>
            </a:r>
            <a:r>
              <a:rPr lang="en-US" dirty="0">
                <a:latin typeface="Calibri"/>
                <a:cs typeface="Calibri"/>
              </a:rPr>
              <a:t>on board. They were killed under the gaze of their French comrades.</a:t>
            </a:r>
          </a:p>
        </p:txBody>
      </p:sp>
    </p:spTree>
    <p:extLst>
      <p:ext uri="{BB962C8B-B14F-4D97-AF65-F5344CB8AC3E}">
        <p14:creationId xmlns:p14="http://schemas.microsoft.com/office/powerpoint/2010/main" val="186701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16447"/>
            <a:ext cx="10737429" cy="1011137"/>
          </a:xfrm>
        </p:spPr>
        <p:txBody>
          <a:bodyPr/>
          <a:lstStyle/>
          <a:p>
            <a:r>
              <a:rPr lang="en-US" dirty="0">
                <a:solidFill>
                  <a:schemeClr val="accent6"/>
                </a:solidFill>
                <a:latin typeface="Calibri"/>
                <a:cs typeface="Calibri"/>
              </a:rPr>
              <a:t>Yaya’s </a:t>
            </a:r>
            <a:r>
              <a:rPr lang="en-US" dirty="0" err="1">
                <a:solidFill>
                  <a:schemeClr val="accent6"/>
                </a:solidFill>
                <a:latin typeface="Calibri"/>
                <a:cs typeface="Calibri"/>
              </a:rPr>
              <a:t>harki</a:t>
            </a:r>
            <a:r>
              <a:rPr lang="en-US" i="1" dirty="0">
                <a:solidFill>
                  <a:schemeClr val="accent6"/>
                </a:solidFill>
                <a:latin typeface="Calibri"/>
                <a:cs typeface="Calibri"/>
              </a:rPr>
              <a:t> </a:t>
            </a:r>
            <a:r>
              <a:rPr lang="en-US" dirty="0">
                <a:solidFill>
                  <a:schemeClr val="accent6"/>
                </a:solidFill>
                <a:latin typeface="Calibri"/>
                <a:cs typeface="Calibri"/>
              </a:rPr>
              <a:t>uncle</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618735"/>
            <a:ext cx="10367320" cy="4452881"/>
          </a:xfrm>
        </p:spPr>
        <p:txBody>
          <a:bodyPr vert="horz" lIns="0" tIns="0" rIns="0" bIns="0" rtlCol="0" anchor="t">
            <a:normAutofit/>
          </a:bodyPr>
          <a:lstStyle/>
          <a:p>
            <a:pPr marL="0" indent="0">
              <a:buNone/>
            </a:pPr>
            <a:r>
              <a:rPr lang="en-US" b="1" err="1">
                <a:latin typeface="Calibri"/>
                <a:ea typeface="Calibri"/>
                <a:cs typeface="Calibri"/>
              </a:rPr>
              <a:t>Zé</a:t>
            </a:r>
            <a:r>
              <a:rPr lang="en-US" dirty="0">
                <a:latin typeface="Calibri"/>
                <a:ea typeface="Calibri"/>
                <a:cs typeface="Calibri"/>
              </a:rPr>
              <a:t> </a:t>
            </a:r>
            <a:r>
              <a:rPr lang="en-US" i="1" dirty="0">
                <a:latin typeface="Calibri"/>
                <a:ea typeface="Calibri"/>
                <a:cs typeface="Calibri"/>
              </a:rPr>
              <a:t>– ‘Ow come you’ve never told me about your uncle? </a:t>
            </a:r>
            <a:endParaRPr lang="en-US" dirty="0"/>
          </a:p>
          <a:p>
            <a:pPr marL="0" indent="0">
              <a:buNone/>
            </a:pPr>
            <a:r>
              <a:rPr lang="en-US" b="1" dirty="0">
                <a:latin typeface="Calibri"/>
                <a:ea typeface="Calibri"/>
                <a:cs typeface="Calibri"/>
              </a:rPr>
              <a:t>Yaya</a:t>
            </a:r>
            <a:r>
              <a:rPr lang="en-US" dirty="0">
                <a:latin typeface="Calibri"/>
                <a:ea typeface="Calibri"/>
                <a:cs typeface="Calibri"/>
              </a:rPr>
              <a:t> </a:t>
            </a:r>
            <a:r>
              <a:rPr lang="en-US" i="1" dirty="0">
                <a:latin typeface="Calibri"/>
                <a:ea typeface="Calibri"/>
                <a:cs typeface="Calibri"/>
              </a:rPr>
              <a:t>– I have told you about him. </a:t>
            </a:r>
            <a:r>
              <a:rPr lang="en-US" i="1" err="1">
                <a:latin typeface="Calibri"/>
                <a:ea typeface="Calibri"/>
                <a:cs typeface="Calibri"/>
              </a:rPr>
              <a:t>Lakdhar</a:t>
            </a:r>
            <a:r>
              <a:rPr lang="en-US" i="1" dirty="0">
                <a:latin typeface="Calibri"/>
                <a:ea typeface="Calibri"/>
                <a:cs typeface="Calibri"/>
              </a:rPr>
              <a:t>! </a:t>
            </a:r>
            <a:endParaRPr lang="en-US" dirty="0"/>
          </a:p>
          <a:p>
            <a:pPr marL="0" indent="0">
              <a:buNone/>
            </a:pPr>
            <a:r>
              <a:rPr lang="en-US" b="1" dirty="0" err="1">
                <a:latin typeface="Calibri"/>
                <a:ea typeface="Calibri"/>
                <a:cs typeface="Calibri"/>
              </a:rPr>
              <a:t>Zé</a:t>
            </a:r>
            <a:r>
              <a:rPr lang="en-US" dirty="0">
                <a:latin typeface="Calibri"/>
                <a:ea typeface="Calibri"/>
                <a:cs typeface="Calibri"/>
              </a:rPr>
              <a:t> </a:t>
            </a:r>
            <a:r>
              <a:rPr lang="en-US" i="1" dirty="0">
                <a:latin typeface="Calibri"/>
                <a:ea typeface="Calibri"/>
                <a:cs typeface="Calibri"/>
              </a:rPr>
              <a:t>– You never told me he was a </a:t>
            </a:r>
            <a:r>
              <a:rPr lang="en-US" i="1" dirty="0" err="1">
                <a:latin typeface="Calibri"/>
                <a:ea typeface="Calibri"/>
                <a:cs typeface="Calibri"/>
              </a:rPr>
              <a:t>harki</a:t>
            </a:r>
            <a:r>
              <a:rPr lang="en-US" i="1" dirty="0">
                <a:latin typeface="Calibri"/>
                <a:ea typeface="Calibri"/>
                <a:cs typeface="Calibri"/>
              </a:rPr>
              <a:t>. </a:t>
            </a:r>
            <a:endParaRPr lang="en-US" dirty="0"/>
          </a:p>
          <a:p>
            <a:pPr marL="0" indent="0">
              <a:buNone/>
            </a:pPr>
            <a:r>
              <a:rPr lang="en-US" b="1" dirty="0">
                <a:latin typeface="Calibri"/>
                <a:ea typeface="Calibri"/>
                <a:cs typeface="Calibri"/>
              </a:rPr>
              <a:t>Yaya</a:t>
            </a:r>
            <a:r>
              <a:rPr lang="en-US" dirty="0">
                <a:latin typeface="Calibri"/>
                <a:ea typeface="Calibri"/>
                <a:cs typeface="Calibri"/>
              </a:rPr>
              <a:t> </a:t>
            </a:r>
            <a:r>
              <a:rPr lang="en-US" i="1" dirty="0">
                <a:latin typeface="Calibri"/>
                <a:ea typeface="Calibri"/>
                <a:cs typeface="Calibri"/>
              </a:rPr>
              <a:t>– It's my mum... She didn't want us to say. </a:t>
            </a:r>
            <a:endParaRPr lang="en-US"/>
          </a:p>
          <a:p>
            <a:pPr marL="0" indent="0">
              <a:buNone/>
            </a:pPr>
            <a:br>
              <a:rPr lang="en-US" b="1" i="1" dirty="0">
                <a:latin typeface="Calibri" panose="020F0502020204030204" pitchFamily="34" charset="0"/>
                <a:cs typeface="Calibri" panose="020F0502020204030204" pitchFamily="34" charset="0"/>
              </a:rPr>
            </a:br>
            <a:r>
              <a:rPr lang="en-US" b="1" dirty="0">
                <a:solidFill>
                  <a:schemeClr val="accent6"/>
                </a:solidFill>
                <a:latin typeface="Calibri"/>
                <a:ea typeface="Calibri"/>
                <a:cs typeface="Calibri"/>
              </a:rPr>
              <a:t>Why would Yaya and his mother have kept this information about his uncle secret?</a:t>
            </a:r>
            <a:endParaRPr lang="en-US" i="1" dirty="0">
              <a:solidFill>
                <a:schemeClr val="accent6"/>
              </a:solidFill>
              <a:latin typeface="Calibri"/>
              <a:ea typeface="Calibri"/>
              <a:cs typeface="Calibri"/>
            </a:endParaRPr>
          </a:p>
        </p:txBody>
      </p:sp>
    </p:spTree>
    <p:extLst>
      <p:ext uri="{BB962C8B-B14F-4D97-AF65-F5344CB8AC3E}">
        <p14:creationId xmlns:p14="http://schemas.microsoft.com/office/powerpoint/2010/main" val="116687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16447"/>
            <a:ext cx="10737429" cy="1011137"/>
          </a:xfrm>
        </p:spPr>
        <p:txBody>
          <a:bodyPr/>
          <a:lstStyle/>
          <a:p>
            <a:r>
              <a:rPr lang="en-US" dirty="0">
                <a:solidFill>
                  <a:schemeClr val="accent6"/>
                </a:solidFill>
                <a:latin typeface="Calibri" panose="020F0502020204030204" pitchFamily="34" charset="0"/>
                <a:cs typeface="Calibri" panose="020F0502020204030204" pitchFamily="34" charset="0"/>
              </a:rPr>
              <a:t>Yaya’s </a:t>
            </a:r>
            <a:r>
              <a:rPr lang="en-US" dirty="0" err="1">
                <a:solidFill>
                  <a:schemeClr val="accent6"/>
                </a:solidFill>
                <a:latin typeface="Calibri" panose="020F0502020204030204" pitchFamily="34" charset="0"/>
                <a:cs typeface="Calibri" panose="020F0502020204030204" pitchFamily="34" charset="0"/>
              </a:rPr>
              <a:t>harki</a:t>
            </a:r>
            <a:r>
              <a:rPr lang="en-US" dirty="0">
                <a:solidFill>
                  <a:schemeClr val="accent6"/>
                </a:solidFill>
                <a:latin typeface="Calibri" panose="020F0502020204030204" pitchFamily="34" charset="0"/>
                <a:cs typeface="Calibri" panose="020F0502020204030204" pitchFamily="34" charset="0"/>
              </a:rPr>
              <a:t> uncle</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618735"/>
            <a:ext cx="10367320" cy="4452881"/>
          </a:xfrm>
        </p:spPr>
        <p:txBody>
          <a:bodyPr vert="horz" lIns="0" tIns="0" rIns="0" bIns="0" rtlCol="0" anchor="t">
            <a:normAutofit lnSpcReduction="10000"/>
          </a:bodyPr>
          <a:lstStyle/>
          <a:p>
            <a:pPr marL="0" indent="0">
              <a:buNone/>
            </a:pPr>
            <a:r>
              <a:rPr lang="en-US" b="1" dirty="0">
                <a:solidFill>
                  <a:schemeClr val="accent6"/>
                </a:solidFill>
                <a:latin typeface="Calibri"/>
                <a:cs typeface="Calibri"/>
              </a:rPr>
              <a:t>Why would Yaya and his mother have kept this information about his uncle secret?</a:t>
            </a:r>
            <a:endParaRPr lang="en-US" b="1" i="1" dirty="0">
              <a:solidFill>
                <a:schemeClr val="accent6"/>
              </a:solidFill>
              <a:latin typeface="Calibri"/>
              <a:cs typeface="Calibri"/>
            </a:endParaRPr>
          </a:p>
          <a:p>
            <a:pPr marL="0" indent="0">
              <a:buNone/>
            </a:pPr>
            <a:r>
              <a:rPr lang="en-US" b="1" dirty="0">
                <a:latin typeface="Calibri"/>
                <a:ea typeface="Calibri"/>
                <a:cs typeface="Calibri"/>
              </a:rPr>
              <a:t>Yaya</a:t>
            </a:r>
            <a:r>
              <a:rPr lang="en-US" dirty="0">
                <a:latin typeface="Calibri"/>
                <a:ea typeface="Calibri"/>
                <a:cs typeface="Calibri"/>
              </a:rPr>
              <a:t> </a:t>
            </a:r>
            <a:r>
              <a:rPr lang="en-US" i="1" dirty="0">
                <a:latin typeface="Calibri"/>
                <a:ea typeface="Calibri"/>
                <a:cs typeface="Calibri"/>
              </a:rPr>
              <a:t>– You know, </a:t>
            </a:r>
            <a:r>
              <a:rPr lang="en-US" i="1" dirty="0" err="1">
                <a:latin typeface="Calibri"/>
                <a:ea typeface="Calibri"/>
                <a:cs typeface="Calibri"/>
              </a:rPr>
              <a:t>Zé</a:t>
            </a:r>
            <a:r>
              <a:rPr lang="en-US" i="1" dirty="0">
                <a:latin typeface="Calibri"/>
                <a:ea typeface="Calibri"/>
                <a:cs typeface="Calibri"/>
              </a:rPr>
              <a:t>, to some people, </a:t>
            </a:r>
            <a:r>
              <a:rPr lang="en-US" i="1" dirty="0" err="1">
                <a:latin typeface="Calibri"/>
                <a:ea typeface="Calibri"/>
                <a:cs typeface="Calibri"/>
              </a:rPr>
              <a:t>harkis</a:t>
            </a:r>
            <a:r>
              <a:rPr lang="en-US" i="1" dirty="0">
                <a:latin typeface="Calibri"/>
                <a:ea typeface="Calibri"/>
                <a:cs typeface="Calibri"/>
              </a:rPr>
              <a:t> are traitors. But a month before they bumped him off, he was the one who smuggled her out, along with a French officer he knew...One who didn't follow orders. She was about to give birth, she was alone... Ever since she told me that story, it's funny, you know, I’ve always had a soft spot for people who don't follow orders. </a:t>
            </a:r>
            <a:endParaRPr lang="en-US" dirty="0">
              <a:latin typeface="Tw Cen MT"/>
              <a:ea typeface="Calibri"/>
              <a:cs typeface="Calibri"/>
            </a:endParaRPr>
          </a:p>
          <a:p>
            <a:pPr marL="0" indent="0">
              <a:buNone/>
            </a:pPr>
            <a:endParaRPr lang="en-US" b="1" i="1" dirty="0">
              <a:latin typeface="Calibri"/>
              <a:ea typeface="Calibri"/>
              <a:cs typeface="Calibri"/>
            </a:endParaRPr>
          </a:p>
          <a:p>
            <a:pPr marL="0" indent="0">
              <a:buNone/>
            </a:pPr>
            <a:r>
              <a:rPr lang="en-US" b="1" dirty="0">
                <a:solidFill>
                  <a:schemeClr val="accent6"/>
                </a:solidFill>
                <a:latin typeface="Calibri"/>
                <a:cs typeface="Calibri"/>
              </a:rPr>
              <a:t>The </a:t>
            </a:r>
            <a:r>
              <a:rPr lang="en-US" b="1" i="1" err="1">
                <a:solidFill>
                  <a:schemeClr val="accent6"/>
                </a:solidFill>
                <a:latin typeface="Calibri"/>
                <a:cs typeface="Calibri"/>
              </a:rPr>
              <a:t>harkis</a:t>
            </a:r>
            <a:r>
              <a:rPr lang="en-US" b="1" dirty="0">
                <a:solidFill>
                  <a:schemeClr val="accent6"/>
                </a:solidFill>
                <a:latin typeface="Calibri"/>
                <a:cs typeface="Calibri"/>
              </a:rPr>
              <a:t> were a group of Algerians who fought in the French army and so were seen as traitors. As a result, their families were often ashamed of them.</a:t>
            </a:r>
            <a:endParaRPr lang="en-US" b="1"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6700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595097" y="0"/>
            <a:ext cx="10737429" cy="1011137"/>
          </a:xfrm>
        </p:spPr>
        <p:txBody>
          <a:bodyPr/>
          <a:lstStyle/>
          <a:p>
            <a:r>
              <a:rPr lang="en-US" dirty="0">
                <a:solidFill>
                  <a:schemeClr val="accent6"/>
                </a:solidFill>
                <a:latin typeface="Calibri"/>
                <a:cs typeface="Calibri"/>
              </a:rPr>
              <a:t>State Apologies </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540186" y="1260389"/>
            <a:ext cx="11229253" cy="5065227"/>
          </a:xfrm>
        </p:spPr>
        <p:txBody>
          <a:bodyPr vert="horz" lIns="0" tIns="0" rIns="0" bIns="0" rtlCol="0" anchor="t">
            <a:normAutofit/>
          </a:bodyPr>
          <a:lstStyle/>
          <a:p>
            <a:pPr marL="0" indent="0">
              <a:buNone/>
            </a:pPr>
            <a:r>
              <a:rPr lang="en-GB" sz="2400" b="1" dirty="0">
                <a:solidFill>
                  <a:schemeClr val="accent6"/>
                </a:solidFill>
                <a:effectLst/>
                <a:latin typeface="Calibri"/>
                <a:ea typeface="Calibri"/>
                <a:cs typeface="Times New Roman"/>
              </a:rPr>
              <a:t>Read</a:t>
            </a:r>
            <a:r>
              <a:rPr lang="en-GB" sz="2400" dirty="0">
                <a:effectLst/>
                <a:latin typeface="Calibri"/>
                <a:ea typeface="Calibri"/>
                <a:cs typeface="Times New Roman"/>
              </a:rPr>
              <a:t>: </a:t>
            </a:r>
            <a:r>
              <a:rPr lang="en-GB" dirty="0">
                <a:latin typeface="Calibri"/>
                <a:ea typeface="Calibri"/>
                <a:cs typeface="Times New Roman"/>
              </a:rPr>
              <a:t>p. 37 from '</a:t>
            </a:r>
            <a:r>
              <a:rPr lang="en-GB" i="1" dirty="0">
                <a:latin typeface="Calibri"/>
                <a:ea typeface="Calibri"/>
                <a:cs typeface="Times New Roman"/>
              </a:rPr>
              <a:t>if justice</a:t>
            </a:r>
            <a:r>
              <a:rPr lang="en-GB" dirty="0">
                <a:latin typeface="Calibri"/>
                <a:ea typeface="Calibri"/>
                <a:cs typeface="Times New Roman"/>
              </a:rPr>
              <a:t>' to '</a:t>
            </a:r>
            <a:r>
              <a:rPr lang="en-GB" i="1" dirty="0">
                <a:latin typeface="Calibri"/>
                <a:ea typeface="Calibri"/>
                <a:cs typeface="Times New Roman"/>
              </a:rPr>
              <a:t>he's given enough</a:t>
            </a:r>
            <a:r>
              <a:rPr lang="en-GB" dirty="0">
                <a:latin typeface="Calibri"/>
                <a:ea typeface="Calibri"/>
                <a:cs typeface="Times New Roman"/>
              </a:rPr>
              <a:t>'</a:t>
            </a:r>
            <a:endParaRPr lang="en-GB" sz="2400" dirty="0">
              <a:effectLst/>
              <a:latin typeface="Calibri"/>
              <a:ea typeface="Calibri"/>
              <a:cs typeface="Times New Roman"/>
            </a:endParaRPr>
          </a:p>
          <a:p>
            <a:pPr marL="0" indent="0">
              <a:buNone/>
            </a:pPr>
            <a:r>
              <a:rPr lang="en-US" dirty="0">
                <a:solidFill>
                  <a:schemeClr val="accent6"/>
                </a:solidFill>
                <a:latin typeface="Calibri"/>
                <a:cs typeface="Calibri"/>
              </a:rPr>
              <a:t>In this sequence, the characters discuss the role of national apologies. </a:t>
            </a:r>
            <a:endParaRPr lang="en-US" dirty="0">
              <a:solidFill>
                <a:schemeClr val="accent6"/>
              </a:solidFill>
              <a:latin typeface="Calibri" panose="020F0502020204030204" pitchFamily="34" charset="0"/>
              <a:cs typeface="Calibri" panose="020F0502020204030204" pitchFamily="34" charset="0"/>
            </a:endParaRPr>
          </a:p>
          <a:p>
            <a:pPr marL="0" indent="0">
              <a:buNone/>
            </a:pPr>
            <a:r>
              <a:rPr lang="en-US" b="1" dirty="0">
                <a:latin typeface="Calibri"/>
                <a:ea typeface="Calibri"/>
                <a:cs typeface="Calibri"/>
              </a:rPr>
              <a:t>Yaya</a:t>
            </a:r>
            <a:r>
              <a:rPr lang="en-US" dirty="0">
                <a:latin typeface="Calibri"/>
                <a:ea typeface="Calibri"/>
                <a:cs typeface="Calibri"/>
              </a:rPr>
              <a:t> </a:t>
            </a:r>
            <a:r>
              <a:rPr lang="en-US" i="1" dirty="0">
                <a:latin typeface="Calibri"/>
                <a:ea typeface="Calibri"/>
                <a:cs typeface="Calibri"/>
              </a:rPr>
              <a:t>– If justice was </a:t>
            </a:r>
            <a:r>
              <a:rPr lang="en-US" i="1" dirty="0" err="1">
                <a:latin typeface="Calibri"/>
                <a:ea typeface="Calibri"/>
                <a:cs typeface="Calibri"/>
              </a:rPr>
              <a:t>gonna</a:t>
            </a:r>
            <a:r>
              <a:rPr lang="en-US" i="1" dirty="0">
                <a:latin typeface="Calibri"/>
                <a:ea typeface="Calibri"/>
                <a:cs typeface="Calibri"/>
              </a:rPr>
              <a:t> have anything to do with it, the French government would’ve been condemned 40 years ago. Wouldn't </a:t>
            </a:r>
            <a:r>
              <a:rPr lang="en-US" i="1" dirty="0" err="1">
                <a:latin typeface="Calibri"/>
                <a:ea typeface="Calibri"/>
                <a:cs typeface="Calibri"/>
              </a:rPr>
              <a:t>recognising</a:t>
            </a:r>
            <a:r>
              <a:rPr lang="en-US" i="1" dirty="0">
                <a:latin typeface="Calibri"/>
                <a:ea typeface="Calibri"/>
                <a:cs typeface="Calibri"/>
              </a:rPr>
              <a:t> the sacrifice of the </a:t>
            </a:r>
            <a:r>
              <a:rPr lang="en-US" i="1" dirty="0" err="1">
                <a:latin typeface="Calibri"/>
                <a:ea typeface="Calibri"/>
                <a:cs typeface="Calibri"/>
              </a:rPr>
              <a:t>harkis</a:t>
            </a:r>
            <a:r>
              <a:rPr lang="en-US" i="1" dirty="0">
                <a:latin typeface="Calibri"/>
                <a:ea typeface="Calibri"/>
                <a:cs typeface="Calibri"/>
              </a:rPr>
              <a:t> mean admitting to France's cowardliness? </a:t>
            </a:r>
          </a:p>
          <a:p>
            <a:pPr marL="0" indent="0">
              <a:buNone/>
            </a:pPr>
            <a:r>
              <a:rPr lang="en-US" b="1" dirty="0" err="1">
                <a:latin typeface="Calibri"/>
                <a:cs typeface="Calibri"/>
              </a:rPr>
              <a:t>Loule</a:t>
            </a:r>
            <a:r>
              <a:rPr lang="en-US" dirty="0">
                <a:latin typeface="Calibri"/>
                <a:cs typeface="Calibri"/>
              </a:rPr>
              <a:t> </a:t>
            </a:r>
            <a:r>
              <a:rPr lang="en-US" i="1" dirty="0">
                <a:latin typeface="Calibri"/>
                <a:cs typeface="Calibri"/>
              </a:rPr>
              <a:t>– We</a:t>
            </a:r>
            <a:r>
              <a:rPr lang="en-US" i="1" dirty="0">
                <a:latin typeface="Calibri"/>
                <a:ea typeface="Calibri"/>
                <a:cs typeface="Calibri"/>
              </a:rPr>
              <a:t> acknowledged our responsibility towards the Jews... </a:t>
            </a:r>
          </a:p>
          <a:p>
            <a:pPr marL="0" indent="0">
              <a:buNone/>
            </a:pPr>
            <a:r>
              <a:rPr lang="en-US" dirty="0">
                <a:solidFill>
                  <a:schemeClr val="accent6"/>
                </a:solidFill>
                <a:latin typeface="Calibri"/>
                <a:cs typeface="Calibri"/>
              </a:rPr>
              <a:t>Loule’s allusion here is to World War Two, when the French puppet government led by Marshal Pétain complied with Nazi orders to deport Jews from France to the concentration camps. In 1995 President Jacques Chirac formally recognized France’s responsibility.</a:t>
            </a:r>
            <a:endParaRPr lang="en-US" dirty="0">
              <a:solidFill>
                <a:schemeClr val="accent6"/>
              </a:solidFill>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3752818"/>
      </p:ext>
    </p:extLst>
  </p:cSld>
  <p:clrMapOvr>
    <a:masterClrMapping/>
  </p:clrMapOvr>
</p:sld>
</file>

<file path=ppt/theme/theme1.xml><?xml version="1.0" encoding="utf-8"?>
<a:theme xmlns:a="http://schemas.openxmlformats.org/drawingml/2006/main" name="GradientRiseVTI">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E2D35551FD50429AA8A2CDC4ED3BA5" ma:contentTypeVersion="14" ma:contentTypeDescription="Create a new document." ma:contentTypeScope="" ma:versionID="bafee470b9f9fe05c6cc607d2e408aae">
  <xsd:schema xmlns:xsd="http://www.w3.org/2001/XMLSchema" xmlns:xs="http://www.w3.org/2001/XMLSchema" xmlns:p="http://schemas.microsoft.com/office/2006/metadata/properties" xmlns:ns2="817de3ee-5c03-41f9-b65b-0ad9bc41fe71" xmlns:ns3="68136c12-97fd-45a7-a8db-fab4899afe62" targetNamespace="http://schemas.microsoft.com/office/2006/metadata/properties" ma:root="true" ma:fieldsID="0125b77ae0d6e303249f67eb00123f46" ns2:_="" ns3:_="">
    <xsd:import namespace="817de3ee-5c03-41f9-b65b-0ad9bc41fe71"/>
    <xsd:import namespace="68136c12-97fd-45a7-a8db-fab4899afe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7de3ee-5c03-41f9-b65b-0ad9bc41fe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136c12-97fd-45a7-a8db-fab4899afe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8c623ee-988a-4973-a199-1d372e64c008}" ma:internalName="TaxCatchAll" ma:showField="CatchAllData" ma:web="68136c12-97fd-45a7-a8db-fab4899afe6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8136c12-97fd-45a7-a8db-fab4899afe62" xsi:nil="true"/>
    <lcf76f155ced4ddcb4097134ff3c332f xmlns="817de3ee-5c03-41f9-b65b-0ad9bc41fe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168EA82-0EF5-49ED-AADE-46BD06028792}">
  <ds:schemaRefs>
    <ds:schemaRef ds:uri="http://schemas.microsoft.com/sharepoint/v3/contenttype/forms"/>
  </ds:schemaRefs>
</ds:datastoreItem>
</file>

<file path=customXml/itemProps2.xml><?xml version="1.0" encoding="utf-8"?>
<ds:datastoreItem xmlns:ds="http://schemas.openxmlformats.org/officeDocument/2006/customXml" ds:itemID="{A999873D-66D3-400A-BEBD-4F92C060D8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7de3ee-5c03-41f9-b65b-0ad9bc41fe71"/>
    <ds:schemaRef ds:uri="68136c12-97fd-45a7-a8db-fab4899af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B848E9-F5B3-4AD7-9F6D-9313E8B2ADEE}">
  <ds:schemaRefs>
    <ds:schemaRef ds:uri="http://schemas.microsoft.com/office/2006/metadata/properties"/>
    <ds:schemaRef ds:uri="http://schemas.microsoft.com/office/infopath/2007/PartnerControls"/>
    <ds:schemaRef ds:uri="68136c12-97fd-45a7-a8db-fab4899afe62"/>
    <ds:schemaRef ds:uri="817de3ee-5c03-41f9-b65b-0ad9bc41fe71"/>
  </ds:schemaRefs>
</ds:datastoreItem>
</file>

<file path=docProps/app.xml><?xml version="1.0" encoding="utf-8"?>
<Properties xmlns="http://schemas.openxmlformats.org/officeDocument/2006/extended-properties" xmlns:vt="http://schemas.openxmlformats.org/officeDocument/2006/docPropsVTypes">
  <Template/>
  <TotalTime>644</TotalTime>
  <Words>1735</Words>
  <Application>Microsoft Office PowerPoint</Application>
  <PresentationFormat>Widescreen</PresentationFormat>
  <Paragraphs>104</Paragraphs>
  <Slides>18</Slides>
  <Notes>0</Notes>
  <HiddenSlides>0</HiddenSlides>
  <MMClips>3</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GradientRiseVTI</vt:lpstr>
      <vt:lpstr>Remembering Empire THE LAND  BENEATH MY FEET</vt:lpstr>
      <vt:lpstr>the land beneath my feet</vt:lpstr>
      <vt:lpstr>'You need to love france'</vt:lpstr>
      <vt:lpstr>'YOU NEED TO LOVE FRANCE'</vt:lpstr>
      <vt:lpstr>Yaya’s family</vt:lpstr>
      <vt:lpstr>Yaya’s family</vt:lpstr>
      <vt:lpstr>Yaya’s harki uncle</vt:lpstr>
      <vt:lpstr>Yaya’s harki uncle</vt:lpstr>
      <vt:lpstr>State Apologies </vt:lpstr>
      <vt:lpstr>forgiveness </vt:lpstr>
      <vt:lpstr>  questioning Identity</vt:lpstr>
      <vt:lpstr>Group 1</vt:lpstr>
      <vt:lpstr>Group 2</vt:lpstr>
      <vt:lpstr>Loule’s identity</vt:lpstr>
      <vt:lpstr>Provençal clichés</vt:lpstr>
      <vt:lpstr>Figurine</vt:lpstr>
      <vt:lpstr>REading guide</vt:lpstr>
      <vt:lpstr>Character profiles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Remembering Empire Les Pieds tanqués</dc:title>
  <dc:creator>Harris, Ashley Dr (Literature &amp; Langs)</dc:creator>
  <cp:lastModifiedBy>Harris, Ashley Dr (Literature &amp; Langs)</cp:lastModifiedBy>
  <cp:revision>378</cp:revision>
  <dcterms:created xsi:type="dcterms:W3CDTF">2022-10-17T10:27:06Z</dcterms:created>
  <dcterms:modified xsi:type="dcterms:W3CDTF">2023-06-20T09:10:24Z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0x01010058E2D35551FD50429AA8A2CDC4ED3BA5</vt:lpwstr>
  </property>
  <property fmtid="{D5CDD505-2E9C-101B-9397-08002B2CF9AE}" pid="3" name="MediaServiceImageTags">
    <vt:lpwstr/>
  </property>
</Properties>
</file>