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49" r:id="rId4"/>
  </p:sldMasterIdLst>
  <p:sldIdLst>
    <p:sldId id="256" r:id="rId5"/>
    <p:sldId id="257" r:id="rId6"/>
    <p:sldId id="271" r:id="rId7"/>
    <p:sldId id="281" r:id="rId8"/>
    <p:sldId id="258" r:id="rId9"/>
    <p:sldId id="282" r:id="rId10"/>
    <p:sldId id="277" r:id="rId11"/>
    <p:sldId id="283" r:id="rId12"/>
    <p:sldId id="274" r:id="rId13"/>
    <p:sldId id="268" r:id="rId14"/>
    <p:sldId id="285" r:id="rId15"/>
    <p:sldId id="275" r:id="rId16"/>
    <p:sldId id="273" r:id="rId17"/>
    <p:sldId id="270" r:id="rId18"/>
    <p:sldId id="269" r:id="rId19"/>
    <p:sldId id="276" r:id="rId20"/>
    <p:sldId id="278" r:id="rId21"/>
    <p:sldId id="280" r:id="rId22"/>
    <p:sldId id="286" r:id="rId23"/>
    <p:sldId id="261" r:id="rId24"/>
    <p:sldId id="267"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231B593-1350-D1FB-B18C-478D761C5928}" v="550" dt="2023-06-02T17:25:54.349"/>
    <p1510:client id="{61B001FD-6A49-B233-40D1-14EBC41D2225}" v="3" dt="2023-05-01T08:45:11.063"/>
    <p1510:client id="{8685675B-DB51-36D1-4CEF-C1B89107A8A1}" v="142" dt="2023-06-02T17:51:23.898"/>
    <p1510:client id="{A41690E6-48C4-1638-7C94-986CD496DB7A}" v="248" dt="2022-11-09T17:34:44.161"/>
    <p1510:client id="{B490E4BD-0472-795E-3CB4-91271987096C}" v="404" dt="2023-04-11T20:39:40.034"/>
    <p1510:client id="{BAD1E152-091F-3D20-8DB0-7949C6066652}" v="16" dt="2022-11-11T12:59:53.596"/>
    <p1510:client id="{BF39BAC2-5A2C-C9E6-7817-A04B489C9942}" v="224" dt="2022-11-11T12:50:01.396"/>
    <p1510:client id="{DAC15D2F-EF3B-2706-DC63-13C657D4DA21}" v="215" dt="2023-06-20T08:49:53.890"/>
    <p1510:client id="{E751C5B8-0359-DC04-CC0A-F40DA9D5E173}" v="4" dt="2023-05-07T19:26:08.044"/>
    <p1510:client id="{EFA3BF6A-C89B-1D08-F81D-90C3742020CD}" v="320" dt="2022-11-17T12:42:49.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54"/>
  </p:normalViewPr>
  <p:slideViewPr>
    <p:cSldViewPr snapToGrid="0">
      <p:cViewPr varScale="1">
        <p:scale>
          <a:sx n="90" d="100"/>
          <a:sy n="90" d="100"/>
        </p:scale>
        <p:origin x="232" y="4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 Id="rId30"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iona Barclay" userId="S::fb10@stir.ac.uk::1a9de9fe-3dd9-46c7-90de-ddfb8131350a" providerId="AD" clId="Web-{DAC15D2F-EF3B-2706-DC63-13C657D4DA21}"/>
    <pc:docChg chg="addSld delSld modSld">
      <pc:chgData name="Fiona Barclay" userId="S::fb10@stir.ac.uk::1a9de9fe-3dd9-46c7-90de-ddfb8131350a" providerId="AD" clId="Web-{DAC15D2F-EF3B-2706-DC63-13C657D4DA21}" dt="2023-06-20T08:49:53.890" v="214" actId="20577"/>
      <pc:docMkLst>
        <pc:docMk/>
      </pc:docMkLst>
      <pc:sldChg chg="modSp">
        <pc:chgData name="Fiona Barclay" userId="S::fb10@stir.ac.uk::1a9de9fe-3dd9-46c7-90de-ddfb8131350a" providerId="AD" clId="Web-{DAC15D2F-EF3B-2706-DC63-13C657D4DA21}" dt="2023-06-20T08:20:50.013" v="2" actId="1076"/>
        <pc:sldMkLst>
          <pc:docMk/>
          <pc:sldMk cId="775477268" sldId="257"/>
        </pc:sldMkLst>
        <pc:spChg chg="mod">
          <ac:chgData name="Fiona Barclay" userId="S::fb10@stir.ac.uk::1a9de9fe-3dd9-46c7-90de-ddfb8131350a" providerId="AD" clId="Web-{DAC15D2F-EF3B-2706-DC63-13C657D4DA21}" dt="2023-06-20T08:20:50.013" v="2" actId="1076"/>
          <ac:spMkLst>
            <pc:docMk/>
            <pc:sldMk cId="775477268" sldId="257"/>
            <ac:spMk id="2" creationId="{77D7E63D-7027-8415-72EB-5ECCD605444A}"/>
          </ac:spMkLst>
        </pc:spChg>
      </pc:sldChg>
      <pc:sldChg chg="modSp">
        <pc:chgData name="Fiona Barclay" userId="S::fb10@stir.ac.uk::1a9de9fe-3dd9-46c7-90de-ddfb8131350a" providerId="AD" clId="Web-{DAC15D2F-EF3B-2706-DC63-13C657D4DA21}" dt="2023-06-20T08:21:48.249" v="10" actId="1076"/>
        <pc:sldMkLst>
          <pc:docMk/>
          <pc:sldMk cId="220940628" sldId="258"/>
        </pc:sldMkLst>
        <pc:spChg chg="mod">
          <ac:chgData name="Fiona Barclay" userId="S::fb10@stir.ac.uk::1a9de9fe-3dd9-46c7-90de-ddfb8131350a" providerId="AD" clId="Web-{DAC15D2F-EF3B-2706-DC63-13C657D4DA21}" dt="2023-06-20T08:21:43.436" v="9" actId="1076"/>
          <ac:spMkLst>
            <pc:docMk/>
            <pc:sldMk cId="220940628" sldId="258"/>
            <ac:spMk id="2" creationId="{77D7E63D-7027-8415-72EB-5ECCD605444A}"/>
          </ac:spMkLst>
        </pc:spChg>
        <pc:spChg chg="mod">
          <ac:chgData name="Fiona Barclay" userId="S::fb10@stir.ac.uk::1a9de9fe-3dd9-46c7-90de-ddfb8131350a" providerId="AD" clId="Web-{DAC15D2F-EF3B-2706-DC63-13C657D4DA21}" dt="2023-06-20T08:21:48.249" v="10" actId="1076"/>
          <ac:spMkLst>
            <pc:docMk/>
            <pc:sldMk cId="220940628" sldId="258"/>
            <ac:spMk id="3" creationId="{6FCDCA76-572E-602B-3F9C-4221D2CD5869}"/>
          </ac:spMkLst>
        </pc:spChg>
      </pc:sldChg>
      <pc:sldChg chg="delSp modSp delAnim">
        <pc:chgData name="Fiona Barclay" userId="S::fb10@stir.ac.uk::1a9de9fe-3dd9-46c7-90de-ddfb8131350a" providerId="AD" clId="Web-{DAC15D2F-EF3B-2706-DC63-13C657D4DA21}" dt="2023-06-20T08:45:22.223" v="148" actId="20577"/>
        <pc:sldMkLst>
          <pc:docMk/>
          <pc:sldMk cId="3068597905" sldId="269"/>
        </pc:sldMkLst>
        <pc:spChg chg="mod">
          <ac:chgData name="Fiona Barclay" userId="S::fb10@stir.ac.uk::1a9de9fe-3dd9-46c7-90de-ddfb8131350a" providerId="AD" clId="Web-{DAC15D2F-EF3B-2706-DC63-13C657D4DA21}" dt="2023-06-20T08:45:22.223" v="148" actId="20577"/>
          <ac:spMkLst>
            <pc:docMk/>
            <pc:sldMk cId="3068597905" sldId="269"/>
            <ac:spMk id="3" creationId="{6FCDCA76-572E-602B-3F9C-4221D2CD5869}"/>
          </ac:spMkLst>
        </pc:spChg>
        <pc:picChg chg="del">
          <ac:chgData name="Fiona Barclay" userId="S::fb10@stir.ac.uk::1a9de9fe-3dd9-46c7-90de-ddfb8131350a" providerId="AD" clId="Web-{DAC15D2F-EF3B-2706-DC63-13C657D4DA21}" dt="2023-06-20T08:26:56.058" v="128"/>
          <ac:picMkLst>
            <pc:docMk/>
            <pc:sldMk cId="3068597905" sldId="269"/>
            <ac:picMk id="4" creationId="{41BE78F2-6AB5-59A3-5BF2-17413F221469}"/>
          </ac:picMkLst>
        </pc:picChg>
      </pc:sldChg>
      <pc:sldChg chg="addSp delSp modSp">
        <pc:chgData name="Fiona Barclay" userId="S::fb10@stir.ac.uk::1a9de9fe-3dd9-46c7-90de-ddfb8131350a" providerId="AD" clId="Web-{DAC15D2F-EF3B-2706-DC63-13C657D4DA21}" dt="2023-06-20T08:27:47.153" v="139" actId="1076"/>
        <pc:sldMkLst>
          <pc:docMk/>
          <pc:sldMk cId="2395040471" sldId="270"/>
        </pc:sldMkLst>
        <pc:spChg chg="del">
          <ac:chgData name="Fiona Barclay" userId="S::fb10@stir.ac.uk::1a9de9fe-3dd9-46c7-90de-ddfb8131350a" providerId="AD" clId="Web-{DAC15D2F-EF3B-2706-DC63-13C657D4DA21}" dt="2023-06-20T08:27:25.652" v="132"/>
          <ac:spMkLst>
            <pc:docMk/>
            <pc:sldMk cId="2395040471" sldId="270"/>
            <ac:spMk id="2" creationId="{77D7E63D-7027-8415-72EB-5ECCD605444A}"/>
          </ac:spMkLst>
        </pc:spChg>
        <pc:spChg chg="mod">
          <ac:chgData name="Fiona Barclay" userId="S::fb10@stir.ac.uk::1a9de9fe-3dd9-46c7-90de-ddfb8131350a" providerId="AD" clId="Web-{DAC15D2F-EF3B-2706-DC63-13C657D4DA21}" dt="2023-06-20T08:27:47.153" v="139" actId="1076"/>
          <ac:spMkLst>
            <pc:docMk/>
            <pc:sldMk cId="2395040471" sldId="270"/>
            <ac:spMk id="3" creationId="{6FCDCA76-572E-602B-3F9C-4221D2CD5869}"/>
          </ac:spMkLst>
        </pc:spChg>
        <pc:spChg chg="add mod">
          <ac:chgData name="Fiona Barclay" userId="S::fb10@stir.ac.uk::1a9de9fe-3dd9-46c7-90de-ddfb8131350a" providerId="AD" clId="Web-{DAC15D2F-EF3B-2706-DC63-13C657D4DA21}" dt="2023-06-20T08:27:32.028" v="135" actId="20577"/>
          <ac:spMkLst>
            <pc:docMk/>
            <pc:sldMk cId="2395040471" sldId="270"/>
            <ac:spMk id="5" creationId="{6026C8B8-E8BA-E376-0D09-06AA1BFB8F28}"/>
          </ac:spMkLst>
        </pc:spChg>
      </pc:sldChg>
      <pc:sldChg chg="delSp modSp delAnim">
        <pc:chgData name="Fiona Barclay" userId="S::fb10@stir.ac.uk::1a9de9fe-3dd9-46c7-90de-ddfb8131350a" providerId="AD" clId="Web-{DAC15D2F-EF3B-2706-DC63-13C657D4DA21}" dt="2023-06-20T08:21:12.795" v="6" actId="1076"/>
        <pc:sldMkLst>
          <pc:docMk/>
          <pc:sldMk cId="4144825079" sldId="271"/>
        </pc:sldMkLst>
        <pc:spChg chg="mod">
          <ac:chgData name="Fiona Barclay" userId="S::fb10@stir.ac.uk::1a9de9fe-3dd9-46c7-90de-ddfb8131350a" providerId="AD" clId="Web-{DAC15D2F-EF3B-2706-DC63-13C657D4DA21}" dt="2023-06-20T08:20:45.606" v="1" actId="1076"/>
          <ac:spMkLst>
            <pc:docMk/>
            <pc:sldMk cId="4144825079" sldId="271"/>
            <ac:spMk id="2" creationId="{77D7E63D-7027-8415-72EB-5ECCD605444A}"/>
          </ac:spMkLst>
        </pc:spChg>
        <pc:spChg chg="mod">
          <ac:chgData name="Fiona Barclay" userId="S::fb10@stir.ac.uk::1a9de9fe-3dd9-46c7-90de-ddfb8131350a" providerId="AD" clId="Web-{DAC15D2F-EF3B-2706-DC63-13C657D4DA21}" dt="2023-06-20T08:21:12.795" v="6" actId="1076"/>
          <ac:spMkLst>
            <pc:docMk/>
            <pc:sldMk cId="4144825079" sldId="271"/>
            <ac:spMk id="3" creationId="{6FCDCA76-572E-602B-3F9C-4221D2CD5869}"/>
          </ac:spMkLst>
        </pc:spChg>
        <pc:picChg chg="del">
          <ac:chgData name="Fiona Barclay" userId="S::fb10@stir.ac.uk::1a9de9fe-3dd9-46c7-90de-ddfb8131350a" providerId="AD" clId="Web-{DAC15D2F-EF3B-2706-DC63-13C657D4DA21}" dt="2023-06-20T08:20:38.981" v="0"/>
          <ac:picMkLst>
            <pc:docMk/>
            <pc:sldMk cId="4144825079" sldId="271"/>
            <ac:picMk id="4" creationId="{D72CA006-BA0E-C166-76CC-8D9938A85876}"/>
          </ac:picMkLst>
        </pc:picChg>
      </pc:sldChg>
      <pc:sldChg chg="modSp">
        <pc:chgData name="Fiona Barclay" userId="S::fb10@stir.ac.uk::1a9de9fe-3dd9-46c7-90de-ddfb8131350a" providerId="AD" clId="Web-{DAC15D2F-EF3B-2706-DC63-13C657D4DA21}" dt="2023-06-20T08:25:59.150" v="114" actId="14100"/>
        <pc:sldMkLst>
          <pc:docMk/>
          <pc:sldMk cId="1234102274" sldId="273"/>
        </pc:sldMkLst>
        <pc:spChg chg="mod">
          <ac:chgData name="Fiona Barclay" userId="S::fb10@stir.ac.uk::1a9de9fe-3dd9-46c7-90de-ddfb8131350a" providerId="AD" clId="Web-{DAC15D2F-EF3B-2706-DC63-13C657D4DA21}" dt="2023-06-20T08:25:59.150" v="114" actId="14100"/>
          <ac:spMkLst>
            <pc:docMk/>
            <pc:sldMk cId="1234102274" sldId="273"/>
            <ac:spMk id="2" creationId="{77D7E63D-7027-8415-72EB-5ECCD605444A}"/>
          </ac:spMkLst>
        </pc:spChg>
      </pc:sldChg>
      <pc:sldChg chg="delSp modSp delAnim">
        <pc:chgData name="Fiona Barclay" userId="S::fb10@stir.ac.uk::1a9de9fe-3dd9-46c7-90de-ddfb8131350a" providerId="AD" clId="Web-{DAC15D2F-EF3B-2706-DC63-13C657D4DA21}" dt="2023-06-20T08:25:51.868" v="113" actId="1076"/>
        <pc:sldMkLst>
          <pc:docMk/>
          <pc:sldMk cId="2088290500" sldId="275"/>
        </pc:sldMkLst>
        <pc:picChg chg="del">
          <ac:chgData name="Fiona Barclay" userId="S::fb10@stir.ac.uk::1a9de9fe-3dd9-46c7-90de-ddfb8131350a" providerId="AD" clId="Web-{DAC15D2F-EF3B-2706-DC63-13C657D4DA21}" dt="2023-06-20T08:25:41.634" v="110"/>
          <ac:picMkLst>
            <pc:docMk/>
            <pc:sldMk cId="2088290500" sldId="275"/>
            <ac:picMk id="2" creationId="{D3F1FC62-8C44-947B-0A53-B88617C41D7F}"/>
          </ac:picMkLst>
        </pc:picChg>
        <pc:picChg chg="mod">
          <ac:chgData name="Fiona Barclay" userId="S::fb10@stir.ac.uk::1a9de9fe-3dd9-46c7-90de-ddfb8131350a" providerId="AD" clId="Web-{DAC15D2F-EF3B-2706-DC63-13C657D4DA21}" dt="2023-06-20T08:25:51.868" v="113" actId="1076"/>
          <ac:picMkLst>
            <pc:docMk/>
            <pc:sldMk cId="2088290500" sldId="275"/>
            <ac:picMk id="3" creationId="{526CA55C-49C7-7FF5-1FA9-EB52572B6B3D}"/>
          </ac:picMkLst>
        </pc:picChg>
        <pc:picChg chg="mod">
          <ac:chgData name="Fiona Barclay" userId="S::fb10@stir.ac.uk::1a9de9fe-3dd9-46c7-90de-ddfb8131350a" providerId="AD" clId="Web-{DAC15D2F-EF3B-2706-DC63-13C657D4DA21}" dt="2023-06-20T08:25:46.509" v="111" actId="1076"/>
          <ac:picMkLst>
            <pc:docMk/>
            <pc:sldMk cId="2088290500" sldId="275"/>
            <ac:picMk id="1028" creationId="{879AD32D-6D22-8C7E-B7A1-3CA6A25F3FE1}"/>
          </ac:picMkLst>
        </pc:picChg>
      </pc:sldChg>
      <pc:sldChg chg="modSp">
        <pc:chgData name="Fiona Barclay" userId="S::fb10@stir.ac.uk::1a9de9fe-3dd9-46c7-90de-ddfb8131350a" providerId="AD" clId="Web-{DAC15D2F-EF3B-2706-DC63-13C657D4DA21}" dt="2023-06-20T08:45:49.521" v="154" actId="20577"/>
        <pc:sldMkLst>
          <pc:docMk/>
          <pc:sldMk cId="3993733749" sldId="276"/>
        </pc:sldMkLst>
        <pc:spChg chg="mod">
          <ac:chgData name="Fiona Barclay" userId="S::fb10@stir.ac.uk::1a9de9fe-3dd9-46c7-90de-ddfb8131350a" providerId="AD" clId="Web-{DAC15D2F-EF3B-2706-DC63-13C657D4DA21}" dt="2023-06-20T08:27:03.402" v="129" actId="1076"/>
          <ac:spMkLst>
            <pc:docMk/>
            <pc:sldMk cId="3993733749" sldId="276"/>
            <ac:spMk id="2" creationId="{77D7E63D-7027-8415-72EB-5ECCD605444A}"/>
          </ac:spMkLst>
        </pc:spChg>
        <pc:spChg chg="mod">
          <ac:chgData name="Fiona Barclay" userId="S::fb10@stir.ac.uk::1a9de9fe-3dd9-46c7-90de-ddfb8131350a" providerId="AD" clId="Web-{DAC15D2F-EF3B-2706-DC63-13C657D4DA21}" dt="2023-06-20T08:45:49.521" v="154" actId="20577"/>
          <ac:spMkLst>
            <pc:docMk/>
            <pc:sldMk cId="3993733749" sldId="276"/>
            <ac:spMk id="3" creationId="{6FCDCA76-572E-602B-3F9C-4221D2CD5869}"/>
          </ac:spMkLst>
        </pc:spChg>
      </pc:sldChg>
      <pc:sldChg chg="modSp">
        <pc:chgData name="Fiona Barclay" userId="S::fb10@stir.ac.uk::1a9de9fe-3dd9-46c7-90de-ddfb8131350a" providerId="AD" clId="Web-{DAC15D2F-EF3B-2706-DC63-13C657D4DA21}" dt="2023-06-20T08:22:27.203" v="16" actId="20577"/>
        <pc:sldMkLst>
          <pc:docMk/>
          <pc:sldMk cId="2828101264" sldId="277"/>
        </pc:sldMkLst>
        <pc:spChg chg="mod">
          <ac:chgData name="Fiona Barclay" userId="S::fb10@stir.ac.uk::1a9de9fe-3dd9-46c7-90de-ddfb8131350a" providerId="AD" clId="Web-{DAC15D2F-EF3B-2706-DC63-13C657D4DA21}" dt="2023-06-20T08:22:27.203" v="16" actId="20577"/>
          <ac:spMkLst>
            <pc:docMk/>
            <pc:sldMk cId="2828101264" sldId="277"/>
            <ac:spMk id="3" creationId="{6733F7EA-0634-8BAD-E096-9B71E1A4B225}"/>
          </ac:spMkLst>
        </pc:spChg>
      </pc:sldChg>
      <pc:sldChg chg="modSp">
        <pc:chgData name="Fiona Barclay" userId="S::fb10@stir.ac.uk::1a9de9fe-3dd9-46c7-90de-ddfb8131350a" providerId="AD" clId="Web-{DAC15D2F-EF3B-2706-DC63-13C657D4DA21}" dt="2023-06-20T08:47:17.790" v="176" actId="20577"/>
        <pc:sldMkLst>
          <pc:docMk/>
          <pc:sldMk cId="4166290339" sldId="278"/>
        </pc:sldMkLst>
        <pc:spChg chg="mod">
          <ac:chgData name="Fiona Barclay" userId="S::fb10@stir.ac.uk::1a9de9fe-3dd9-46c7-90de-ddfb8131350a" providerId="AD" clId="Web-{DAC15D2F-EF3B-2706-DC63-13C657D4DA21}" dt="2023-06-20T08:47:17.790" v="176" actId="20577"/>
          <ac:spMkLst>
            <pc:docMk/>
            <pc:sldMk cId="4166290339" sldId="278"/>
            <ac:spMk id="3" creationId="{6FCDCA76-572E-602B-3F9C-4221D2CD5869}"/>
          </ac:spMkLst>
        </pc:spChg>
      </pc:sldChg>
      <pc:sldChg chg="modSp">
        <pc:chgData name="Fiona Barclay" userId="S::fb10@stir.ac.uk::1a9de9fe-3dd9-46c7-90de-ddfb8131350a" providerId="AD" clId="Web-{DAC15D2F-EF3B-2706-DC63-13C657D4DA21}" dt="2023-06-20T08:47:34.385" v="180" actId="20577"/>
        <pc:sldMkLst>
          <pc:docMk/>
          <pc:sldMk cId="3132651742" sldId="280"/>
        </pc:sldMkLst>
        <pc:spChg chg="mod">
          <ac:chgData name="Fiona Barclay" userId="S::fb10@stir.ac.uk::1a9de9fe-3dd9-46c7-90de-ddfb8131350a" providerId="AD" clId="Web-{DAC15D2F-EF3B-2706-DC63-13C657D4DA21}" dt="2023-06-20T08:47:22.212" v="177" actId="1076"/>
          <ac:spMkLst>
            <pc:docMk/>
            <pc:sldMk cId="3132651742" sldId="280"/>
            <ac:spMk id="2" creationId="{D8B32AF4-CEED-EAA3-78C0-A45DF2A335E6}"/>
          </ac:spMkLst>
        </pc:spChg>
        <pc:spChg chg="mod">
          <ac:chgData name="Fiona Barclay" userId="S::fb10@stir.ac.uk::1a9de9fe-3dd9-46c7-90de-ddfb8131350a" providerId="AD" clId="Web-{DAC15D2F-EF3B-2706-DC63-13C657D4DA21}" dt="2023-06-20T08:47:34.385" v="180" actId="20577"/>
          <ac:spMkLst>
            <pc:docMk/>
            <pc:sldMk cId="3132651742" sldId="280"/>
            <ac:spMk id="3" creationId="{C6F97168-0D58-80DE-5845-C8AA2758B8AD}"/>
          </ac:spMkLst>
        </pc:spChg>
      </pc:sldChg>
      <pc:sldChg chg="modSp">
        <pc:chgData name="Fiona Barclay" userId="S::fb10@stir.ac.uk::1a9de9fe-3dd9-46c7-90de-ddfb8131350a" providerId="AD" clId="Web-{DAC15D2F-EF3B-2706-DC63-13C657D4DA21}" dt="2023-06-20T08:21:34.952" v="8" actId="1076"/>
        <pc:sldMkLst>
          <pc:docMk/>
          <pc:sldMk cId="1001695583" sldId="281"/>
        </pc:sldMkLst>
        <pc:spChg chg="mod">
          <ac:chgData name="Fiona Barclay" userId="S::fb10@stir.ac.uk::1a9de9fe-3dd9-46c7-90de-ddfb8131350a" providerId="AD" clId="Web-{DAC15D2F-EF3B-2706-DC63-13C657D4DA21}" dt="2023-06-20T08:21:29.170" v="7" actId="1076"/>
          <ac:spMkLst>
            <pc:docMk/>
            <pc:sldMk cId="1001695583" sldId="281"/>
            <ac:spMk id="2" creationId="{77D7E63D-7027-8415-72EB-5ECCD605444A}"/>
          </ac:spMkLst>
        </pc:spChg>
        <pc:spChg chg="mod">
          <ac:chgData name="Fiona Barclay" userId="S::fb10@stir.ac.uk::1a9de9fe-3dd9-46c7-90de-ddfb8131350a" providerId="AD" clId="Web-{DAC15D2F-EF3B-2706-DC63-13C657D4DA21}" dt="2023-06-20T08:21:34.952" v="8" actId="1076"/>
          <ac:spMkLst>
            <pc:docMk/>
            <pc:sldMk cId="1001695583" sldId="281"/>
            <ac:spMk id="3" creationId="{6FCDCA76-572E-602B-3F9C-4221D2CD5869}"/>
          </ac:spMkLst>
        </pc:spChg>
      </pc:sldChg>
      <pc:sldChg chg="modSp">
        <pc:chgData name="Fiona Barclay" userId="S::fb10@stir.ac.uk::1a9de9fe-3dd9-46c7-90de-ddfb8131350a" providerId="AD" clId="Web-{DAC15D2F-EF3B-2706-DC63-13C657D4DA21}" dt="2023-06-20T08:21:59.905" v="12" actId="14100"/>
        <pc:sldMkLst>
          <pc:docMk/>
          <pc:sldMk cId="2242368341" sldId="282"/>
        </pc:sldMkLst>
        <pc:spChg chg="mod">
          <ac:chgData name="Fiona Barclay" userId="S::fb10@stir.ac.uk::1a9de9fe-3dd9-46c7-90de-ddfb8131350a" providerId="AD" clId="Web-{DAC15D2F-EF3B-2706-DC63-13C657D4DA21}" dt="2023-06-20T08:21:56.296" v="11" actId="1076"/>
          <ac:spMkLst>
            <pc:docMk/>
            <pc:sldMk cId="2242368341" sldId="282"/>
            <ac:spMk id="2" creationId="{77D7E63D-7027-8415-72EB-5ECCD605444A}"/>
          </ac:spMkLst>
        </pc:spChg>
        <pc:spChg chg="mod">
          <ac:chgData name="Fiona Barclay" userId="S::fb10@stir.ac.uk::1a9de9fe-3dd9-46c7-90de-ddfb8131350a" providerId="AD" clId="Web-{DAC15D2F-EF3B-2706-DC63-13C657D4DA21}" dt="2023-06-20T08:21:59.905" v="12" actId="14100"/>
          <ac:spMkLst>
            <pc:docMk/>
            <pc:sldMk cId="2242368341" sldId="282"/>
            <ac:spMk id="3" creationId="{6FCDCA76-572E-602B-3F9C-4221D2CD5869}"/>
          </ac:spMkLst>
        </pc:spChg>
      </pc:sldChg>
      <pc:sldChg chg="addSp delSp modSp del">
        <pc:chgData name="Fiona Barclay" userId="S::fb10@stir.ac.uk::1a9de9fe-3dd9-46c7-90de-ddfb8131350a" providerId="AD" clId="Web-{DAC15D2F-EF3B-2706-DC63-13C657D4DA21}" dt="2023-06-20T08:48:09.980" v="193"/>
        <pc:sldMkLst>
          <pc:docMk/>
          <pc:sldMk cId="4149909346" sldId="284"/>
        </pc:sldMkLst>
        <pc:spChg chg="del">
          <ac:chgData name="Fiona Barclay" userId="S::fb10@stir.ac.uk::1a9de9fe-3dd9-46c7-90de-ddfb8131350a" providerId="AD" clId="Web-{DAC15D2F-EF3B-2706-DC63-13C657D4DA21}" dt="2023-06-20T08:47:42.119" v="181"/>
          <ac:spMkLst>
            <pc:docMk/>
            <pc:sldMk cId="4149909346" sldId="284"/>
            <ac:spMk id="2" creationId="{D8B32AF4-CEED-EAA3-78C0-A45DF2A335E6}"/>
          </ac:spMkLst>
        </pc:spChg>
        <pc:spChg chg="mod">
          <ac:chgData name="Fiona Barclay" userId="S::fb10@stir.ac.uk::1a9de9fe-3dd9-46c7-90de-ddfb8131350a" providerId="AD" clId="Web-{DAC15D2F-EF3B-2706-DC63-13C657D4DA21}" dt="2023-06-20T08:47:45.026" v="182" actId="14100"/>
          <ac:spMkLst>
            <pc:docMk/>
            <pc:sldMk cId="4149909346" sldId="284"/>
            <ac:spMk id="3" creationId="{C6F97168-0D58-80DE-5845-C8AA2758B8AD}"/>
          </ac:spMkLst>
        </pc:spChg>
        <pc:spChg chg="add del mod">
          <ac:chgData name="Fiona Barclay" userId="S::fb10@stir.ac.uk::1a9de9fe-3dd9-46c7-90de-ddfb8131350a" providerId="AD" clId="Web-{DAC15D2F-EF3B-2706-DC63-13C657D4DA21}" dt="2023-06-20T08:47:54.276" v="188"/>
          <ac:spMkLst>
            <pc:docMk/>
            <pc:sldMk cId="4149909346" sldId="284"/>
            <ac:spMk id="5" creationId="{CCFD87BF-398E-9BCE-07B6-77325B776AEF}"/>
          </ac:spMkLst>
        </pc:spChg>
        <pc:spChg chg="add mod">
          <ac:chgData name="Fiona Barclay" userId="S::fb10@stir.ac.uk::1a9de9fe-3dd9-46c7-90de-ddfb8131350a" providerId="AD" clId="Web-{DAC15D2F-EF3B-2706-DC63-13C657D4DA21}" dt="2023-06-20T08:47:57.792" v="191" actId="20577"/>
          <ac:spMkLst>
            <pc:docMk/>
            <pc:sldMk cId="4149909346" sldId="284"/>
            <ac:spMk id="7" creationId="{44250C69-F554-231C-B626-B39611586F62}"/>
          </ac:spMkLst>
        </pc:spChg>
      </pc:sldChg>
      <pc:sldChg chg="modSp">
        <pc:chgData name="Fiona Barclay" userId="S::fb10@stir.ac.uk::1a9de9fe-3dd9-46c7-90de-ddfb8131350a" providerId="AD" clId="Web-{DAC15D2F-EF3B-2706-DC63-13C657D4DA21}" dt="2023-06-20T08:25:37.493" v="109" actId="1076"/>
        <pc:sldMkLst>
          <pc:docMk/>
          <pc:sldMk cId="511565983" sldId="285"/>
        </pc:sldMkLst>
        <pc:spChg chg="mod">
          <ac:chgData name="Fiona Barclay" userId="S::fb10@stir.ac.uk::1a9de9fe-3dd9-46c7-90de-ddfb8131350a" providerId="AD" clId="Web-{DAC15D2F-EF3B-2706-DC63-13C657D4DA21}" dt="2023-06-20T08:25:37.493" v="109" actId="1076"/>
          <ac:spMkLst>
            <pc:docMk/>
            <pc:sldMk cId="511565983" sldId="285"/>
            <ac:spMk id="3" creationId="{6FCDCA76-572E-602B-3F9C-4221D2CD5869}"/>
          </ac:spMkLst>
        </pc:spChg>
      </pc:sldChg>
      <pc:sldChg chg="modSp add replId">
        <pc:chgData name="Fiona Barclay" userId="S::fb10@stir.ac.uk::1a9de9fe-3dd9-46c7-90de-ddfb8131350a" providerId="AD" clId="Web-{DAC15D2F-EF3B-2706-DC63-13C657D4DA21}" dt="2023-06-20T08:49:53.890" v="214" actId="20577"/>
        <pc:sldMkLst>
          <pc:docMk/>
          <pc:sldMk cId="3776541152" sldId="286"/>
        </pc:sldMkLst>
        <pc:spChg chg="mod">
          <ac:chgData name="Fiona Barclay" userId="S::fb10@stir.ac.uk::1a9de9fe-3dd9-46c7-90de-ddfb8131350a" providerId="AD" clId="Web-{DAC15D2F-EF3B-2706-DC63-13C657D4DA21}" dt="2023-06-20T08:49:53.890" v="214" actId="20577"/>
          <ac:spMkLst>
            <pc:docMk/>
            <pc:sldMk cId="3776541152" sldId="286"/>
            <ac:spMk id="3" creationId="{C6F97168-0D58-80DE-5845-C8AA2758B8AD}"/>
          </ac:spMkLst>
        </pc:spChg>
      </pc:sldChg>
    </pc:docChg>
  </pc:docChgLst>
  <pc:docChgLst>
    <pc:chgData name="Ashley Harris" userId="S::ah116@stir.ac.uk::36c21015-4e64-4733-b3fb-96f4151e30d0" providerId="AD" clId="Web-{BAD1E152-091F-3D20-8DB0-7949C6066652}"/>
    <pc:docChg chg="addSld modSld sldOrd">
      <pc:chgData name="Ashley Harris" userId="S::ah116@stir.ac.uk::36c21015-4e64-4733-b3fb-96f4151e30d0" providerId="AD" clId="Web-{BAD1E152-091F-3D20-8DB0-7949C6066652}" dt="2022-11-11T12:59:53.596" v="14" actId="1076"/>
      <pc:docMkLst>
        <pc:docMk/>
      </pc:docMkLst>
      <pc:sldChg chg="modSp add ord">
        <pc:chgData name="Ashley Harris" userId="S::ah116@stir.ac.uk::36c21015-4e64-4733-b3fb-96f4151e30d0" providerId="AD" clId="Web-{BAD1E152-091F-3D20-8DB0-7949C6066652}" dt="2022-11-11T12:59:53.596" v="14" actId="1076"/>
        <pc:sldMkLst>
          <pc:docMk/>
          <pc:sldMk cId="1695044876" sldId="281"/>
        </pc:sldMkLst>
        <pc:spChg chg="mod">
          <ac:chgData name="Ashley Harris" userId="S::ah116@stir.ac.uk::36c21015-4e64-4733-b3fb-96f4151e30d0" providerId="AD" clId="Web-{BAD1E152-091F-3D20-8DB0-7949C6066652}" dt="2022-11-11T12:59:53.596" v="14" actId="1076"/>
          <ac:spMkLst>
            <pc:docMk/>
            <pc:sldMk cId="1695044876" sldId="281"/>
            <ac:spMk id="3" creationId="{6FCDCA76-572E-602B-3F9C-4221D2CD5869}"/>
          </ac:spMkLst>
        </pc:spChg>
      </pc:sldChg>
      <pc:sldChg chg="modSp add ord">
        <pc:chgData name="Ashley Harris" userId="S::ah116@stir.ac.uk::36c21015-4e64-4733-b3fb-96f4151e30d0" providerId="AD" clId="Web-{BAD1E152-091F-3D20-8DB0-7949C6066652}" dt="2022-11-11T12:59:48.330" v="13" actId="20577"/>
        <pc:sldMkLst>
          <pc:docMk/>
          <pc:sldMk cId="3890899323" sldId="282"/>
        </pc:sldMkLst>
        <pc:spChg chg="mod">
          <ac:chgData name="Ashley Harris" userId="S::ah116@stir.ac.uk::36c21015-4e64-4733-b3fb-96f4151e30d0" providerId="AD" clId="Web-{BAD1E152-091F-3D20-8DB0-7949C6066652}" dt="2022-11-11T12:59:48.330" v="13" actId="20577"/>
          <ac:spMkLst>
            <pc:docMk/>
            <pc:sldMk cId="3890899323" sldId="282"/>
            <ac:spMk id="2" creationId="{77D7E63D-7027-8415-72EB-5ECCD605444A}"/>
          </ac:spMkLst>
        </pc:spChg>
      </pc:sldChg>
    </pc:docChg>
  </pc:docChgLst>
  <pc:docChgLst>
    <pc:chgData name="Fiona Barclay" userId="S::fb10@stir.ac.uk::1a9de9fe-3dd9-46c7-90de-ddfb8131350a" providerId="AD" clId="Web-{8685675B-DB51-36D1-4CEF-C1B89107A8A1}"/>
    <pc:docChg chg="modSld">
      <pc:chgData name="Fiona Barclay" userId="S::fb10@stir.ac.uk::1a9de9fe-3dd9-46c7-90de-ddfb8131350a" providerId="AD" clId="Web-{8685675B-DB51-36D1-4CEF-C1B89107A8A1}" dt="2023-06-02T17:51:18.820" v="136" actId="20577"/>
      <pc:docMkLst>
        <pc:docMk/>
      </pc:docMkLst>
      <pc:sldChg chg="modSp">
        <pc:chgData name="Fiona Barclay" userId="S::fb10@stir.ac.uk::1a9de9fe-3dd9-46c7-90de-ddfb8131350a" providerId="AD" clId="Web-{8685675B-DB51-36D1-4CEF-C1B89107A8A1}" dt="2023-06-02T17:47:13.032" v="90" actId="20577"/>
        <pc:sldMkLst>
          <pc:docMk/>
          <pc:sldMk cId="220940628" sldId="258"/>
        </pc:sldMkLst>
        <pc:spChg chg="mod">
          <ac:chgData name="Fiona Barclay" userId="S::fb10@stir.ac.uk::1a9de9fe-3dd9-46c7-90de-ddfb8131350a" providerId="AD" clId="Web-{8685675B-DB51-36D1-4CEF-C1B89107A8A1}" dt="2023-06-02T17:47:13.032" v="90" actId="20577"/>
          <ac:spMkLst>
            <pc:docMk/>
            <pc:sldMk cId="220940628" sldId="258"/>
            <ac:spMk id="3" creationId="{6FCDCA76-572E-602B-3F9C-4221D2CD5869}"/>
          </ac:spMkLst>
        </pc:spChg>
      </pc:sldChg>
      <pc:sldChg chg="addSp delSp modSp">
        <pc:chgData name="Fiona Barclay" userId="S::fb10@stir.ac.uk::1a9de9fe-3dd9-46c7-90de-ddfb8131350a" providerId="AD" clId="Web-{8685675B-DB51-36D1-4CEF-C1B89107A8A1}" dt="2023-06-02T17:45:28.888" v="76" actId="14100"/>
        <pc:sldMkLst>
          <pc:docMk/>
          <pc:sldMk cId="603555596" sldId="261"/>
        </pc:sldMkLst>
        <pc:spChg chg="mod">
          <ac:chgData name="Fiona Barclay" userId="S::fb10@stir.ac.uk::1a9de9fe-3dd9-46c7-90de-ddfb8131350a" providerId="AD" clId="Web-{8685675B-DB51-36D1-4CEF-C1B89107A8A1}" dt="2023-06-02T17:44:12.808" v="66" actId="20577"/>
          <ac:spMkLst>
            <pc:docMk/>
            <pc:sldMk cId="603555596" sldId="261"/>
            <ac:spMk id="2" creationId="{77D7E63D-7027-8415-72EB-5ECCD605444A}"/>
          </ac:spMkLst>
        </pc:spChg>
        <pc:spChg chg="mod">
          <ac:chgData name="Fiona Barclay" userId="S::fb10@stir.ac.uk::1a9de9fe-3dd9-46c7-90de-ddfb8131350a" providerId="AD" clId="Web-{8685675B-DB51-36D1-4CEF-C1B89107A8A1}" dt="2023-06-02T17:45:28.888" v="76" actId="14100"/>
          <ac:spMkLst>
            <pc:docMk/>
            <pc:sldMk cId="603555596" sldId="261"/>
            <ac:spMk id="3" creationId="{6FCDCA76-572E-602B-3F9C-4221D2CD5869}"/>
          </ac:spMkLst>
        </pc:spChg>
        <pc:picChg chg="del">
          <ac:chgData name="Fiona Barclay" userId="S::fb10@stir.ac.uk::1a9de9fe-3dd9-46c7-90de-ddfb8131350a" providerId="AD" clId="Web-{8685675B-DB51-36D1-4CEF-C1B89107A8A1}" dt="2023-06-02T17:45:10.419" v="70"/>
          <ac:picMkLst>
            <pc:docMk/>
            <pc:sldMk cId="603555596" sldId="261"/>
            <ac:picMk id="4" creationId="{0F177AE5-A6A2-6FF6-C31C-9B23CF1A2C8A}"/>
          </ac:picMkLst>
        </pc:picChg>
        <pc:picChg chg="add mod">
          <ac:chgData name="Fiona Barclay" userId="S::fb10@stir.ac.uk::1a9de9fe-3dd9-46c7-90de-ddfb8131350a" providerId="AD" clId="Web-{8685675B-DB51-36D1-4CEF-C1B89107A8A1}" dt="2023-06-02T17:45:28.841" v="75" actId="1076"/>
          <ac:picMkLst>
            <pc:docMk/>
            <pc:sldMk cId="603555596" sldId="261"/>
            <ac:picMk id="5" creationId="{055F1688-9116-48CD-DF6E-A9978DAAE91A}"/>
          </ac:picMkLst>
        </pc:picChg>
      </pc:sldChg>
      <pc:sldChg chg="modSp">
        <pc:chgData name="Fiona Barclay" userId="S::fb10@stir.ac.uk::1a9de9fe-3dd9-46c7-90de-ddfb8131350a" providerId="AD" clId="Web-{8685675B-DB51-36D1-4CEF-C1B89107A8A1}" dt="2023-06-02T17:48:08.940" v="105" actId="20577"/>
        <pc:sldMkLst>
          <pc:docMk/>
          <pc:sldMk cId="2073752818" sldId="268"/>
        </pc:sldMkLst>
        <pc:spChg chg="mod">
          <ac:chgData name="Fiona Barclay" userId="S::fb10@stir.ac.uk::1a9de9fe-3dd9-46c7-90de-ddfb8131350a" providerId="AD" clId="Web-{8685675B-DB51-36D1-4CEF-C1B89107A8A1}" dt="2023-06-02T17:48:08.940" v="105" actId="20577"/>
          <ac:spMkLst>
            <pc:docMk/>
            <pc:sldMk cId="2073752818" sldId="268"/>
            <ac:spMk id="3" creationId="{6FCDCA76-572E-602B-3F9C-4221D2CD5869}"/>
          </ac:spMkLst>
        </pc:spChg>
      </pc:sldChg>
      <pc:sldChg chg="modSp">
        <pc:chgData name="Fiona Barclay" userId="S::fb10@stir.ac.uk::1a9de9fe-3dd9-46c7-90de-ddfb8131350a" providerId="AD" clId="Web-{8685675B-DB51-36D1-4CEF-C1B89107A8A1}" dt="2023-06-02T17:48:43.581" v="113" actId="20577"/>
        <pc:sldMkLst>
          <pc:docMk/>
          <pc:sldMk cId="3068597905" sldId="269"/>
        </pc:sldMkLst>
        <pc:spChg chg="mod">
          <ac:chgData name="Fiona Barclay" userId="S::fb10@stir.ac.uk::1a9de9fe-3dd9-46c7-90de-ddfb8131350a" providerId="AD" clId="Web-{8685675B-DB51-36D1-4CEF-C1B89107A8A1}" dt="2023-06-02T17:48:43.581" v="113" actId="20577"/>
          <ac:spMkLst>
            <pc:docMk/>
            <pc:sldMk cId="3068597905" sldId="269"/>
            <ac:spMk id="3" creationId="{6FCDCA76-572E-602B-3F9C-4221D2CD5869}"/>
          </ac:spMkLst>
        </pc:spChg>
      </pc:sldChg>
      <pc:sldChg chg="modSp">
        <pc:chgData name="Fiona Barclay" userId="S::fb10@stir.ac.uk::1a9de9fe-3dd9-46c7-90de-ddfb8131350a" providerId="AD" clId="Web-{8685675B-DB51-36D1-4CEF-C1B89107A8A1}" dt="2023-06-02T17:46:44.734" v="82" actId="20577"/>
        <pc:sldMkLst>
          <pc:docMk/>
          <pc:sldMk cId="4144825079" sldId="271"/>
        </pc:sldMkLst>
        <pc:spChg chg="mod">
          <ac:chgData name="Fiona Barclay" userId="S::fb10@stir.ac.uk::1a9de9fe-3dd9-46c7-90de-ddfb8131350a" providerId="AD" clId="Web-{8685675B-DB51-36D1-4CEF-C1B89107A8A1}" dt="2023-06-02T17:46:44.734" v="82" actId="20577"/>
          <ac:spMkLst>
            <pc:docMk/>
            <pc:sldMk cId="4144825079" sldId="271"/>
            <ac:spMk id="2" creationId="{77D7E63D-7027-8415-72EB-5ECCD605444A}"/>
          </ac:spMkLst>
        </pc:spChg>
        <pc:spChg chg="mod">
          <ac:chgData name="Fiona Barclay" userId="S::fb10@stir.ac.uk::1a9de9fe-3dd9-46c7-90de-ddfb8131350a" providerId="AD" clId="Web-{8685675B-DB51-36D1-4CEF-C1B89107A8A1}" dt="2023-06-02T17:46:39.312" v="80" actId="20577"/>
          <ac:spMkLst>
            <pc:docMk/>
            <pc:sldMk cId="4144825079" sldId="271"/>
            <ac:spMk id="3" creationId="{6FCDCA76-572E-602B-3F9C-4221D2CD5869}"/>
          </ac:spMkLst>
        </pc:spChg>
      </pc:sldChg>
      <pc:sldChg chg="modSp">
        <pc:chgData name="Fiona Barclay" userId="S::fb10@stir.ac.uk::1a9de9fe-3dd9-46c7-90de-ddfb8131350a" providerId="AD" clId="Web-{8685675B-DB51-36D1-4CEF-C1B89107A8A1}" dt="2023-06-02T17:48:19.049" v="107" actId="20577"/>
        <pc:sldMkLst>
          <pc:docMk/>
          <pc:sldMk cId="1234102274" sldId="273"/>
        </pc:sldMkLst>
        <pc:spChg chg="mod">
          <ac:chgData name="Fiona Barclay" userId="S::fb10@stir.ac.uk::1a9de9fe-3dd9-46c7-90de-ddfb8131350a" providerId="AD" clId="Web-{8685675B-DB51-36D1-4CEF-C1B89107A8A1}" dt="2023-06-02T17:48:19.049" v="107" actId="20577"/>
          <ac:spMkLst>
            <pc:docMk/>
            <pc:sldMk cId="1234102274" sldId="273"/>
            <ac:spMk id="3" creationId="{6FCDCA76-572E-602B-3F9C-4221D2CD5869}"/>
          </ac:spMkLst>
        </pc:spChg>
      </pc:sldChg>
      <pc:sldChg chg="modSp">
        <pc:chgData name="Fiona Barclay" userId="S::fb10@stir.ac.uk::1a9de9fe-3dd9-46c7-90de-ddfb8131350a" providerId="AD" clId="Web-{8685675B-DB51-36D1-4CEF-C1B89107A8A1}" dt="2023-06-02T17:43:34.619" v="57" actId="20577"/>
        <pc:sldMkLst>
          <pc:docMk/>
          <pc:sldMk cId="3132651742" sldId="280"/>
        </pc:sldMkLst>
        <pc:spChg chg="mod">
          <ac:chgData name="Fiona Barclay" userId="S::fb10@stir.ac.uk::1a9de9fe-3dd9-46c7-90de-ddfb8131350a" providerId="AD" clId="Web-{8685675B-DB51-36D1-4CEF-C1B89107A8A1}" dt="2023-06-02T17:43:34.619" v="57" actId="20577"/>
          <ac:spMkLst>
            <pc:docMk/>
            <pc:sldMk cId="3132651742" sldId="280"/>
            <ac:spMk id="3" creationId="{C6F97168-0D58-80DE-5845-C8AA2758B8AD}"/>
          </ac:spMkLst>
        </pc:spChg>
      </pc:sldChg>
      <pc:sldChg chg="modSp">
        <pc:chgData name="Fiona Barclay" userId="S::fb10@stir.ac.uk::1a9de9fe-3dd9-46c7-90de-ddfb8131350a" providerId="AD" clId="Web-{8685675B-DB51-36D1-4CEF-C1B89107A8A1}" dt="2023-06-02T17:46:52.406" v="85" actId="20577"/>
        <pc:sldMkLst>
          <pc:docMk/>
          <pc:sldMk cId="1001695583" sldId="281"/>
        </pc:sldMkLst>
        <pc:spChg chg="mod">
          <ac:chgData name="Fiona Barclay" userId="S::fb10@stir.ac.uk::1a9de9fe-3dd9-46c7-90de-ddfb8131350a" providerId="AD" clId="Web-{8685675B-DB51-36D1-4CEF-C1B89107A8A1}" dt="2023-06-02T17:46:52.406" v="85" actId="20577"/>
          <ac:spMkLst>
            <pc:docMk/>
            <pc:sldMk cId="1001695583" sldId="281"/>
            <ac:spMk id="2" creationId="{77D7E63D-7027-8415-72EB-5ECCD605444A}"/>
          </ac:spMkLst>
        </pc:spChg>
      </pc:sldChg>
      <pc:sldChg chg="modSp">
        <pc:chgData name="Fiona Barclay" userId="S::fb10@stir.ac.uk::1a9de9fe-3dd9-46c7-90de-ddfb8131350a" providerId="AD" clId="Web-{8685675B-DB51-36D1-4CEF-C1B89107A8A1}" dt="2023-06-02T17:47:45.408" v="101" actId="20577"/>
        <pc:sldMkLst>
          <pc:docMk/>
          <pc:sldMk cId="2242368341" sldId="282"/>
        </pc:sldMkLst>
        <pc:spChg chg="mod">
          <ac:chgData name="Fiona Barclay" userId="S::fb10@stir.ac.uk::1a9de9fe-3dd9-46c7-90de-ddfb8131350a" providerId="AD" clId="Web-{8685675B-DB51-36D1-4CEF-C1B89107A8A1}" dt="2023-06-02T17:47:18.454" v="94" actId="20577"/>
          <ac:spMkLst>
            <pc:docMk/>
            <pc:sldMk cId="2242368341" sldId="282"/>
            <ac:spMk id="2" creationId="{77D7E63D-7027-8415-72EB-5ECCD605444A}"/>
          </ac:spMkLst>
        </pc:spChg>
        <pc:spChg chg="mod">
          <ac:chgData name="Fiona Barclay" userId="S::fb10@stir.ac.uk::1a9de9fe-3dd9-46c7-90de-ddfb8131350a" providerId="AD" clId="Web-{8685675B-DB51-36D1-4CEF-C1B89107A8A1}" dt="2023-06-02T17:47:45.408" v="101" actId="20577"/>
          <ac:spMkLst>
            <pc:docMk/>
            <pc:sldMk cId="2242368341" sldId="282"/>
            <ac:spMk id="3" creationId="{6FCDCA76-572E-602B-3F9C-4221D2CD5869}"/>
          </ac:spMkLst>
        </pc:spChg>
      </pc:sldChg>
      <pc:sldChg chg="modSp">
        <pc:chgData name="Fiona Barclay" userId="S::fb10@stir.ac.uk::1a9de9fe-3dd9-46c7-90de-ddfb8131350a" providerId="AD" clId="Web-{8685675B-DB51-36D1-4CEF-C1B89107A8A1}" dt="2023-06-02T17:51:18.820" v="136" actId="20577"/>
        <pc:sldMkLst>
          <pc:docMk/>
          <pc:sldMk cId="4149909346" sldId="284"/>
        </pc:sldMkLst>
        <pc:spChg chg="mod">
          <ac:chgData name="Fiona Barclay" userId="S::fb10@stir.ac.uk::1a9de9fe-3dd9-46c7-90de-ddfb8131350a" providerId="AD" clId="Web-{8685675B-DB51-36D1-4CEF-C1B89107A8A1}" dt="2023-06-02T17:44:05.151" v="62" actId="1076"/>
          <ac:spMkLst>
            <pc:docMk/>
            <pc:sldMk cId="4149909346" sldId="284"/>
            <ac:spMk id="2" creationId="{D8B32AF4-CEED-EAA3-78C0-A45DF2A335E6}"/>
          </ac:spMkLst>
        </pc:spChg>
        <pc:spChg chg="mod">
          <ac:chgData name="Fiona Barclay" userId="S::fb10@stir.ac.uk::1a9de9fe-3dd9-46c7-90de-ddfb8131350a" providerId="AD" clId="Web-{8685675B-DB51-36D1-4CEF-C1B89107A8A1}" dt="2023-06-02T17:51:18.820" v="136" actId="20577"/>
          <ac:spMkLst>
            <pc:docMk/>
            <pc:sldMk cId="4149909346" sldId="284"/>
            <ac:spMk id="3" creationId="{C6F97168-0D58-80DE-5845-C8AA2758B8AD}"/>
          </ac:spMkLst>
        </pc:spChg>
      </pc:sldChg>
    </pc:docChg>
  </pc:docChgLst>
  <pc:docChgLst>
    <pc:chgData name="Ashley Harris" userId="S::ah116@stir.ac.uk::36c21015-4e64-4733-b3fb-96f4151e30d0" providerId="AD" clId="Web-{A41690E6-48C4-1638-7C94-986CD496DB7A}"/>
    <pc:docChg chg="addSld delSld modSld sldOrd">
      <pc:chgData name="Ashley Harris" userId="S::ah116@stir.ac.uk::36c21015-4e64-4733-b3fb-96f4151e30d0" providerId="AD" clId="Web-{A41690E6-48C4-1638-7C94-986CD496DB7A}" dt="2022-11-09T17:34:44.161" v="251"/>
      <pc:docMkLst>
        <pc:docMk/>
      </pc:docMkLst>
      <pc:sldChg chg="modSp">
        <pc:chgData name="Ashley Harris" userId="S::ah116@stir.ac.uk::36c21015-4e64-4733-b3fb-96f4151e30d0" providerId="AD" clId="Web-{A41690E6-48C4-1638-7C94-986CD496DB7A}" dt="2022-11-09T16:43:24.573" v="9" actId="20577"/>
        <pc:sldMkLst>
          <pc:docMk/>
          <pc:sldMk cId="775477268" sldId="257"/>
        </pc:sldMkLst>
        <pc:spChg chg="mod">
          <ac:chgData name="Ashley Harris" userId="S::ah116@stir.ac.uk::36c21015-4e64-4733-b3fb-96f4151e30d0" providerId="AD" clId="Web-{A41690E6-48C4-1638-7C94-986CD496DB7A}" dt="2022-11-09T16:43:24.573" v="9" actId="20577"/>
          <ac:spMkLst>
            <pc:docMk/>
            <pc:sldMk cId="775477268" sldId="257"/>
            <ac:spMk id="3" creationId="{6FCDCA76-572E-602B-3F9C-4221D2CD5869}"/>
          </ac:spMkLst>
        </pc:spChg>
      </pc:sldChg>
      <pc:sldChg chg="modSp">
        <pc:chgData name="Ashley Harris" userId="S::ah116@stir.ac.uk::36c21015-4e64-4733-b3fb-96f4151e30d0" providerId="AD" clId="Web-{A41690E6-48C4-1638-7C94-986CD496DB7A}" dt="2022-11-09T17:19:46.973" v="131" actId="20577"/>
        <pc:sldMkLst>
          <pc:docMk/>
          <pc:sldMk cId="2073752818" sldId="268"/>
        </pc:sldMkLst>
        <pc:spChg chg="mod">
          <ac:chgData name="Ashley Harris" userId="S::ah116@stir.ac.uk::36c21015-4e64-4733-b3fb-96f4151e30d0" providerId="AD" clId="Web-{A41690E6-48C4-1638-7C94-986CD496DB7A}" dt="2022-11-09T17:19:46.973" v="131" actId="20577"/>
          <ac:spMkLst>
            <pc:docMk/>
            <pc:sldMk cId="2073752818" sldId="268"/>
            <ac:spMk id="2" creationId="{77D7E63D-7027-8415-72EB-5ECCD605444A}"/>
          </ac:spMkLst>
        </pc:spChg>
        <pc:spChg chg="mod">
          <ac:chgData name="Ashley Harris" userId="S::ah116@stir.ac.uk::36c21015-4e64-4733-b3fb-96f4151e30d0" providerId="AD" clId="Web-{A41690E6-48C4-1638-7C94-986CD496DB7A}" dt="2022-11-09T17:12:01.386" v="97" actId="20577"/>
          <ac:spMkLst>
            <pc:docMk/>
            <pc:sldMk cId="2073752818" sldId="268"/>
            <ac:spMk id="3" creationId="{6FCDCA76-572E-602B-3F9C-4221D2CD5869}"/>
          </ac:spMkLst>
        </pc:spChg>
      </pc:sldChg>
      <pc:sldChg chg="modSp">
        <pc:chgData name="Ashley Harris" userId="S::ah116@stir.ac.uk::36c21015-4e64-4733-b3fb-96f4151e30d0" providerId="AD" clId="Web-{A41690E6-48C4-1638-7C94-986CD496DB7A}" dt="2022-11-09T16:45:04.263" v="28" actId="20577"/>
        <pc:sldMkLst>
          <pc:docMk/>
          <pc:sldMk cId="4144825079" sldId="271"/>
        </pc:sldMkLst>
        <pc:spChg chg="mod">
          <ac:chgData name="Ashley Harris" userId="S::ah116@stir.ac.uk::36c21015-4e64-4733-b3fb-96f4151e30d0" providerId="AD" clId="Web-{A41690E6-48C4-1638-7C94-986CD496DB7A}" dt="2022-11-09T16:45:04.263" v="28" actId="20577"/>
          <ac:spMkLst>
            <pc:docMk/>
            <pc:sldMk cId="4144825079" sldId="271"/>
            <ac:spMk id="3" creationId="{6FCDCA76-572E-602B-3F9C-4221D2CD5869}"/>
          </ac:spMkLst>
        </pc:spChg>
      </pc:sldChg>
      <pc:sldChg chg="modSp">
        <pc:chgData name="Ashley Harris" userId="S::ah116@stir.ac.uk::36c21015-4e64-4733-b3fb-96f4151e30d0" providerId="AD" clId="Web-{A41690E6-48C4-1638-7C94-986CD496DB7A}" dt="2022-11-09T17:20:04.192" v="139" actId="20577"/>
        <pc:sldMkLst>
          <pc:docMk/>
          <pc:sldMk cId="4169514016" sldId="272"/>
        </pc:sldMkLst>
        <pc:spChg chg="mod">
          <ac:chgData name="Ashley Harris" userId="S::ah116@stir.ac.uk::36c21015-4e64-4733-b3fb-96f4151e30d0" providerId="AD" clId="Web-{A41690E6-48C4-1638-7C94-986CD496DB7A}" dt="2022-11-09T17:20:04.192" v="139" actId="20577"/>
          <ac:spMkLst>
            <pc:docMk/>
            <pc:sldMk cId="4169514016" sldId="272"/>
            <ac:spMk id="2" creationId="{77D7E63D-7027-8415-72EB-5ECCD605444A}"/>
          </ac:spMkLst>
        </pc:spChg>
      </pc:sldChg>
      <pc:sldChg chg="modSp">
        <pc:chgData name="Ashley Harris" userId="S::ah116@stir.ac.uk::36c21015-4e64-4733-b3fb-96f4151e30d0" providerId="AD" clId="Web-{A41690E6-48C4-1638-7C94-986CD496DB7A}" dt="2022-11-09T17:19:32.816" v="117" actId="20577"/>
        <pc:sldMkLst>
          <pc:docMk/>
          <pc:sldMk cId="1234102274" sldId="273"/>
        </pc:sldMkLst>
        <pc:spChg chg="mod">
          <ac:chgData name="Ashley Harris" userId="S::ah116@stir.ac.uk::36c21015-4e64-4733-b3fb-96f4151e30d0" providerId="AD" clId="Web-{A41690E6-48C4-1638-7C94-986CD496DB7A}" dt="2022-11-09T17:19:32.816" v="117" actId="20577"/>
          <ac:spMkLst>
            <pc:docMk/>
            <pc:sldMk cId="1234102274" sldId="273"/>
            <ac:spMk id="2" creationId="{77D7E63D-7027-8415-72EB-5ECCD605444A}"/>
          </ac:spMkLst>
        </pc:spChg>
        <pc:spChg chg="mod">
          <ac:chgData name="Ashley Harris" userId="S::ah116@stir.ac.uk::36c21015-4e64-4733-b3fb-96f4151e30d0" providerId="AD" clId="Web-{A41690E6-48C4-1638-7C94-986CD496DB7A}" dt="2022-11-09T17:19:12.425" v="106" actId="20577"/>
          <ac:spMkLst>
            <pc:docMk/>
            <pc:sldMk cId="1234102274" sldId="273"/>
            <ac:spMk id="3" creationId="{6FCDCA76-572E-602B-3F9C-4221D2CD5869}"/>
          </ac:spMkLst>
        </pc:spChg>
      </pc:sldChg>
      <pc:sldChg chg="modSp">
        <pc:chgData name="Ashley Harris" userId="S::ah116@stir.ac.uk::36c21015-4e64-4733-b3fb-96f4151e30d0" providerId="AD" clId="Web-{A41690E6-48C4-1638-7C94-986CD496DB7A}" dt="2022-11-09T17:21:51.444" v="142" actId="20577"/>
        <pc:sldMkLst>
          <pc:docMk/>
          <pc:sldMk cId="3993733749" sldId="276"/>
        </pc:sldMkLst>
        <pc:spChg chg="mod">
          <ac:chgData name="Ashley Harris" userId="S::ah116@stir.ac.uk::36c21015-4e64-4733-b3fb-96f4151e30d0" providerId="AD" clId="Web-{A41690E6-48C4-1638-7C94-986CD496DB7A}" dt="2022-11-09T17:21:51.444" v="142" actId="20577"/>
          <ac:spMkLst>
            <pc:docMk/>
            <pc:sldMk cId="3993733749" sldId="276"/>
            <ac:spMk id="3" creationId="{6FCDCA76-572E-602B-3F9C-4221D2CD5869}"/>
          </ac:spMkLst>
        </pc:spChg>
      </pc:sldChg>
      <pc:sldChg chg="modSp ord">
        <pc:chgData name="Ashley Harris" userId="S::ah116@stir.ac.uk::36c21015-4e64-4733-b3fb-96f4151e30d0" providerId="AD" clId="Web-{A41690E6-48C4-1638-7C94-986CD496DB7A}" dt="2022-11-09T16:50:31.039" v="81" actId="20577"/>
        <pc:sldMkLst>
          <pc:docMk/>
          <pc:sldMk cId="2828101264" sldId="277"/>
        </pc:sldMkLst>
        <pc:spChg chg="mod">
          <ac:chgData name="Ashley Harris" userId="S::ah116@stir.ac.uk::36c21015-4e64-4733-b3fb-96f4151e30d0" providerId="AD" clId="Web-{A41690E6-48C4-1638-7C94-986CD496DB7A}" dt="2022-11-09T16:50:31.039" v="81" actId="20577"/>
          <ac:spMkLst>
            <pc:docMk/>
            <pc:sldMk cId="2828101264" sldId="277"/>
            <ac:spMk id="3" creationId="{6733F7EA-0634-8BAD-E096-9B71E1A4B225}"/>
          </ac:spMkLst>
        </pc:spChg>
      </pc:sldChg>
      <pc:sldChg chg="modSp">
        <pc:chgData name="Ashley Harris" userId="S::ah116@stir.ac.uk::36c21015-4e64-4733-b3fb-96f4151e30d0" providerId="AD" clId="Web-{A41690E6-48C4-1638-7C94-986CD496DB7A}" dt="2022-11-09T17:28:05.779" v="179" actId="20577"/>
        <pc:sldMkLst>
          <pc:docMk/>
          <pc:sldMk cId="4220141870" sldId="279"/>
        </pc:sldMkLst>
        <pc:spChg chg="mod">
          <ac:chgData name="Ashley Harris" userId="S::ah116@stir.ac.uk::36c21015-4e64-4733-b3fb-96f4151e30d0" providerId="AD" clId="Web-{A41690E6-48C4-1638-7C94-986CD496DB7A}" dt="2022-11-09T17:25:35.213" v="154" actId="14100"/>
          <ac:spMkLst>
            <pc:docMk/>
            <pc:sldMk cId="4220141870" sldId="279"/>
            <ac:spMk id="2" creationId="{D8B32AF4-CEED-EAA3-78C0-A45DF2A335E6}"/>
          </ac:spMkLst>
        </pc:spChg>
        <pc:spChg chg="mod">
          <ac:chgData name="Ashley Harris" userId="S::ah116@stir.ac.uk::36c21015-4e64-4733-b3fb-96f4151e30d0" providerId="AD" clId="Web-{A41690E6-48C4-1638-7C94-986CD496DB7A}" dt="2022-11-09T17:28:05.779" v="179" actId="20577"/>
          <ac:spMkLst>
            <pc:docMk/>
            <pc:sldMk cId="4220141870" sldId="279"/>
            <ac:spMk id="3" creationId="{C6F97168-0D58-80DE-5845-C8AA2758B8AD}"/>
          </ac:spMkLst>
        </pc:spChg>
      </pc:sldChg>
      <pc:sldChg chg="modSp">
        <pc:chgData name="Ashley Harris" userId="S::ah116@stir.ac.uk::36c21015-4e64-4733-b3fb-96f4151e30d0" providerId="AD" clId="Web-{A41690E6-48C4-1638-7C94-986CD496DB7A}" dt="2022-11-09T17:34:08.504" v="249" actId="20577"/>
        <pc:sldMkLst>
          <pc:docMk/>
          <pc:sldMk cId="3132651742" sldId="280"/>
        </pc:sldMkLst>
        <pc:spChg chg="mod">
          <ac:chgData name="Ashley Harris" userId="S::ah116@stir.ac.uk::36c21015-4e64-4733-b3fb-96f4151e30d0" providerId="AD" clId="Web-{A41690E6-48C4-1638-7C94-986CD496DB7A}" dt="2022-11-09T17:31:09.954" v="203" actId="14100"/>
          <ac:spMkLst>
            <pc:docMk/>
            <pc:sldMk cId="3132651742" sldId="280"/>
            <ac:spMk id="2" creationId="{D8B32AF4-CEED-EAA3-78C0-A45DF2A335E6}"/>
          </ac:spMkLst>
        </pc:spChg>
        <pc:spChg chg="mod">
          <ac:chgData name="Ashley Harris" userId="S::ah116@stir.ac.uk::36c21015-4e64-4733-b3fb-96f4151e30d0" providerId="AD" clId="Web-{A41690E6-48C4-1638-7C94-986CD496DB7A}" dt="2022-11-09T17:34:08.504" v="249" actId="20577"/>
          <ac:spMkLst>
            <pc:docMk/>
            <pc:sldMk cId="3132651742" sldId="280"/>
            <ac:spMk id="3" creationId="{C6F97168-0D58-80DE-5845-C8AA2758B8AD}"/>
          </ac:spMkLst>
        </pc:spChg>
      </pc:sldChg>
      <pc:sldChg chg="del">
        <pc:chgData name="Ashley Harris" userId="S::ah116@stir.ac.uk::36c21015-4e64-4733-b3fb-96f4151e30d0" providerId="AD" clId="Web-{A41690E6-48C4-1638-7C94-986CD496DB7A}" dt="2022-11-09T17:33:44.832" v="234"/>
        <pc:sldMkLst>
          <pc:docMk/>
          <pc:sldMk cId="3178096478" sldId="281"/>
        </pc:sldMkLst>
      </pc:sldChg>
      <pc:sldChg chg="add del ord">
        <pc:chgData name="Ashley Harris" userId="S::ah116@stir.ac.uk::36c21015-4e64-4733-b3fb-96f4151e30d0" providerId="AD" clId="Web-{A41690E6-48C4-1638-7C94-986CD496DB7A}" dt="2022-11-09T17:34:44.161" v="251"/>
        <pc:sldMkLst>
          <pc:docMk/>
          <pc:sldMk cId="347455272" sldId="282"/>
        </pc:sldMkLst>
      </pc:sldChg>
    </pc:docChg>
  </pc:docChgLst>
  <pc:docChgLst>
    <pc:chgData name="Fiona Barclay" userId="S::fb10@stir.ac.uk::1a9de9fe-3dd9-46c7-90de-ddfb8131350a" providerId="AD" clId="Web-{EFA3BF6A-C89B-1D08-F81D-90C3742020CD}"/>
    <pc:docChg chg="modSld">
      <pc:chgData name="Fiona Barclay" userId="S::fb10@stir.ac.uk::1a9de9fe-3dd9-46c7-90de-ddfb8131350a" providerId="AD" clId="Web-{EFA3BF6A-C89B-1D08-F81D-90C3742020CD}" dt="2022-11-17T12:42:45.888" v="319" actId="20577"/>
      <pc:docMkLst>
        <pc:docMk/>
      </pc:docMkLst>
      <pc:sldChg chg="modSp">
        <pc:chgData name="Fiona Barclay" userId="S::fb10@stir.ac.uk::1a9de9fe-3dd9-46c7-90de-ddfb8131350a" providerId="AD" clId="Web-{EFA3BF6A-C89B-1D08-F81D-90C3742020CD}" dt="2022-11-17T12:41:59.356" v="288" actId="20577"/>
        <pc:sldMkLst>
          <pc:docMk/>
          <pc:sldMk cId="2395040471" sldId="270"/>
        </pc:sldMkLst>
        <pc:spChg chg="mod">
          <ac:chgData name="Fiona Barclay" userId="S::fb10@stir.ac.uk::1a9de9fe-3dd9-46c7-90de-ddfb8131350a" providerId="AD" clId="Web-{EFA3BF6A-C89B-1D08-F81D-90C3742020CD}" dt="2022-11-17T12:41:59.356" v="288" actId="20577"/>
          <ac:spMkLst>
            <pc:docMk/>
            <pc:sldMk cId="2395040471" sldId="270"/>
            <ac:spMk id="3" creationId="{6FCDCA76-572E-602B-3F9C-4221D2CD5869}"/>
          </ac:spMkLst>
        </pc:spChg>
      </pc:sldChg>
      <pc:sldChg chg="modSp">
        <pc:chgData name="Fiona Barclay" userId="S::fb10@stir.ac.uk::1a9de9fe-3dd9-46c7-90de-ddfb8131350a" providerId="AD" clId="Web-{EFA3BF6A-C89B-1D08-F81D-90C3742020CD}" dt="2022-11-17T12:42:45.888" v="319" actId="20577"/>
        <pc:sldMkLst>
          <pc:docMk/>
          <pc:sldMk cId="4166290339" sldId="278"/>
        </pc:sldMkLst>
        <pc:spChg chg="mod">
          <ac:chgData name="Fiona Barclay" userId="S::fb10@stir.ac.uk::1a9de9fe-3dd9-46c7-90de-ddfb8131350a" providerId="AD" clId="Web-{EFA3BF6A-C89B-1D08-F81D-90C3742020CD}" dt="2022-11-17T12:42:45.888" v="319" actId="20577"/>
          <ac:spMkLst>
            <pc:docMk/>
            <pc:sldMk cId="4166290339" sldId="278"/>
            <ac:spMk id="3" creationId="{6FCDCA76-572E-602B-3F9C-4221D2CD5869}"/>
          </ac:spMkLst>
        </pc:spChg>
      </pc:sldChg>
    </pc:docChg>
  </pc:docChgLst>
  <pc:docChgLst>
    <pc:chgData name="Ashley Harris" userId="S::ah116@stir.ac.uk::36c21015-4e64-4733-b3fb-96f4151e30d0" providerId="AD" clId="Web-{BF39BAC2-5A2C-C9E6-7817-A04B489C9942}"/>
    <pc:docChg chg="modSld">
      <pc:chgData name="Ashley Harris" userId="S::ah116@stir.ac.uk::36c21015-4e64-4733-b3fb-96f4151e30d0" providerId="AD" clId="Web-{BF39BAC2-5A2C-C9E6-7817-A04B489C9942}" dt="2022-11-11T12:50:01.396" v="225" actId="20577"/>
      <pc:docMkLst>
        <pc:docMk/>
      </pc:docMkLst>
      <pc:sldChg chg="modSp">
        <pc:chgData name="Ashley Harris" userId="S::ah116@stir.ac.uk::36c21015-4e64-4733-b3fb-96f4151e30d0" providerId="AD" clId="Web-{BF39BAC2-5A2C-C9E6-7817-A04B489C9942}" dt="2022-11-11T12:33:25.287" v="6" actId="20577"/>
        <pc:sldMkLst>
          <pc:docMk/>
          <pc:sldMk cId="775477268" sldId="257"/>
        </pc:sldMkLst>
        <pc:spChg chg="mod">
          <ac:chgData name="Ashley Harris" userId="S::ah116@stir.ac.uk::36c21015-4e64-4733-b3fb-96f4151e30d0" providerId="AD" clId="Web-{BF39BAC2-5A2C-C9E6-7817-A04B489C9942}" dt="2022-11-11T12:33:25.287" v="6" actId="20577"/>
          <ac:spMkLst>
            <pc:docMk/>
            <pc:sldMk cId="775477268" sldId="257"/>
            <ac:spMk id="3" creationId="{6FCDCA76-572E-602B-3F9C-4221D2CD5869}"/>
          </ac:spMkLst>
        </pc:spChg>
      </pc:sldChg>
      <pc:sldChg chg="modSp">
        <pc:chgData name="Ashley Harris" userId="S::ah116@stir.ac.uk::36c21015-4e64-4733-b3fb-96f4151e30d0" providerId="AD" clId="Web-{BF39BAC2-5A2C-C9E6-7817-A04B489C9942}" dt="2022-11-11T12:43:26.306" v="66" actId="20577"/>
        <pc:sldMkLst>
          <pc:docMk/>
          <pc:sldMk cId="2073752818" sldId="268"/>
        </pc:sldMkLst>
        <pc:spChg chg="mod">
          <ac:chgData name="Ashley Harris" userId="S::ah116@stir.ac.uk::36c21015-4e64-4733-b3fb-96f4151e30d0" providerId="AD" clId="Web-{BF39BAC2-5A2C-C9E6-7817-A04B489C9942}" dt="2022-11-11T12:43:26.306" v="66" actId="20577"/>
          <ac:spMkLst>
            <pc:docMk/>
            <pc:sldMk cId="2073752818" sldId="268"/>
            <ac:spMk id="3" creationId="{6FCDCA76-572E-602B-3F9C-4221D2CD5869}"/>
          </ac:spMkLst>
        </pc:spChg>
      </pc:sldChg>
      <pc:sldChg chg="modSp">
        <pc:chgData name="Ashley Harris" userId="S::ah116@stir.ac.uk::36c21015-4e64-4733-b3fb-96f4151e30d0" providerId="AD" clId="Web-{BF39BAC2-5A2C-C9E6-7817-A04B489C9942}" dt="2022-11-11T12:34:23.195" v="17" actId="20577"/>
        <pc:sldMkLst>
          <pc:docMk/>
          <pc:sldMk cId="4144825079" sldId="271"/>
        </pc:sldMkLst>
        <pc:spChg chg="mod">
          <ac:chgData name="Ashley Harris" userId="S::ah116@stir.ac.uk::36c21015-4e64-4733-b3fb-96f4151e30d0" providerId="AD" clId="Web-{BF39BAC2-5A2C-C9E6-7817-A04B489C9942}" dt="2022-11-11T12:34:23.195" v="17" actId="20577"/>
          <ac:spMkLst>
            <pc:docMk/>
            <pc:sldMk cId="4144825079" sldId="271"/>
            <ac:spMk id="3" creationId="{6FCDCA76-572E-602B-3F9C-4221D2CD5869}"/>
          </ac:spMkLst>
        </pc:spChg>
      </pc:sldChg>
      <pc:sldChg chg="modSp">
        <pc:chgData name="Ashley Harris" userId="S::ah116@stir.ac.uk::36c21015-4e64-4733-b3fb-96f4151e30d0" providerId="AD" clId="Web-{BF39BAC2-5A2C-C9E6-7817-A04B489C9942}" dt="2022-11-11T12:44:28.542" v="94" actId="20577"/>
        <pc:sldMkLst>
          <pc:docMk/>
          <pc:sldMk cId="1234102274" sldId="273"/>
        </pc:sldMkLst>
        <pc:spChg chg="mod">
          <ac:chgData name="Ashley Harris" userId="S::ah116@stir.ac.uk::36c21015-4e64-4733-b3fb-96f4151e30d0" providerId="AD" clId="Web-{BF39BAC2-5A2C-C9E6-7817-A04B489C9942}" dt="2022-11-11T12:44:28.542" v="94" actId="20577"/>
          <ac:spMkLst>
            <pc:docMk/>
            <pc:sldMk cId="1234102274" sldId="273"/>
            <ac:spMk id="3" creationId="{6FCDCA76-572E-602B-3F9C-4221D2CD5869}"/>
          </ac:spMkLst>
        </pc:spChg>
      </pc:sldChg>
      <pc:sldChg chg="modSp">
        <pc:chgData name="Ashley Harris" userId="S::ah116@stir.ac.uk::36c21015-4e64-4733-b3fb-96f4151e30d0" providerId="AD" clId="Web-{BF39BAC2-5A2C-C9E6-7817-A04B489C9942}" dt="2022-11-11T12:37:13.044" v="38" actId="14100"/>
        <pc:sldMkLst>
          <pc:docMk/>
          <pc:sldMk cId="1937373824" sldId="274"/>
        </pc:sldMkLst>
        <pc:spChg chg="mod">
          <ac:chgData name="Ashley Harris" userId="S::ah116@stir.ac.uk::36c21015-4e64-4733-b3fb-96f4151e30d0" providerId="AD" clId="Web-{BF39BAC2-5A2C-C9E6-7817-A04B489C9942}" dt="2022-11-11T12:37:13.044" v="38" actId="14100"/>
          <ac:spMkLst>
            <pc:docMk/>
            <pc:sldMk cId="1937373824" sldId="274"/>
            <ac:spMk id="3" creationId="{6FCDCA76-572E-602B-3F9C-4221D2CD5869}"/>
          </ac:spMkLst>
        </pc:spChg>
      </pc:sldChg>
      <pc:sldChg chg="modSp">
        <pc:chgData name="Ashley Harris" userId="S::ah116@stir.ac.uk::36c21015-4e64-4733-b3fb-96f4151e30d0" providerId="AD" clId="Web-{BF39BAC2-5A2C-C9E6-7817-A04B489C9942}" dt="2022-11-11T12:36:08.105" v="18" actId="1076"/>
        <pc:sldMkLst>
          <pc:docMk/>
          <pc:sldMk cId="2828101264" sldId="277"/>
        </pc:sldMkLst>
        <pc:spChg chg="mod">
          <ac:chgData name="Ashley Harris" userId="S::ah116@stir.ac.uk::36c21015-4e64-4733-b3fb-96f4151e30d0" providerId="AD" clId="Web-{BF39BAC2-5A2C-C9E6-7817-A04B489C9942}" dt="2022-11-11T12:36:08.105" v="18" actId="1076"/>
          <ac:spMkLst>
            <pc:docMk/>
            <pc:sldMk cId="2828101264" sldId="277"/>
            <ac:spMk id="3" creationId="{6733F7EA-0634-8BAD-E096-9B71E1A4B225}"/>
          </ac:spMkLst>
        </pc:spChg>
      </pc:sldChg>
      <pc:sldChg chg="modSp">
        <pc:chgData name="Ashley Harris" userId="S::ah116@stir.ac.uk::36c21015-4e64-4733-b3fb-96f4151e30d0" providerId="AD" clId="Web-{BF39BAC2-5A2C-C9E6-7817-A04B489C9942}" dt="2022-11-11T12:46:23.686" v="102" actId="20577"/>
        <pc:sldMkLst>
          <pc:docMk/>
          <pc:sldMk cId="4220141870" sldId="279"/>
        </pc:sldMkLst>
        <pc:spChg chg="mod">
          <ac:chgData name="Ashley Harris" userId="S::ah116@stir.ac.uk::36c21015-4e64-4733-b3fb-96f4151e30d0" providerId="AD" clId="Web-{BF39BAC2-5A2C-C9E6-7817-A04B489C9942}" dt="2022-11-11T12:46:23.686" v="102" actId="20577"/>
          <ac:spMkLst>
            <pc:docMk/>
            <pc:sldMk cId="4220141870" sldId="279"/>
            <ac:spMk id="3" creationId="{C6F97168-0D58-80DE-5845-C8AA2758B8AD}"/>
          </ac:spMkLst>
        </pc:spChg>
      </pc:sldChg>
      <pc:sldChg chg="modSp">
        <pc:chgData name="Ashley Harris" userId="S::ah116@stir.ac.uk::36c21015-4e64-4733-b3fb-96f4151e30d0" providerId="AD" clId="Web-{BF39BAC2-5A2C-C9E6-7817-A04B489C9942}" dt="2022-11-11T12:50:01.396" v="225" actId="20577"/>
        <pc:sldMkLst>
          <pc:docMk/>
          <pc:sldMk cId="3132651742" sldId="280"/>
        </pc:sldMkLst>
        <pc:spChg chg="mod">
          <ac:chgData name="Ashley Harris" userId="S::ah116@stir.ac.uk::36c21015-4e64-4733-b3fb-96f4151e30d0" providerId="AD" clId="Web-{BF39BAC2-5A2C-C9E6-7817-A04B489C9942}" dt="2022-11-11T12:50:01.396" v="225" actId="20577"/>
          <ac:spMkLst>
            <pc:docMk/>
            <pc:sldMk cId="3132651742" sldId="280"/>
            <ac:spMk id="3" creationId="{C6F97168-0D58-80DE-5845-C8AA2758B8AD}"/>
          </ac:spMkLst>
        </pc:spChg>
      </pc:sldChg>
    </pc:docChg>
  </pc:docChgLst>
  <pc:docChgLst>
    <pc:chgData name="Fiona Barclay" userId="S::fb10@stir.ac.uk::1a9de9fe-3dd9-46c7-90de-ddfb8131350a" providerId="AD" clId="Web-{B490E4BD-0472-795E-3CB4-91271987096C}"/>
    <pc:docChg chg="modSld">
      <pc:chgData name="Fiona Barclay" userId="S::fb10@stir.ac.uk::1a9de9fe-3dd9-46c7-90de-ddfb8131350a" providerId="AD" clId="Web-{B490E4BD-0472-795E-3CB4-91271987096C}" dt="2023-04-11T20:39:40.034" v="394" actId="20577"/>
      <pc:docMkLst>
        <pc:docMk/>
      </pc:docMkLst>
      <pc:sldChg chg="modSp">
        <pc:chgData name="Fiona Barclay" userId="S::fb10@stir.ac.uk::1a9de9fe-3dd9-46c7-90de-ddfb8131350a" providerId="AD" clId="Web-{B490E4BD-0472-795E-3CB4-91271987096C}" dt="2023-04-11T20:22:50.098" v="211" actId="20577"/>
        <pc:sldMkLst>
          <pc:docMk/>
          <pc:sldMk cId="775477268" sldId="257"/>
        </pc:sldMkLst>
        <pc:spChg chg="mod">
          <ac:chgData name="Fiona Barclay" userId="S::fb10@stir.ac.uk::1a9de9fe-3dd9-46c7-90de-ddfb8131350a" providerId="AD" clId="Web-{B490E4BD-0472-795E-3CB4-91271987096C}" dt="2023-04-11T20:22:50.098" v="211" actId="20577"/>
          <ac:spMkLst>
            <pc:docMk/>
            <pc:sldMk cId="775477268" sldId="257"/>
            <ac:spMk id="3" creationId="{6FCDCA76-572E-602B-3F9C-4221D2CD5869}"/>
          </ac:spMkLst>
        </pc:spChg>
      </pc:sldChg>
      <pc:sldChg chg="modSp">
        <pc:chgData name="Fiona Barclay" userId="S::fb10@stir.ac.uk::1a9de9fe-3dd9-46c7-90de-ddfb8131350a" providerId="AD" clId="Web-{B490E4BD-0472-795E-3CB4-91271987096C}" dt="2023-04-11T20:39:40.034" v="394" actId="20577"/>
        <pc:sldMkLst>
          <pc:docMk/>
          <pc:sldMk cId="603555596" sldId="261"/>
        </pc:sldMkLst>
        <pc:spChg chg="mod">
          <ac:chgData name="Fiona Barclay" userId="S::fb10@stir.ac.uk::1a9de9fe-3dd9-46c7-90de-ddfb8131350a" providerId="AD" clId="Web-{B490E4BD-0472-795E-3CB4-91271987096C}" dt="2023-04-11T20:39:40.034" v="394" actId="20577"/>
          <ac:spMkLst>
            <pc:docMk/>
            <pc:sldMk cId="603555596" sldId="261"/>
            <ac:spMk id="3" creationId="{6FCDCA76-572E-602B-3F9C-4221D2CD5869}"/>
          </ac:spMkLst>
        </pc:spChg>
      </pc:sldChg>
      <pc:sldChg chg="modSp">
        <pc:chgData name="Fiona Barclay" userId="S::fb10@stir.ac.uk::1a9de9fe-3dd9-46c7-90de-ddfb8131350a" providerId="AD" clId="Web-{B490E4BD-0472-795E-3CB4-91271987096C}" dt="2023-04-11T20:09:04.179" v="209" actId="14100"/>
        <pc:sldMkLst>
          <pc:docMk/>
          <pc:sldMk cId="2073752818" sldId="268"/>
        </pc:sldMkLst>
        <pc:spChg chg="mod">
          <ac:chgData name="Fiona Barclay" userId="S::fb10@stir.ac.uk::1a9de9fe-3dd9-46c7-90de-ddfb8131350a" providerId="AD" clId="Web-{B490E4BD-0472-795E-3CB4-91271987096C}" dt="2023-04-11T20:09:04.179" v="209" actId="14100"/>
          <ac:spMkLst>
            <pc:docMk/>
            <pc:sldMk cId="2073752818" sldId="268"/>
            <ac:spMk id="3" creationId="{6FCDCA76-572E-602B-3F9C-4221D2CD5869}"/>
          </ac:spMkLst>
        </pc:spChg>
      </pc:sldChg>
      <pc:sldChg chg="modSp">
        <pc:chgData name="Fiona Barclay" userId="S::fb10@stir.ac.uk::1a9de9fe-3dd9-46c7-90de-ddfb8131350a" providerId="AD" clId="Web-{B490E4BD-0472-795E-3CB4-91271987096C}" dt="2023-04-11T20:33:25.271" v="253" actId="14100"/>
        <pc:sldMkLst>
          <pc:docMk/>
          <pc:sldMk cId="2395040471" sldId="270"/>
        </pc:sldMkLst>
        <pc:spChg chg="mod">
          <ac:chgData name="Fiona Barclay" userId="S::fb10@stir.ac.uk::1a9de9fe-3dd9-46c7-90de-ddfb8131350a" providerId="AD" clId="Web-{B490E4BD-0472-795E-3CB4-91271987096C}" dt="2023-04-11T20:32:10.097" v="227" actId="1076"/>
          <ac:spMkLst>
            <pc:docMk/>
            <pc:sldMk cId="2395040471" sldId="270"/>
            <ac:spMk id="2" creationId="{77D7E63D-7027-8415-72EB-5ECCD605444A}"/>
          </ac:spMkLst>
        </pc:spChg>
        <pc:spChg chg="mod">
          <ac:chgData name="Fiona Barclay" userId="S::fb10@stir.ac.uk::1a9de9fe-3dd9-46c7-90de-ddfb8131350a" providerId="AD" clId="Web-{B490E4BD-0472-795E-3CB4-91271987096C}" dt="2023-04-11T20:33:25.271" v="253" actId="14100"/>
          <ac:spMkLst>
            <pc:docMk/>
            <pc:sldMk cId="2395040471" sldId="270"/>
            <ac:spMk id="3" creationId="{6FCDCA76-572E-602B-3F9C-4221D2CD5869}"/>
          </ac:spMkLst>
        </pc:spChg>
      </pc:sldChg>
      <pc:sldChg chg="modSp">
        <pc:chgData name="Fiona Barclay" userId="S::fb10@stir.ac.uk::1a9de9fe-3dd9-46c7-90de-ddfb8131350a" providerId="AD" clId="Web-{B490E4BD-0472-795E-3CB4-91271987096C}" dt="2023-04-11T20:31:56.987" v="226" actId="20577"/>
        <pc:sldMkLst>
          <pc:docMk/>
          <pc:sldMk cId="1234102274" sldId="273"/>
        </pc:sldMkLst>
        <pc:spChg chg="mod">
          <ac:chgData name="Fiona Barclay" userId="S::fb10@stir.ac.uk::1a9de9fe-3dd9-46c7-90de-ddfb8131350a" providerId="AD" clId="Web-{B490E4BD-0472-795E-3CB4-91271987096C}" dt="2023-04-11T20:31:48.659" v="223" actId="1076"/>
          <ac:spMkLst>
            <pc:docMk/>
            <pc:sldMk cId="1234102274" sldId="273"/>
            <ac:spMk id="2" creationId="{77D7E63D-7027-8415-72EB-5ECCD605444A}"/>
          </ac:spMkLst>
        </pc:spChg>
        <pc:spChg chg="mod">
          <ac:chgData name="Fiona Barclay" userId="S::fb10@stir.ac.uk::1a9de9fe-3dd9-46c7-90de-ddfb8131350a" providerId="AD" clId="Web-{B490E4BD-0472-795E-3CB4-91271987096C}" dt="2023-04-11T20:31:56.987" v="226" actId="20577"/>
          <ac:spMkLst>
            <pc:docMk/>
            <pc:sldMk cId="1234102274" sldId="273"/>
            <ac:spMk id="3" creationId="{6FCDCA76-572E-602B-3F9C-4221D2CD5869}"/>
          </ac:spMkLst>
        </pc:spChg>
      </pc:sldChg>
      <pc:sldChg chg="modSp">
        <pc:chgData name="Fiona Barclay" userId="S::fb10@stir.ac.uk::1a9de9fe-3dd9-46c7-90de-ddfb8131350a" providerId="AD" clId="Web-{B490E4BD-0472-795E-3CB4-91271987096C}" dt="2023-04-11T20:32:21.285" v="231" actId="20577"/>
        <pc:sldMkLst>
          <pc:docMk/>
          <pc:sldMk cId="1937373824" sldId="274"/>
        </pc:sldMkLst>
        <pc:spChg chg="mod">
          <ac:chgData name="Fiona Barclay" userId="S::fb10@stir.ac.uk::1a9de9fe-3dd9-46c7-90de-ddfb8131350a" providerId="AD" clId="Web-{B490E4BD-0472-795E-3CB4-91271987096C}" dt="2023-04-11T20:32:21.285" v="231" actId="20577"/>
          <ac:spMkLst>
            <pc:docMk/>
            <pc:sldMk cId="1937373824" sldId="274"/>
            <ac:spMk id="2" creationId="{77D7E63D-7027-8415-72EB-5ECCD605444A}"/>
          </ac:spMkLst>
        </pc:spChg>
        <pc:spChg chg="mod">
          <ac:chgData name="Fiona Barclay" userId="S::fb10@stir.ac.uk::1a9de9fe-3dd9-46c7-90de-ddfb8131350a" providerId="AD" clId="Web-{B490E4BD-0472-795E-3CB4-91271987096C}" dt="2023-04-11T20:08:49.116" v="205" actId="20577"/>
          <ac:spMkLst>
            <pc:docMk/>
            <pc:sldMk cId="1937373824" sldId="274"/>
            <ac:spMk id="3" creationId="{6FCDCA76-572E-602B-3F9C-4221D2CD5869}"/>
          </ac:spMkLst>
        </pc:spChg>
      </pc:sldChg>
      <pc:sldChg chg="addSp delSp modSp">
        <pc:chgData name="Fiona Barclay" userId="S::fb10@stir.ac.uk::1a9de9fe-3dd9-46c7-90de-ddfb8131350a" providerId="AD" clId="Web-{B490E4BD-0472-795E-3CB4-91271987096C}" dt="2023-04-11T20:30:53.579" v="220" actId="1076"/>
        <pc:sldMkLst>
          <pc:docMk/>
          <pc:sldMk cId="2088290500" sldId="275"/>
        </pc:sldMkLst>
        <pc:picChg chg="mod">
          <ac:chgData name="Fiona Barclay" userId="S::fb10@stir.ac.uk::1a9de9fe-3dd9-46c7-90de-ddfb8131350a" providerId="AD" clId="Web-{B490E4BD-0472-795E-3CB4-91271987096C}" dt="2023-04-11T20:30:34.219" v="218" actId="1076"/>
          <ac:picMkLst>
            <pc:docMk/>
            <pc:sldMk cId="2088290500" sldId="275"/>
            <ac:picMk id="2" creationId="{D3F1FC62-8C44-947B-0A53-B88617C41D7F}"/>
          </ac:picMkLst>
        </pc:picChg>
        <pc:picChg chg="add mod">
          <ac:chgData name="Fiona Barclay" userId="S::fb10@stir.ac.uk::1a9de9fe-3dd9-46c7-90de-ddfb8131350a" providerId="AD" clId="Web-{B490E4BD-0472-795E-3CB4-91271987096C}" dt="2023-04-11T20:30:53.579" v="220" actId="1076"/>
          <ac:picMkLst>
            <pc:docMk/>
            <pc:sldMk cId="2088290500" sldId="275"/>
            <ac:picMk id="3" creationId="{526CA55C-49C7-7FF5-1FA9-EB52572B6B3D}"/>
          </ac:picMkLst>
        </pc:picChg>
        <pc:picChg chg="del">
          <ac:chgData name="Fiona Barclay" userId="S::fb10@stir.ac.uk::1a9de9fe-3dd9-46c7-90de-ddfb8131350a" providerId="AD" clId="Web-{B490E4BD-0472-795E-3CB4-91271987096C}" dt="2023-04-11T20:22:56.285" v="212"/>
          <ac:picMkLst>
            <pc:docMk/>
            <pc:sldMk cId="2088290500" sldId="275"/>
            <ac:picMk id="1030" creationId="{2E58851C-12B5-CC07-6E66-FA3E5A44F473}"/>
          </ac:picMkLst>
        </pc:picChg>
      </pc:sldChg>
      <pc:sldChg chg="modSp">
        <pc:chgData name="Fiona Barclay" userId="S::fb10@stir.ac.uk::1a9de9fe-3dd9-46c7-90de-ddfb8131350a" providerId="AD" clId="Web-{B490E4BD-0472-795E-3CB4-91271987096C}" dt="2023-04-11T20:36:05.730" v="315" actId="20577"/>
        <pc:sldMkLst>
          <pc:docMk/>
          <pc:sldMk cId="3993733749" sldId="276"/>
        </pc:sldMkLst>
        <pc:spChg chg="mod">
          <ac:chgData name="Fiona Barclay" userId="S::fb10@stir.ac.uk::1a9de9fe-3dd9-46c7-90de-ddfb8131350a" providerId="AD" clId="Web-{B490E4BD-0472-795E-3CB4-91271987096C}" dt="2023-04-11T20:36:05.730" v="315" actId="20577"/>
          <ac:spMkLst>
            <pc:docMk/>
            <pc:sldMk cId="3993733749" sldId="276"/>
            <ac:spMk id="3" creationId="{6FCDCA76-572E-602B-3F9C-4221D2CD5869}"/>
          </ac:spMkLst>
        </pc:spChg>
      </pc:sldChg>
      <pc:sldChg chg="modSp">
        <pc:chgData name="Fiona Barclay" userId="S::fb10@stir.ac.uk::1a9de9fe-3dd9-46c7-90de-ddfb8131350a" providerId="AD" clId="Web-{B490E4BD-0472-795E-3CB4-91271987096C}" dt="2023-04-11T20:07:15.488" v="182" actId="20577"/>
        <pc:sldMkLst>
          <pc:docMk/>
          <pc:sldMk cId="2828101264" sldId="277"/>
        </pc:sldMkLst>
        <pc:spChg chg="mod">
          <ac:chgData name="Fiona Barclay" userId="S::fb10@stir.ac.uk::1a9de9fe-3dd9-46c7-90de-ddfb8131350a" providerId="AD" clId="Web-{B490E4BD-0472-795E-3CB4-91271987096C}" dt="2023-04-11T20:07:15.488" v="182" actId="20577"/>
          <ac:spMkLst>
            <pc:docMk/>
            <pc:sldMk cId="2828101264" sldId="277"/>
            <ac:spMk id="3" creationId="{6733F7EA-0634-8BAD-E096-9B71E1A4B225}"/>
          </ac:spMkLst>
        </pc:spChg>
      </pc:sldChg>
      <pc:sldChg chg="modSp">
        <pc:chgData name="Fiona Barclay" userId="S::fb10@stir.ac.uk::1a9de9fe-3dd9-46c7-90de-ddfb8131350a" providerId="AD" clId="Web-{B490E4BD-0472-795E-3CB4-91271987096C}" dt="2023-04-11T20:36:43.247" v="321" actId="14100"/>
        <pc:sldMkLst>
          <pc:docMk/>
          <pc:sldMk cId="4166290339" sldId="278"/>
        </pc:sldMkLst>
        <pc:spChg chg="mod">
          <ac:chgData name="Fiona Barclay" userId="S::fb10@stir.ac.uk::1a9de9fe-3dd9-46c7-90de-ddfb8131350a" providerId="AD" clId="Web-{B490E4BD-0472-795E-3CB4-91271987096C}" dt="2023-04-11T20:36:43.247" v="321" actId="14100"/>
          <ac:spMkLst>
            <pc:docMk/>
            <pc:sldMk cId="4166290339" sldId="278"/>
            <ac:spMk id="3" creationId="{6FCDCA76-572E-602B-3F9C-4221D2CD5869}"/>
          </ac:spMkLst>
        </pc:spChg>
      </pc:sldChg>
      <pc:sldChg chg="modSp">
        <pc:chgData name="Fiona Barclay" userId="S::fb10@stir.ac.uk::1a9de9fe-3dd9-46c7-90de-ddfb8131350a" providerId="AD" clId="Web-{B490E4BD-0472-795E-3CB4-91271987096C}" dt="2023-04-11T20:37:13.888" v="329" actId="20577"/>
        <pc:sldMkLst>
          <pc:docMk/>
          <pc:sldMk cId="3132651742" sldId="280"/>
        </pc:sldMkLst>
        <pc:spChg chg="mod">
          <ac:chgData name="Fiona Barclay" userId="S::fb10@stir.ac.uk::1a9de9fe-3dd9-46c7-90de-ddfb8131350a" providerId="AD" clId="Web-{B490E4BD-0472-795E-3CB4-91271987096C}" dt="2023-04-11T20:37:13.888" v="329" actId="20577"/>
          <ac:spMkLst>
            <pc:docMk/>
            <pc:sldMk cId="3132651742" sldId="280"/>
            <ac:spMk id="3" creationId="{C6F97168-0D58-80DE-5845-C8AA2758B8AD}"/>
          </ac:spMkLst>
        </pc:spChg>
      </pc:sldChg>
      <pc:sldChg chg="modSp">
        <pc:chgData name="Fiona Barclay" userId="S::fb10@stir.ac.uk::1a9de9fe-3dd9-46c7-90de-ddfb8131350a" providerId="AD" clId="Web-{B490E4BD-0472-795E-3CB4-91271987096C}" dt="2023-04-11T20:03:03.996" v="98" actId="14100"/>
        <pc:sldMkLst>
          <pc:docMk/>
          <pc:sldMk cId="1001695583" sldId="281"/>
        </pc:sldMkLst>
        <pc:spChg chg="mod">
          <ac:chgData name="Fiona Barclay" userId="S::fb10@stir.ac.uk::1a9de9fe-3dd9-46c7-90de-ddfb8131350a" providerId="AD" clId="Web-{B490E4BD-0472-795E-3CB4-91271987096C}" dt="2023-04-11T20:03:03.996" v="98" actId="14100"/>
          <ac:spMkLst>
            <pc:docMk/>
            <pc:sldMk cId="1001695583" sldId="281"/>
            <ac:spMk id="3" creationId="{6FCDCA76-572E-602B-3F9C-4221D2CD5869}"/>
          </ac:spMkLst>
        </pc:spChg>
      </pc:sldChg>
      <pc:sldChg chg="modSp">
        <pc:chgData name="Fiona Barclay" userId="S::fb10@stir.ac.uk::1a9de9fe-3dd9-46c7-90de-ddfb8131350a" providerId="AD" clId="Web-{B490E4BD-0472-795E-3CB4-91271987096C}" dt="2023-04-11T20:05:49.470" v="176" actId="20577"/>
        <pc:sldMkLst>
          <pc:docMk/>
          <pc:sldMk cId="2242368341" sldId="282"/>
        </pc:sldMkLst>
        <pc:spChg chg="mod">
          <ac:chgData name="Fiona Barclay" userId="S::fb10@stir.ac.uk::1a9de9fe-3dd9-46c7-90de-ddfb8131350a" providerId="AD" clId="Web-{B490E4BD-0472-795E-3CB4-91271987096C}" dt="2023-04-11T20:05:49.470" v="176" actId="20577"/>
          <ac:spMkLst>
            <pc:docMk/>
            <pc:sldMk cId="2242368341" sldId="282"/>
            <ac:spMk id="3" creationId="{6FCDCA76-572E-602B-3F9C-4221D2CD5869}"/>
          </ac:spMkLst>
        </pc:spChg>
      </pc:sldChg>
      <pc:sldChg chg="modSp">
        <pc:chgData name="Fiona Barclay" userId="S::fb10@stir.ac.uk::1a9de9fe-3dd9-46c7-90de-ddfb8131350a" providerId="AD" clId="Web-{B490E4BD-0472-795E-3CB4-91271987096C}" dt="2023-04-11T20:08:00.537" v="195" actId="20577"/>
        <pc:sldMkLst>
          <pc:docMk/>
          <pc:sldMk cId="1521352558" sldId="283"/>
        </pc:sldMkLst>
        <pc:spChg chg="mod">
          <ac:chgData name="Fiona Barclay" userId="S::fb10@stir.ac.uk::1a9de9fe-3dd9-46c7-90de-ddfb8131350a" providerId="AD" clId="Web-{B490E4BD-0472-795E-3CB4-91271987096C}" dt="2023-04-11T20:08:00.537" v="195" actId="20577"/>
          <ac:spMkLst>
            <pc:docMk/>
            <pc:sldMk cId="1521352558" sldId="283"/>
            <ac:spMk id="3" creationId="{6733F7EA-0634-8BAD-E096-9B71E1A4B225}"/>
          </ac:spMkLst>
        </pc:spChg>
      </pc:sldChg>
      <pc:sldChg chg="modSp">
        <pc:chgData name="Fiona Barclay" userId="S::fb10@stir.ac.uk::1a9de9fe-3dd9-46c7-90de-ddfb8131350a" providerId="AD" clId="Web-{B490E4BD-0472-795E-3CB4-91271987096C}" dt="2023-04-11T20:39:29.268" v="392" actId="20577"/>
        <pc:sldMkLst>
          <pc:docMk/>
          <pc:sldMk cId="4149909346" sldId="284"/>
        </pc:sldMkLst>
        <pc:spChg chg="mod">
          <ac:chgData name="Fiona Barclay" userId="S::fb10@stir.ac.uk::1a9de9fe-3dd9-46c7-90de-ddfb8131350a" providerId="AD" clId="Web-{B490E4BD-0472-795E-3CB4-91271987096C}" dt="2023-04-11T20:39:29.268" v="392" actId="20577"/>
          <ac:spMkLst>
            <pc:docMk/>
            <pc:sldMk cId="4149909346" sldId="284"/>
            <ac:spMk id="3" creationId="{C6F97168-0D58-80DE-5845-C8AA2758B8AD}"/>
          </ac:spMkLst>
        </pc:spChg>
      </pc:sldChg>
    </pc:docChg>
  </pc:docChgLst>
  <pc:docChgLst>
    <pc:chgData name="Fiona Barclay" userId="S::fb10@stir.ac.uk::1a9de9fe-3dd9-46c7-90de-ddfb8131350a" providerId="AD" clId="Web-{61B001FD-6A49-B233-40D1-14EBC41D2225}"/>
    <pc:docChg chg="modSld">
      <pc:chgData name="Fiona Barclay" userId="S::fb10@stir.ac.uk::1a9de9fe-3dd9-46c7-90de-ddfb8131350a" providerId="AD" clId="Web-{61B001FD-6A49-B233-40D1-14EBC41D2225}" dt="2023-05-01T08:45:10.344" v="1" actId="20577"/>
      <pc:docMkLst>
        <pc:docMk/>
      </pc:docMkLst>
      <pc:sldChg chg="modSp">
        <pc:chgData name="Fiona Barclay" userId="S::fb10@stir.ac.uk::1a9de9fe-3dd9-46c7-90de-ddfb8131350a" providerId="AD" clId="Web-{61B001FD-6A49-B233-40D1-14EBC41D2225}" dt="2023-05-01T08:45:10.344" v="1" actId="20577"/>
        <pc:sldMkLst>
          <pc:docMk/>
          <pc:sldMk cId="1195158445" sldId="256"/>
        </pc:sldMkLst>
        <pc:spChg chg="mod">
          <ac:chgData name="Fiona Barclay" userId="S::fb10@stir.ac.uk::1a9de9fe-3dd9-46c7-90de-ddfb8131350a" providerId="AD" clId="Web-{61B001FD-6A49-B233-40D1-14EBC41D2225}" dt="2023-05-01T08:45:10.344" v="1" actId="20577"/>
          <ac:spMkLst>
            <pc:docMk/>
            <pc:sldMk cId="1195158445" sldId="256"/>
            <ac:spMk id="3" creationId="{BC49A7CA-EF4E-5C73-EBC6-047EF25976FA}"/>
          </ac:spMkLst>
        </pc:spChg>
      </pc:sldChg>
    </pc:docChg>
  </pc:docChgLst>
  <pc:docChgLst>
    <pc:chgData name="Fiona Barclay" userId="S::fb10@stir.ac.uk::1a9de9fe-3dd9-46c7-90de-ddfb8131350a" providerId="AD" clId="Web-{E751C5B8-0359-DC04-CC0A-F40DA9D5E173}"/>
    <pc:docChg chg="modSld">
      <pc:chgData name="Fiona Barclay" userId="S::fb10@stir.ac.uk::1a9de9fe-3dd9-46c7-90de-ddfb8131350a" providerId="AD" clId="Web-{E751C5B8-0359-DC04-CC0A-F40DA9D5E173}" dt="2023-05-07T19:26:04.669" v="2" actId="20577"/>
      <pc:docMkLst>
        <pc:docMk/>
      </pc:docMkLst>
      <pc:sldChg chg="modSp">
        <pc:chgData name="Fiona Barclay" userId="S::fb10@stir.ac.uk::1a9de9fe-3dd9-46c7-90de-ddfb8131350a" providerId="AD" clId="Web-{E751C5B8-0359-DC04-CC0A-F40DA9D5E173}" dt="2023-05-07T19:26:04.669" v="2" actId="20577"/>
        <pc:sldMkLst>
          <pc:docMk/>
          <pc:sldMk cId="1195158445" sldId="256"/>
        </pc:sldMkLst>
        <pc:spChg chg="mod">
          <ac:chgData name="Fiona Barclay" userId="S::fb10@stir.ac.uk::1a9de9fe-3dd9-46c7-90de-ddfb8131350a" providerId="AD" clId="Web-{E751C5B8-0359-DC04-CC0A-F40DA9D5E173}" dt="2023-05-07T19:26:04.669" v="2" actId="20577"/>
          <ac:spMkLst>
            <pc:docMk/>
            <pc:sldMk cId="1195158445" sldId="256"/>
            <ac:spMk id="2" creationId="{F252737E-3663-9588-26F4-CBCF180F6314}"/>
          </ac:spMkLst>
        </pc:spChg>
      </pc:sldChg>
    </pc:docChg>
  </pc:docChgLst>
  <pc:docChgLst>
    <pc:chgData name="Fiona Barclay" userId="S::fb10@stir.ac.uk::1a9de9fe-3dd9-46c7-90de-ddfb8131350a" providerId="AD" clId="Web-{3231B593-1350-D1FB-B18C-478D761C5928}"/>
    <pc:docChg chg="addSld modSld">
      <pc:chgData name="Fiona Barclay" userId="S::fb10@stir.ac.uk::1a9de9fe-3dd9-46c7-90de-ddfb8131350a" providerId="AD" clId="Web-{3231B593-1350-D1FB-B18C-478D761C5928}" dt="2023-06-02T17:25:54.349" v="574" actId="20577"/>
      <pc:docMkLst>
        <pc:docMk/>
      </pc:docMkLst>
      <pc:sldChg chg="modSp">
        <pc:chgData name="Fiona Barclay" userId="S::fb10@stir.ac.uk::1a9de9fe-3dd9-46c7-90de-ddfb8131350a" providerId="AD" clId="Web-{3231B593-1350-D1FB-B18C-478D761C5928}" dt="2023-06-02T11:16:00.866" v="79" actId="20577"/>
        <pc:sldMkLst>
          <pc:docMk/>
          <pc:sldMk cId="775477268" sldId="257"/>
        </pc:sldMkLst>
        <pc:spChg chg="mod">
          <ac:chgData name="Fiona Barclay" userId="S::fb10@stir.ac.uk::1a9de9fe-3dd9-46c7-90de-ddfb8131350a" providerId="AD" clId="Web-{3231B593-1350-D1FB-B18C-478D761C5928}" dt="2023-06-01T22:37:53.219" v="3" actId="20577"/>
          <ac:spMkLst>
            <pc:docMk/>
            <pc:sldMk cId="775477268" sldId="257"/>
            <ac:spMk id="2" creationId="{77D7E63D-7027-8415-72EB-5ECCD605444A}"/>
          </ac:spMkLst>
        </pc:spChg>
        <pc:spChg chg="mod">
          <ac:chgData name="Fiona Barclay" userId="S::fb10@stir.ac.uk::1a9de9fe-3dd9-46c7-90de-ddfb8131350a" providerId="AD" clId="Web-{3231B593-1350-D1FB-B18C-478D761C5928}" dt="2023-06-02T11:16:00.866" v="79" actId="20577"/>
          <ac:spMkLst>
            <pc:docMk/>
            <pc:sldMk cId="775477268" sldId="257"/>
            <ac:spMk id="3" creationId="{6FCDCA76-572E-602B-3F9C-4221D2CD5869}"/>
          </ac:spMkLst>
        </pc:spChg>
      </pc:sldChg>
      <pc:sldChg chg="modSp">
        <pc:chgData name="Fiona Barclay" userId="S::fb10@stir.ac.uk::1a9de9fe-3dd9-46c7-90de-ddfb8131350a" providerId="AD" clId="Web-{3231B593-1350-D1FB-B18C-478D761C5928}" dt="2023-06-02T11:30:53.382" v="246" actId="20577"/>
        <pc:sldMkLst>
          <pc:docMk/>
          <pc:sldMk cId="220940628" sldId="258"/>
        </pc:sldMkLst>
        <pc:spChg chg="mod">
          <ac:chgData name="Fiona Barclay" userId="S::fb10@stir.ac.uk::1a9de9fe-3dd9-46c7-90de-ddfb8131350a" providerId="AD" clId="Web-{3231B593-1350-D1FB-B18C-478D761C5928}" dt="2023-06-02T11:28:02.889" v="160" actId="20577"/>
          <ac:spMkLst>
            <pc:docMk/>
            <pc:sldMk cId="220940628" sldId="258"/>
            <ac:spMk id="2" creationId="{77D7E63D-7027-8415-72EB-5ECCD605444A}"/>
          </ac:spMkLst>
        </pc:spChg>
        <pc:spChg chg="mod">
          <ac:chgData name="Fiona Barclay" userId="S::fb10@stir.ac.uk::1a9de9fe-3dd9-46c7-90de-ddfb8131350a" providerId="AD" clId="Web-{3231B593-1350-D1FB-B18C-478D761C5928}" dt="2023-06-02T11:30:53.382" v="246" actId="20577"/>
          <ac:spMkLst>
            <pc:docMk/>
            <pc:sldMk cId="220940628" sldId="258"/>
            <ac:spMk id="3" creationId="{6FCDCA76-572E-602B-3F9C-4221D2CD5869}"/>
          </ac:spMkLst>
        </pc:spChg>
      </pc:sldChg>
      <pc:sldChg chg="modSp">
        <pc:chgData name="Fiona Barclay" userId="S::fb10@stir.ac.uk::1a9de9fe-3dd9-46c7-90de-ddfb8131350a" providerId="AD" clId="Web-{3231B593-1350-D1FB-B18C-478D761C5928}" dt="2023-06-02T17:22:54.360" v="506" actId="20577"/>
        <pc:sldMkLst>
          <pc:docMk/>
          <pc:sldMk cId="2073752818" sldId="268"/>
        </pc:sldMkLst>
        <pc:spChg chg="mod">
          <ac:chgData name="Fiona Barclay" userId="S::fb10@stir.ac.uk::1a9de9fe-3dd9-46c7-90de-ddfb8131350a" providerId="AD" clId="Web-{3231B593-1350-D1FB-B18C-478D761C5928}" dt="2023-06-02T17:22:54.360" v="506" actId="20577"/>
          <ac:spMkLst>
            <pc:docMk/>
            <pc:sldMk cId="2073752818" sldId="268"/>
            <ac:spMk id="3" creationId="{6FCDCA76-572E-602B-3F9C-4221D2CD5869}"/>
          </ac:spMkLst>
        </pc:spChg>
      </pc:sldChg>
      <pc:sldChg chg="modSp">
        <pc:chgData name="Fiona Barclay" userId="S::fb10@stir.ac.uk::1a9de9fe-3dd9-46c7-90de-ddfb8131350a" providerId="AD" clId="Web-{3231B593-1350-D1FB-B18C-478D761C5928}" dt="2023-06-02T17:25:32.833" v="569" actId="20577"/>
        <pc:sldMkLst>
          <pc:docMk/>
          <pc:sldMk cId="3068597905" sldId="269"/>
        </pc:sldMkLst>
        <pc:spChg chg="mod">
          <ac:chgData name="Fiona Barclay" userId="S::fb10@stir.ac.uk::1a9de9fe-3dd9-46c7-90de-ddfb8131350a" providerId="AD" clId="Web-{3231B593-1350-D1FB-B18C-478D761C5928}" dt="2023-06-02T17:21:06.091" v="469" actId="20577"/>
          <ac:spMkLst>
            <pc:docMk/>
            <pc:sldMk cId="3068597905" sldId="269"/>
            <ac:spMk id="2" creationId="{77D7E63D-7027-8415-72EB-5ECCD605444A}"/>
          </ac:spMkLst>
        </pc:spChg>
        <pc:spChg chg="mod">
          <ac:chgData name="Fiona Barclay" userId="S::fb10@stir.ac.uk::1a9de9fe-3dd9-46c7-90de-ddfb8131350a" providerId="AD" clId="Web-{3231B593-1350-D1FB-B18C-478D761C5928}" dt="2023-06-02T17:25:32.833" v="569" actId="20577"/>
          <ac:spMkLst>
            <pc:docMk/>
            <pc:sldMk cId="3068597905" sldId="269"/>
            <ac:spMk id="3" creationId="{6FCDCA76-572E-602B-3F9C-4221D2CD5869}"/>
          </ac:spMkLst>
        </pc:spChg>
      </pc:sldChg>
      <pc:sldChg chg="modSp">
        <pc:chgData name="Fiona Barclay" userId="S::fb10@stir.ac.uk::1a9de9fe-3dd9-46c7-90de-ddfb8131350a" providerId="AD" clId="Web-{3231B593-1350-D1FB-B18C-478D761C5928}" dt="2023-06-02T17:18:19.211" v="440" actId="20577"/>
        <pc:sldMkLst>
          <pc:docMk/>
          <pc:sldMk cId="2395040471" sldId="270"/>
        </pc:sldMkLst>
        <pc:spChg chg="mod">
          <ac:chgData name="Fiona Barclay" userId="S::fb10@stir.ac.uk::1a9de9fe-3dd9-46c7-90de-ddfb8131350a" providerId="AD" clId="Web-{3231B593-1350-D1FB-B18C-478D761C5928}" dt="2023-06-02T17:18:19.211" v="440" actId="20577"/>
          <ac:spMkLst>
            <pc:docMk/>
            <pc:sldMk cId="2395040471" sldId="270"/>
            <ac:spMk id="2" creationId="{77D7E63D-7027-8415-72EB-5ECCD605444A}"/>
          </ac:spMkLst>
        </pc:spChg>
      </pc:sldChg>
      <pc:sldChg chg="modSp">
        <pc:chgData name="Fiona Barclay" userId="S::fb10@stir.ac.uk::1a9de9fe-3dd9-46c7-90de-ddfb8131350a" providerId="AD" clId="Web-{3231B593-1350-D1FB-B18C-478D761C5928}" dt="2023-06-02T11:19:42.596" v="140" actId="20577"/>
        <pc:sldMkLst>
          <pc:docMk/>
          <pc:sldMk cId="4144825079" sldId="271"/>
        </pc:sldMkLst>
        <pc:spChg chg="mod">
          <ac:chgData name="Fiona Barclay" userId="S::fb10@stir.ac.uk::1a9de9fe-3dd9-46c7-90de-ddfb8131350a" providerId="AD" clId="Web-{3231B593-1350-D1FB-B18C-478D761C5928}" dt="2023-06-02T11:19:42.596" v="140" actId="20577"/>
          <ac:spMkLst>
            <pc:docMk/>
            <pc:sldMk cId="4144825079" sldId="271"/>
            <ac:spMk id="3" creationId="{6FCDCA76-572E-602B-3F9C-4221D2CD5869}"/>
          </ac:spMkLst>
        </pc:spChg>
      </pc:sldChg>
      <pc:sldChg chg="modSp">
        <pc:chgData name="Fiona Barclay" userId="S::fb10@stir.ac.uk::1a9de9fe-3dd9-46c7-90de-ddfb8131350a" providerId="AD" clId="Web-{3231B593-1350-D1FB-B18C-478D761C5928}" dt="2023-06-02T17:18:02.179" v="438" actId="1076"/>
        <pc:sldMkLst>
          <pc:docMk/>
          <pc:sldMk cId="1234102274" sldId="273"/>
        </pc:sldMkLst>
        <pc:spChg chg="mod">
          <ac:chgData name="Fiona Barclay" userId="S::fb10@stir.ac.uk::1a9de9fe-3dd9-46c7-90de-ddfb8131350a" providerId="AD" clId="Web-{3231B593-1350-D1FB-B18C-478D761C5928}" dt="2023-06-02T17:18:02.179" v="438" actId="1076"/>
          <ac:spMkLst>
            <pc:docMk/>
            <pc:sldMk cId="1234102274" sldId="273"/>
            <ac:spMk id="2" creationId="{77D7E63D-7027-8415-72EB-5ECCD605444A}"/>
          </ac:spMkLst>
        </pc:spChg>
        <pc:spChg chg="mod">
          <ac:chgData name="Fiona Barclay" userId="S::fb10@stir.ac.uk::1a9de9fe-3dd9-46c7-90de-ddfb8131350a" providerId="AD" clId="Web-{3231B593-1350-D1FB-B18C-478D761C5928}" dt="2023-06-02T17:17:58.007" v="437" actId="20577"/>
          <ac:spMkLst>
            <pc:docMk/>
            <pc:sldMk cId="1234102274" sldId="273"/>
            <ac:spMk id="3" creationId="{6FCDCA76-572E-602B-3F9C-4221D2CD5869}"/>
          </ac:spMkLst>
        </pc:spChg>
      </pc:sldChg>
      <pc:sldChg chg="modSp">
        <pc:chgData name="Fiona Barclay" userId="S::fb10@stir.ac.uk::1a9de9fe-3dd9-46c7-90de-ddfb8131350a" providerId="AD" clId="Web-{3231B593-1350-D1FB-B18C-478D761C5928}" dt="2023-06-02T11:40:17.540" v="345" actId="20577"/>
        <pc:sldMkLst>
          <pc:docMk/>
          <pc:sldMk cId="1937373824" sldId="274"/>
        </pc:sldMkLst>
        <pc:spChg chg="mod">
          <ac:chgData name="Fiona Barclay" userId="S::fb10@stir.ac.uk::1a9de9fe-3dd9-46c7-90de-ddfb8131350a" providerId="AD" clId="Web-{3231B593-1350-D1FB-B18C-478D761C5928}" dt="2023-06-02T11:34:54.770" v="319" actId="20577"/>
          <ac:spMkLst>
            <pc:docMk/>
            <pc:sldMk cId="1937373824" sldId="274"/>
            <ac:spMk id="2" creationId="{77D7E63D-7027-8415-72EB-5ECCD605444A}"/>
          </ac:spMkLst>
        </pc:spChg>
        <pc:spChg chg="mod">
          <ac:chgData name="Fiona Barclay" userId="S::fb10@stir.ac.uk::1a9de9fe-3dd9-46c7-90de-ddfb8131350a" providerId="AD" clId="Web-{3231B593-1350-D1FB-B18C-478D761C5928}" dt="2023-06-02T11:40:17.540" v="345" actId="20577"/>
          <ac:spMkLst>
            <pc:docMk/>
            <pc:sldMk cId="1937373824" sldId="274"/>
            <ac:spMk id="3" creationId="{6FCDCA76-572E-602B-3F9C-4221D2CD5869}"/>
          </ac:spMkLst>
        </pc:spChg>
      </pc:sldChg>
      <pc:sldChg chg="modSp">
        <pc:chgData name="Fiona Barclay" userId="S::fb10@stir.ac.uk::1a9de9fe-3dd9-46c7-90de-ddfb8131350a" providerId="AD" clId="Web-{3231B593-1350-D1FB-B18C-478D761C5928}" dt="2023-06-02T17:21:18.997" v="482" actId="20577"/>
        <pc:sldMkLst>
          <pc:docMk/>
          <pc:sldMk cId="3993733749" sldId="276"/>
        </pc:sldMkLst>
        <pc:spChg chg="mod">
          <ac:chgData name="Fiona Barclay" userId="S::fb10@stir.ac.uk::1a9de9fe-3dd9-46c7-90de-ddfb8131350a" providerId="AD" clId="Web-{3231B593-1350-D1FB-B18C-478D761C5928}" dt="2023-06-02T17:21:18.997" v="482" actId="20577"/>
          <ac:spMkLst>
            <pc:docMk/>
            <pc:sldMk cId="3993733749" sldId="276"/>
            <ac:spMk id="2" creationId="{77D7E63D-7027-8415-72EB-5ECCD605444A}"/>
          </ac:spMkLst>
        </pc:spChg>
      </pc:sldChg>
      <pc:sldChg chg="modSp">
        <pc:chgData name="Fiona Barclay" userId="S::fb10@stir.ac.uk::1a9de9fe-3dd9-46c7-90de-ddfb8131350a" providerId="AD" clId="Web-{3231B593-1350-D1FB-B18C-478D761C5928}" dt="2023-06-02T11:34:07.674" v="298" actId="20577"/>
        <pc:sldMkLst>
          <pc:docMk/>
          <pc:sldMk cId="2828101264" sldId="277"/>
        </pc:sldMkLst>
        <pc:spChg chg="mod">
          <ac:chgData name="Fiona Barclay" userId="S::fb10@stir.ac.uk::1a9de9fe-3dd9-46c7-90de-ddfb8131350a" providerId="AD" clId="Web-{3231B593-1350-D1FB-B18C-478D761C5928}" dt="2023-06-02T11:34:07.674" v="298" actId="20577"/>
          <ac:spMkLst>
            <pc:docMk/>
            <pc:sldMk cId="2828101264" sldId="277"/>
            <ac:spMk id="3" creationId="{6733F7EA-0634-8BAD-E096-9B71E1A4B225}"/>
          </ac:spMkLst>
        </pc:spChg>
      </pc:sldChg>
      <pc:sldChg chg="modSp">
        <pc:chgData name="Fiona Barclay" userId="S::fb10@stir.ac.uk::1a9de9fe-3dd9-46c7-90de-ddfb8131350a" providerId="AD" clId="Web-{3231B593-1350-D1FB-B18C-478D761C5928}" dt="2023-06-02T17:25:54.349" v="574" actId="20577"/>
        <pc:sldMkLst>
          <pc:docMk/>
          <pc:sldMk cId="4166290339" sldId="278"/>
        </pc:sldMkLst>
        <pc:spChg chg="mod">
          <ac:chgData name="Fiona Barclay" userId="S::fb10@stir.ac.uk::1a9de9fe-3dd9-46c7-90de-ddfb8131350a" providerId="AD" clId="Web-{3231B593-1350-D1FB-B18C-478D761C5928}" dt="2023-06-02T17:25:54.349" v="574" actId="20577"/>
          <ac:spMkLst>
            <pc:docMk/>
            <pc:sldMk cId="4166290339" sldId="278"/>
            <ac:spMk id="3" creationId="{6FCDCA76-572E-602B-3F9C-4221D2CD5869}"/>
          </ac:spMkLst>
        </pc:spChg>
      </pc:sldChg>
      <pc:sldChg chg="modSp">
        <pc:chgData name="Fiona Barclay" userId="S::fb10@stir.ac.uk::1a9de9fe-3dd9-46c7-90de-ddfb8131350a" providerId="AD" clId="Web-{3231B593-1350-D1FB-B18C-478D761C5928}" dt="2023-06-02T11:27:58.060" v="159" actId="20577"/>
        <pc:sldMkLst>
          <pc:docMk/>
          <pc:sldMk cId="1001695583" sldId="281"/>
        </pc:sldMkLst>
        <pc:spChg chg="mod">
          <ac:chgData name="Fiona Barclay" userId="S::fb10@stir.ac.uk::1a9de9fe-3dd9-46c7-90de-ddfb8131350a" providerId="AD" clId="Web-{3231B593-1350-D1FB-B18C-478D761C5928}" dt="2023-06-02T11:27:58.060" v="159" actId="20577"/>
          <ac:spMkLst>
            <pc:docMk/>
            <pc:sldMk cId="1001695583" sldId="281"/>
            <ac:spMk id="3" creationId="{6FCDCA76-572E-602B-3F9C-4221D2CD5869}"/>
          </ac:spMkLst>
        </pc:spChg>
      </pc:sldChg>
      <pc:sldChg chg="modSp">
        <pc:chgData name="Fiona Barclay" userId="S::fb10@stir.ac.uk::1a9de9fe-3dd9-46c7-90de-ddfb8131350a" providerId="AD" clId="Web-{3231B593-1350-D1FB-B18C-478D761C5928}" dt="2023-06-02T11:32:40.668" v="264" actId="20577"/>
        <pc:sldMkLst>
          <pc:docMk/>
          <pc:sldMk cId="2242368341" sldId="282"/>
        </pc:sldMkLst>
        <pc:spChg chg="mod">
          <ac:chgData name="Fiona Barclay" userId="S::fb10@stir.ac.uk::1a9de9fe-3dd9-46c7-90de-ddfb8131350a" providerId="AD" clId="Web-{3231B593-1350-D1FB-B18C-478D761C5928}" dt="2023-06-02T11:32:40.668" v="264" actId="20577"/>
          <ac:spMkLst>
            <pc:docMk/>
            <pc:sldMk cId="2242368341" sldId="282"/>
            <ac:spMk id="3" creationId="{6FCDCA76-572E-602B-3F9C-4221D2CD5869}"/>
          </ac:spMkLst>
        </pc:spChg>
      </pc:sldChg>
      <pc:sldChg chg="modSp">
        <pc:chgData name="Fiona Barclay" userId="S::fb10@stir.ac.uk::1a9de9fe-3dd9-46c7-90de-ddfb8131350a" providerId="AD" clId="Web-{3231B593-1350-D1FB-B18C-478D761C5928}" dt="2023-06-02T11:34:32.238" v="301" actId="20577"/>
        <pc:sldMkLst>
          <pc:docMk/>
          <pc:sldMk cId="1521352558" sldId="283"/>
        </pc:sldMkLst>
        <pc:spChg chg="mod">
          <ac:chgData name="Fiona Barclay" userId="S::fb10@stir.ac.uk::1a9de9fe-3dd9-46c7-90de-ddfb8131350a" providerId="AD" clId="Web-{3231B593-1350-D1FB-B18C-478D761C5928}" dt="2023-06-02T11:34:32.238" v="301" actId="20577"/>
          <ac:spMkLst>
            <pc:docMk/>
            <pc:sldMk cId="1521352558" sldId="283"/>
            <ac:spMk id="3" creationId="{6733F7EA-0634-8BAD-E096-9B71E1A4B225}"/>
          </ac:spMkLst>
        </pc:spChg>
      </pc:sldChg>
      <pc:sldChg chg="modSp add replId">
        <pc:chgData name="Fiona Barclay" userId="S::fb10@stir.ac.uk::1a9de9fe-3dd9-46c7-90de-ddfb8131350a" providerId="AD" clId="Web-{3231B593-1350-D1FB-B18C-478D761C5928}" dt="2023-06-02T11:46:47.876" v="398" actId="20577"/>
        <pc:sldMkLst>
          <pc:docMk/>
          <pc:sldMk cId="511565983" sldId="285"/>
        </pc:sldMkLst>
        <pc:spChg chg="mod">
          <ac:chgData name="Fiona Barclay" userId="S::fb10@stir.ac.uk::1a9de9fe-3dd9-46c7-90de-ddfb8131350a" providerId="AD" clId="Web-{3231B593-1350-D1FB-B18C-478D761C5928}" dt="2023-06-02T11:46:47.876" v="398" actId="20577"/>
          <ac:spMkLst>
            <pc:docMk/>
            <pc:sldMk cId="511565983" sldId="285"/>
            <ac:spMk id="3" creationId="{6FCDCA76-572E-602B-3F9C-4221D2CD5869}"/>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674CB-3709-4ACF-BB61-29ADEA3D41BE}"/>
              </a:ext>
            </a:extLst>
          </p:cNvPr>
          <p:cNvSpPr>
            <a:spLocks noGrp="1"/>
          </p:cNvSpPr>
          <p:nvPr>
            <p:ph type="ctrTitle"/>
          </p:nvPr>
        </p:nvSpPr>
        <p:spPr>
          <a:xfrm>
            <a:off x="1524000" y="1033272"/>
            <a:ext cx="9144000" cy="2478024"/>
          </a:xfrm>
        </p:spPr>
        <p:txBody>
          <a:bodyPr lIns="0" tIns="0" rIns="0" bIns="0" anchor="b">
            <a:noAutofit/>
          </a:bodyPr>
          <a:lstStyle>
            <a:lvl1pPr algn="ctr">
              <a:defRPr sz="4000" spc="750" baseline="0"/>
            </a:lvl1pPr>
          </a:lstStyle>
          <a:p>
            <a:r>
              <a:rPr lang="en-US" dirty="0"/>
              <a:t>Click to edit Master title style</a:t>
            </a:r>
          </a:p>
        </p:txBody>
      </p:sp>
      <p:sp>
        <p:nvSpPr>
          <p:cNvPr id="3" name="Subtitle 2">
            <a:extLst>
              <a:ext uri="{FF2B5EF4-FFF2-40B4-BE49-F238E27FC236}">
                <a16:creationId xmlns:a16="http://schemas.microsoft.com/office/drawing/2014/main" id="{E06DA6BE-9B64-48FC-92D1-EF0D426A3974}"/>
              </a:ext>
            </a:extLst>
          </p:cNvPr>
          <p:cNvSpPr>
            <a:spLocks noGrp="1"/>
          </p:cNvSpPr>
          <p:nvPr>
            <p:ph type="subTitle" idx="1"/>
          </p:nvPr>
        </p:nvSpPr>
        <p:spPr>
          <a:xfrm>
            <a:off x="1524000" y="3822192"/>
            <a:ext cx="9144000" cy="1435608"/>
          </a:xfrm>
        </p:spPr>
        <p:txBody>
          <a:bodyPr lIns="0" tIns="0" rIns="0" bIns="0">
            <a:normAutofit/>
          </a:bodyPr>
          <a:lstStyle>
            <a:lvl1pPr marL="0" indent="0" algn="ctr">
              <a:lnSpc>
                <a:spcPct val="150000"/>
              </a:lnSpc>
              <a:buNone/>
              <a:defRPr sz="1600" cap="all" spc="600" baseline="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083AE59-8E21-449F-86DA-5BE297010864}"/>
              </a:ext>
            </a:extLst>
          </p:cNvPr>
          <p:cNvSpPr>
            <a:spLocks noGrp="1"/>
          </p:cNvSpPr>
          <p:nvPr>
            <p:ph type="dt" sz="half" idx="10"/>
          </p:nvPr>
        </p:nvSpPr>
        <p:spPr/>
        <p:txBody>
          <a:bodyPr/>
          <a:lstStyle/>
          <a:p>
            <a:fld id="{655A5808-3B61-48CC-92EF-85AC2E0DFA56}" type="datetime2">
              <a:rPr lang="en-US" smtClean="0"/>
              <a:t>Tuesday, June 20, 2023</a:t>
            </a:fld>
            <a:endParaRPr lang="en-US"/>
          </a:p>
        </p:txBody>
      </p:sp>
      <p:sp>
        <p:nvSpPr>
          <p:cNvPr id="5" name="Footer Placeholder 4">
            <a:extLst>
              <a:ext uri="{FF2B5EF4-FFF2-40B4-BE49-F238E27FC236}">
                <a16:creationId xmlns:a16="http://schemas.microsoft.com/office/drawing/2014/main" id="{4E8CCD60-9970-49FD-8254-21154BAA1E8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CC0A488-07A7-42F9-B1DF-68545B75417D}"/>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43649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9DC3B6-2D75-4EC4-9120-88DCE0EA61A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4B06CB-A0FE-4499-B674-90C8C281A55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7FD700-765A-4DE6-A8EC-9D9D92FCBB42}"/>
              </a:ext>
            </a:extLst>
          </p:cNvPr>
          <p:cNvSpPr>
            <a:spLocks noGrp="1"/>
          </p:cNvSpPr>
          <p:nvPr>
            <p:ph type="dt" sz="half" idx="10"/>
          </p:nvPr>
        </p:nvSpPr>
        <p:spPr/>
        <p:txBody>
          <a:bodyPr/>
          <a:lstStyle/>
          <a:p>
            <a:fld id="{735E98AF-4574-4509-BF7A-519ACD5BF826}" type="datetime2">
              <a:rPr lang="en-US" smtClean="0"/>
              <a:t>Tuesday, June 20, 2023</a:t>
            </a:fld>
            <a:endParaRPr lang="en-US"/>
          </a:p>
        </p:txBody>
      </p:sp>
      <p:sp>
        <p:nvSpPr>
          <p:cNvPr id="5" name="Footer Placeholder 4">
            <a:extLst>
              <a:ext uri="{FF2B5EF4-FFF2-40B4-BE49-F238E27FC236}">
                <a16:creationId xmlns:a16="http://schemas.microsoft.com/office/drawing/2014/main" id="{0C4664EC-C4B1-4D14-9ED3-14C6CCBFFC8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DF5526-E518-4133-9F44-D812576C1092}"/>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1800482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5F62998-15B1-4CA8-8C60-7801001F8060}"/>
              </a:ext>
            </a:extLst>
          </p:cNvPr>
          <p:cNvSpPr>
            <a:spLocks noGrp="1"/>
          </p:cNvSpPr>
          <p:nvPr>
            <p:ph type="title" orient="vert"/>
          </p:nvPr>
        </p:nvSpPr>
        <p:spPr>
          <a:xfrm>
            <a:off x="8724900" y="838899"/>
            <a:ext cx="2628900" cy="4849301"/>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111AE278-0885-4594-AB09-120344C7D882}"/>
              </a:ext>
            </a:extLst>
          </p:cNvPr>
          <p:cNvSpPr>
            <a:spLocks noGrp="1"/>
          </p:cNvSpPr>
          <p:nvPr>
            <p:ph type="body" orient="vert" idx="1"/>
          </p:nvPr>
        </p:nvSpPr>
        <p:spPr>
          <a:xfrm>
            <a:off x="849235" y="838900"/>
            <a:ext cx="7723265" cy="48493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5B850CC-FB43-4988-8D4E-9C54C20185B4}"/>
              </a:ext>
            </a:extLst>
          </p:cNvPr>
          <p:cNvSpPr>
            <a:spLocks noGrp="1"/>
          </p:cNvSpPr>
          <p:nvPr>
            <p:ph type="dt" sz="half" idx="10"/>
          </p:nvPr>
        </p:nvSpPr>
        <p:spPr/>
        <p:txBody>
          <a:bodyPr/>
          <a:lstStyle/>
          <a:p>
            <a:fld id="{93DD97D4-9636-490F-85D0-E926C2B6F3B1}" type="datetime2">
              <a:rPr lang="en-US" smtClean="0"/>
              <a:t>Tuesday, June 20, 2023</a:t>
            </a:fld>
            <a:endParaRPr lang="en-US"/>
          </a:p>
        </p:txBody>
      </p:sp>
      <p:sp>
        <p:nvSpPr>
          <p:cNvPr id="5" name="Footer Placeholder 4">
            <a:extLst>
              <a:ext uri="{FF2B5EF4-FFF2-40B4-BE49-F238E27FC236}">
                <a16:creationId xmlns:a16="http://schemas.microsoft.com/office/drawing/2014/main" id="{47A70300-3853-4FB4-A084-CF6E5CF2BDE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DBAFB0-25AA-4B69-8418-418F47A92700}"/>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24947262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FE0F35-0AE7-48AB-9005-F1DB4BD0B473}"/>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DDD4022-C31F-4C4C-B5BF-5F9730C08A0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A45EE9-11D3-436C-9D73-1AA6CCDB165F}"/>
              </a:ext>
            </a:extLst>
          </p:cNvPr>
          <p:cNvSpPr>
            <a:spLocks noGrp="1"/>
          </p:cNvSpPr>
          <p:nvPr>
            <p:ph type="dt" sz="half" idx="10"/>
          </p:nvPr>
        </p:nvSpPr>
        <p:spPr/>
        <p:txBody>
          <a:bodyPr/>
          <a:lstStyle/>
          <a:p>
            <a:fld id="{2F3AF3C6-0FD4-4939-991C-00DDE5C56815}" type="datetime2">
              <a:rPr lang="en-US" smtClean="0"/>
              <a:t>Tuesday, June 20, 2023</a:t>
            </a:fld>
            <a:endParaRPr lang="en-US"/>
          </a:p>
        </p:txBody>
      </p:sp>
      <p:sp>
        <p:nvSpPr>
          <p:cNvPr id="5" name="Footer Placeholder 4">
            <a:extLst>
              <a:ext uri="{FF2B5EF4-FFF2-40B4-BE49-F238E27FC236}">
                <a16:creationId xmlns:a16="http://schemas.microsoft.com/office/drawing/2014/main" id="{92817DCF-881F-4956-81AE-A6D27A88F4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65F17-AD75-4B7E-970D-5D4DBD5D170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261488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8C12CB-05D8-4D62-BDC5-812DB6DD04CD}"/>
              </a:ext>
            </a:extLst>
          </p:cNvPr>
          <p:cNvSpPr>
            <a:spLocks noGrp="1"/>
          </p:cNvSpPr>
          <p:nvPr>
            <p:ph type="title"/>
          </p:nvPr>
        </p:nvSpPr>
        <p:spPr>
          <a:xfrm>
            <a:off x="1371600" y="1709738"/>
            <a:ext cx="9966960" cy="2852737"/>
          </a:xfrm>
        </p:spPr>
        <p:txBody>
          <a:bodyPr anchor="b">
            <a:normAutofit/>
          </a:bodyPr>
          <a:lstStyle>
            <a:lvl1pPr>
              <a:lnSpc>
                <a:spcPct val="100000"/>
              </a:lnSpc>
              <a:defRPr sz="4400" spc="750" baseline="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C52F020-8516-4B9E-B455-5731ED6C9E9E}"/>
              </a:ext>
            </a:extLst>
          </p:cNvPr>
          <p:cNvSpPr>
            <a:spLocks noGrp="1"/>
          </p:cNvSpPr>
          <p:nvPr>
            <p:ph type="body" idx="1"/>
          </p:nvPr>
        </p:nvSpPr>
        <p:spPr>
          <a:xfrm>
            <a:off x="1371600" y="4974336"/>
            <a:ext cx="9966961" cy="1115568"/>
          </a:xfrm>
        </p:spPr>
        <p:txBody>
          <a:bodyPr>
            <a:normAutofit/>
          </a:bodyPr>
          <a:lstStyle>
            <a:lvl1pPr marL="0" indent="0">
              <a:buNone/>
              <a:defRPr sz="1600" cap="all" spc="600"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C822993-6E28-44BB-B983-095B476B801A}"/>
              </a:ext>
            </a:extLst>
          </p:cNvPr>
          <p:cNvSpPr>
            <a:spLocks noGrp="1"/>
          </p:cNvSpPr>
          <p:nvPr>
            <p:ph type="dt" sz="half" idx="10"/>
          </p:nvPr>
        </p:nvSpPr>
        <p:spPr/>
        <p:txBody>
          <a:bodyPr/>
          <a:lstStyle/>
          <a:p>
            <a:fld id="{86807482-8128-47C6-A8DD-6452B0291CFF}" type="datetime2">
              <a:rPr lang="en-US" smtClean="0"/>
              <a:t>Tuesday, June 20, 2023</a:t>
            </a:fld>
            <a:endParaRPr lang="en-US"/>
          </a:p>
        </p:txBody>
      </p:sp>
      <p:sp>
        <p:nvSpPr>
          <p:cNvPr id="5" name="Footer Placeholder 4">
            <a:extLst>
              <a:ext uri="{FF2B5EF4-FFF2-40B4-BE49-F238E27FC236}">
                <a16:creationId xmlns:a16="http://schemas.microsoft.com/office/drawing/2014/main" id="{FC909971-06C9-462B-81D9-BEF24C708A1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9A076D-47C1-49CD-9A8B-956DB3FC31F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34880458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28DFBD-F5ED-455C-8AD0-97476A55E3D5}"/>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8C30E58C-F463-4D52-9225-9410133113A4}"/>
              </a:ext>
            </a:extLst>
          </p:cNvPr>
          <p:cNvSpPr>
            <a:spLocks noGrp="1"/>
          </p:cNvSpPr>
          <p:nvPr>
            <p:ph sz="half" idx="1"/>
          </p:nvPr>
        </p:nvSpPr>
        <p:spPr>
          <a:xfrm>
            <a:off x="1371600" y="2112264"/>
            <a:ext cx="4846320" cy="395935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AF7BDB4-97FA-485D-A557-6F96692BAC9E}"/>
              </a:ext>
            </a:extLst>
          </p:cNvPr>
          <p:cNvSpPr>
            <a:spLocks noGrp="1"/>
          </p:cNvSpPr>
          <p:nvPr>
            <p:ph sz="half" idx="2"/>
          </p:nvPr>
        </p:nvSpPr>
        <p:spPr>
          <a:xfrm>
            <a:off x="6766560" y="2112265"/>
            <a:ext cx="4846320" cy="395935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68C50007-C799-4117-8ACD-5EE980E63F17}"/>
              </a:ext>
            </a:extLst>
          </p:cNvPr>
          <p:cNvSpPr>
            <a:spLocks noGrp="1"/>
          </p:cNvSpPr>
          <p:nvPr>
            <p:ph type="dt" sz="half" idx="10"/>
          </p:nvPr>
        </p:nvSpPr>
        <p:spPr/>
        <p:txBody>
          <a:bodyPr/>
          <a:lstStyle/>
          <a:p>
            <a:fld id="{37903F25-275E-41DE-BE3B-EBF0DB49F9B1}" type="datetime2">
              <a:rPr lang="en-US" smtClean="0"/>
              <a:t>Tuesday, June 20, 2023</a:t>
            </a:fld>
            <a:endParaRPr lang="en-US"/>
          </a:p>
        </p:txBody>
      </p:sp>
      <p:sp>
        <p:nvSpPr>
          <p:cNvPr id="6" name="Footer Placeholder 5">
            <a:extLst>
              <a:ext uri="{FF2B5EF4-FFF2-40B4-BE49-F238E27FC236}">
                <a16:creationId xmlns:a16="http://schemas.microsoft.com/office/drawing/2014/main" id="{F24E8968-6BAD-4D5A-BF1D-911C7A39C1C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99D8C08-BF20-4D5E-9004-0C075C36D8A4}"/>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5296308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82036E0D-26A5-455A-A8BD-70DA8BC03EB2}"/>
              </a:ext>
            </a:extLst>
          </p:cNvPr>
          <p:cNvSpPr>
            <a:spLocks noGrp="1"/>
          </p:cNvSpPr>
          <p:nvPr>
            <p:ph type="body" idx="1"/>
          </p:nvPr>
        </p:nvSpPr>
        <p:spPr>
          <a:xfrm>
            <a:off x="1371600" y="2112264"/>
            <a:ext cx="4841076"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FD4EA0-094D-4056-9032-BFB44B40896B}"/>
              </a:ext>
            </a:extLst>
          </p:cNvPr>
          <p:cNvSpPr>
            <a:spLocks noGrp="1"/>
          </p:cNvSpPr>
          <p:nvPr>
            <p:ph sz="half" idx="2"/>
          </p:nvPr>
        </p:nvSpPr>
        <p:spPr>
          <a:xfrm>
            <a:off x="1371600" y="3018472"/>
            <a:ext cx="4841076" cy="310485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FC0CCE8-718F-4620-8B4A-C60EEA7B884D}"/>
              </a:ext>
            </a:extLst>
          </p:cNvPr>
          <p:cNvSpPr>
            <a:spLocks noGrp="1"/>
          </p:cNvSpPr>
          <p:nvPr>
            <p:ph type="body" sz="quarter" idx="3"/>
          </p:nvPr>
        </p:nvSpPr>
        <p:spPr>
          <a:xfrm>
            <a:off x="6766560" y="2112264"/>
            <a:ext cx="484632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6CE86DF-0069-4D31-BDD3-A9A2F9B7B468}"/>
              </a:ext>
            </a:extLst>
          </p:cNvPr>
          <p:cNvSpPr>
            <a:spLocks noGrp="1"/>
          </p:cNvSpPr>
          <p:nvPr>
            <p:ph sz="quarter" idx="4"/>
          </p:nvPr>
        </p:nvSpPr>
        <p:spPr>
          <a:xfrm>
            <a:off x="6766560" y="3018471"/>
            <a:ext cx="4841076" cy="31048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1A5ED06-FE54-4B86-A8D4-07D0EB08C3AB}"/>
              </a:ext>
            </a:extLst>
          </p:cNvPr>
          <p:cNvSpPr>
            <a:spLocks noGrp="1"/>
          </p:cNvSpPr>
          <p:nvPr>
            <p:ph type="dt" sz="half" idx="10"/>
          </p:nvPr>
        </p:nvSpPr>
        <p:spPr/>
        <p:txBody>
          <a:bodyPr/>
          <a:lstStyle/>
          <a:p>
            <a:fld id="{EE475572-4A44-4171-84AA-64D42C8050A6}" type="datetime2">
              <a:rPr lang="en-US" smtClean="0"/>
              <a:t>Tuesday, June 20, 2023</a:t>
            </a:fld>
            <a:endParaRPr lang="en-US"/>
          </a:p>
        </p:txBody>
      </p:sp>
      <p:sp>
        <p:nvSpPr>
          <p:cNvPr id="8" name="Footer Placeholder 7">
            <a:extLst>
              <a:ext uri="{FF2B5EF4-FFF2-40B4-BE49-F238E27FC236}">
                <a16:creationId xmlns:a16="http://schemas.microsoft.com/office/drawing/2014/main" id="{CE9EC6C3-0950-4AFE-936A-9AB5D22784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784B1D1-BE0C-48F4-BC74-90675A0F07CF}"/>
              </a:ext>
            </a:extLst>
          </p:cNvPr>
          <p:cNvSpPr>
            <a:spLocks noGrp="1"/>
          </p:cNvSpPr>
          <p:nvPr>
            <p:ph type="sldNum" sz="quarter" idx="12"/>
          </p:nvPr>
        </p:nvSpPr>
        <p:spPr/>
        <p:txBody>
          <a:bodyPr/>
          <a:lstStyle/>
          <a:p>
            <a:fld id="{C01389E6-C847-4AD0-B56D-D205B2EAB1EE}" type="slidenum">
              <a:rPr lang="en-US" smtClean="0"/>
              <a:t>‹#›</a:t>
            </a:fld>
            <a:endParaRPr lang="en-US"/>
          </a:p>
        </p:txBody>
      </p:sp>
      <p:sp>
        <p:nvSpPr>
          <p:cNvPr id="10" name="Title 9">
            <a:extLst>
              <a:ext uri="{FF2B5EF4-FFF2-40B4-BE49-F238E27FC236}">
                <a16:creationId xmlns:a16="http://schemas.microsoft.com/office/drawing/2014/main" id="{2D453288-3D76-40C1-BE00-223AB28F13DF}"/>
              </a:ext>
            </a:extLst>
          </p:cNvPr>
          <p:cNvSpPr>
            <a:spLocks noGrp="1"/>
          </p:cNvSpPr>
          <p:nvPr>
            <p:ph type="title"/>
          </p:nvPr>
        </p:nvSpPr>
        <p:spPr/>
        <p:txBody>
          <a:bodyPr/>
          <a:lstStyle/>
          <a:p>
            <a:r>
              <a:rPr lang="en-US"/>
              <a:t>Click to edit Master title style</a:t>
            </a:r>
            <a:endParaRPr lang="en-US" dirty="0"/>
          </a:p>
        </p:txBody>
      </p:sp>
    </p:spTree>
    <p:extLst>
      <p:ext uri="{BB962C8B-B14F-4D97-AF65-F5344CB8AC3E}">
        <p14:creationId xmlns:p14="http://schemas.microsoft.com/office/powerpoint/2010/main" val="3407607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3B1716-24B0-42CD-95B6-843092597B2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9E3617E-4B11-481F-AC6E-00031790294A}"/>
              </a:ext>
            </a:extLst>
          </p:cNvPr>
          <p:cNvSpPr>
            <a:spLocks noGrp="1"/>
          </p:cNvSpPr>
          <p:nvPr>
            <p:ph type="dt" sz="half" idx="10"/>
          </p:nvPr>
        </p:nvSpPr>
        <p:spPr/>
        <p:txBody>
          <a:bodyPr/>
          <a:lstStyle/>
          <a:p>
            <a:fld id="{C4C1612E-528E-4FD5-9E9E-E15F1108F171}" type="datetime2">
              <a:rPr lang="en-US" smtClean="0"/>
              <a:t>Tuesday, June 20, 2023</a:t>
            </a:fld>
            <a:endParaRPr lang="en-US"/>
          </a:p>
        </p:txBody>
      </p:sp>
      <p:sp>
        <p:nvSpPr>
          <p:cNvPr id="4" name="Footer Placeholder 3">
            <a:extLst>
              <a:ext uri="{FF2B5EF4-FFF2-40B4-BE49-F238E27FC236}">
                <a16:creationId xmlns:a16="http://schemas.microsoft.com/office/drawing/2014/main" id="{F6BF19CC-06D3-40E9-81B5-63B457B220C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AEFC312-3AA5-46F7-B701-3D9327A68DB7}"/>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8149398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8C9E28E-1389-47AF-B3EB-22571417ACBE}"/>
              </a:ext>
            </a:extLst>
          </p:cNvPr>
          <p:cNvSpPr>
            <a:spLocks noGrp="1"/>
          </p:cNvSpPr>
          <p:nvPr>
            <p:ph type="dt" sz="half" idx="10"/>
          </p:nvPr>
        </p:nvSpPr>
        <p:spPr/>
        <p:txBody>
          <a:bodyPr/>
          <a:lstStyle/>
          <a:p>
            <a:fld id="{D4F6D862-A06D-436F-A92E-EBAAD50B6E50}" type="datetime2">
              <a:rPr lang="en-US" smtClean="0"/>
              <a:t>Tuesday, June 20, 2023</a:t>
            </a:fld>
            <a:endParaRPr lang="en-US"/>
          </a:p>
        </p:txBody>
      </p:sp>
      <p:sp>
        <p:nvSpPr>
          <p:cNvPr id="3" name="Footer Placeholder 2">
            <a:extLst>
              <a:ext uri="{FF2B5EF4-FFF2-40B4-BE49-F238E27FC236}">
                <a16:creationId xmlns:a16="http://schemas.microsoft.com/office/drawing/2014/main" id="{BFCF6B08-1984-4F7C-9F6E-A4F47BDBA21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771B3C5-CEC7-427F-931C-1318C421BEF9}"/>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6424538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4EB55F-536E-4547-A5D2-0483FC3684CD}"/>
              </a:ext>
            </a:extLst>
          </p:cNvPr>
          <p:cNvSpPr>
            <a:spLocks noGrp="1"/>
          </p:cNvSpPr>
          <p:nvPr>
            <p:ph type="title"/>
          </p:nvPr>
        </p:nvSpPr>
        <p:spPr>
          <a:xfrm>
            <a:off x="1371600" y="987425"/>
            <a:ext cx="3932237" cy="1894511"/>
          </a:xfrm>
        </p:spPr>
        <p:txBody>
          <a:bodyPr anchor="b"/>
          <a:lstStyle>
            <a:lvl1pPr>
              <a:lnSpc>
                <a:spcPct val="100000"/>
              </a:lnSpc>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3D717D3C-533B-4EA9-886B-FAE59956C74C}"/>
              </a:ext>
            </a:extLst>
          </p:cNvPr>
          <p:cNvSpPr>
            <a:spLocks noGrp="1"/>
          </p:cNvSpPr>
          <p:nvPr>
            <p:ph idx="1"/>
          </p:nvPr>
        </p:nvSpPr>
        <p:spPr>
          <a:xfrm>
            <a:off x="5650992" y="987425"/>
            <a:ext cx="5687568" cy="4873625"/>
          </a:xfrm>
        </p:spPr>
        <p:txBody>
          <a:bodyPr>
            <a:normAutofit/>
          </a:bodyPr>
          <a:lstStyle>
            <a:lvl1pPr>
              <a:defRPr sz="2000"/>
            </a:lvl1pPr>
            <a:lvl2pPr>
              <a:defRPr sz="2000"/>
            </a:lvl2pPr>
            <a:lvl3pPr>
              <a:defRPr sz="1800"/>
            </a:lvl3pPr>
            <a:lvl4pPr>
              <a:defRPr sz="16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2419D2E1-4B17-4608-961E-2C4719855E89}"/>
              </a:ext>
            </a:extLst>
          </p:cNvPr>
          <p:cNvSpPr>
            <a:spLocks noGrp="1"/>
          </p:cNvSpPr>
          <p:nvPr>
            <p:ph type="body" sz="half" idx="2"/>
          </p:nvPr>
        </p:nvSpPr>
        <p:spPr>
          <a:xfrm>
            <a:off x="1371600" y="3058510"/>
            <a:ext cx="3932237" cy="280254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5A3535-184C-438C-AE91-9C42B7C5AFB6}"/>
              </a:ext>
            </a:extLst>
          </p:cNvPr>
          <p:cNvSpPr>
            <a:spLocks noGrp="1"/>
          </p:cNvSpPr>
          <p:nvPr>
            <p:ph type="dt" sz="half" idx="10"/>
          </p:nvPr>
        </p:nvSpPr>
        <p:spPr/>
        <p:txBody>
          <a:bodyPr/>
          <a:lstStyle/>
          <a:p>
            <a:fld id="{B73E0B7D-2260-4809-8F0A-9E5F3E24F169}" type="datetime2">
              <a:rPr lang="en-US" smtClean="0"/>
              <a:t>Tuesday, June 20, 2023</a:t>
            </a:fld>
            <a:endParaRPr lang="en-US"/>
          </a:p>
        </p:txBody>
      </p:sp>
      <p:sp>
        <p:nvSpPr>
          <p:cNvPr id="6" name="Footer Placeholder 5">
            <a:extLst>
              <a:ext uri="{FF2B5EF4-FFF2-40B4-BE49-F238E27FC236}">
                <a16:creationId xmlns:a16="http://schemas.microsoft.com/office/drawing/2014/main" id="{0DF6DBC3-4A58-42BA-9B55-A9A7251037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4E6563-0AB6-4038-A12B-A259552DB66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840219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702C5-1E3B-4C62-A538-59BB572864A0}"/>
              </a:ext>
            </a:extLst>
          </p:cNvPr>
          <p:cNvSpPr>
            <a:spLocks noGrp="1"/>
          </p:cNvSpPr>
          <p:nvPr>
            <p:ph type="title"/>
          </p:nvPr>
        </p:nvSpPr>
        <p:spPr>
          <a:xfrm>
            <a:off x="1371600" y="987552"/>
            <a:ext cx="3932237" cy="1892808"/>
          </a:xfrm>
        </p:spPr>
        <p:txBody>
          <a:bodyPr anchor="b"/>
          <a:lstStyle>
            <a:lvl1pPr>
              <a:defRPr sz="3200" baseline="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6E2CF574-95CE-4E60-B2CF-3B5B4F33A767}"/>
              </a:ext>
            </a:extLst>
          </p:cNvPr>
          <p:cNvSpPr>
            <a:spLocks noGrp="1"/>
          </p:cNvSpPr>
          <p:nvPr>
            <p:ph type="pic" idx="1"/>
          </p:nvPr>
        </p:nvSpPr>
        <p:spPr>
          <a:xfrm>
            <a:off x="5505319" y="987425"/>
            <a:ext cx="5833242"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6D039F7C-C735-4356-8B04-89E19047950C}"/>
              </a:ext>
            </a:extLst>
          </p:cNvPr>
          <p:cNvSpPr>
            <a:spLocks noGrp="1"/>
          </p:cNvSpPr>
          <p:nvPr>
            <p:ph type="body" sz="half" idx="2"/>
          </p:nvPr>
        </p:nvSpPr>
        <p:spPr>
          <a:xfrm>
            <a:off x="1371600" y="3033286"/>
            <a:ext cx="3932237" cy="283570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5E706DF-52A3-4F34-9BF5-E1ACD5D54283}"/>
              </a:ext>
            </a:extLst>
          </p:cNvPr>
          <p:cNvSpPr>
            <a:spLocks noGrp="1"/>
          </p:cNvSpPr>
          <p:nvPr>
            <p:ph type="dt" sz="half" idx="10"/>
          </p:nvPr>
        </p:nvSpPr>
        <p:spPr/>
        <p:txBody>
          <a:bodyPr/>
          <a:lstStyle/>
          <a:p>
            <a:fld id="{3C8E4735-C637-46A3-94EB-AB3AC4188D2F}" type="datetime2">
              <a:rPr lang="en-US" smtClean="0"/>
              <a:t>Tuesday, June 20, 2023</a:t>
            </a:fld>
            <a:endParaRPr lang="en-US"/>
          </a:p>
        </p:txBody>
      </p:sp>
      <p:sp>
        <p:nvSpPr>
          <p:cNvPr id="6" name="Footer Placeholder 5">
            <a:extLst>
              <a:ext uri="{FF2B5EF4-FFF2-40B4-BE49-F238E27FC236}">
                <a16:creationId xmlns:a16="http://schemas.microsoft.com/office/drawing/2014/main" id="{BFB25E53-E72E-4110-BB6B-3477F56C308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686F8F-3D62-4CEC-AD9A-B70848E6A81C}"/>
              </a:ext>
            </a:extLst>
          </p:cNvPr>
          <p:cNvSpPr>
            <a:spLocks noGrp="1"/>
          </p:cNvSpPr>
          <p:nvPr>
            <p:ph type="sldNum" sz="quarter" idx="12"/>
          </p:nvPr>
        </p:nvSpPr>
        <p:spPr/>
        <p:txBody>
          <a:bodyPr/>
          <a:lstStyle/>
          <a:p>
            <a:fld id="{C01389E6-C847-4AD0-B56D-D205B2EAB1EE}" type="slidenum">
              <a:rPr lang="en-US" smtClean="0"/>
              <a:t>‹#›</a:t>
            </a:fld>
            <a:endParaRPr lang="en-US"/>
          </a:p>
        </p:txBody>
      </p:sp>
    </p:spTree>
    <p:extLst>
      <p:ext uri="{BB962C8B-B14F-4D97-AF65-F5344CB8AC3E}">
        <p14:creationId xmlns:p14="http://schemas.microsoft.com/office/powerpoint/2010/main" val="10248589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CF2F3BB-127D-44BC-A8EF-A8BB5F5911CA}"/>
              </a:ext>
            </a:extLst>
          </p:cNvPr>
          <p:cNvSpPr/>
          <p:nvPr/>
        </p:nvSpPr>
        <p:spPr>
          <a:xfrm rot="10800000" flipH="1">
            <a:off x="0" y="6401226"/>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010D1F30-F118-4A1F-A48F-7E5706959F64}"/>
              </a:ext>
            </a:extLst>
          </p:cNvPr>
          <p:cNvSpPr/>
          <p:nvPr/>
        </p:nvSpPr>
        <p:spPr>
          <a:xfrm flipH="1">
            <a:off x="4038602" y="6401228"/>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17AE890C-17CE-44C0-BDED-BA68F92A845D}"/>
              </a:ext>
            </a:extLst>
          </p:cNvPr>
          <p:cNvSpPr>
            <a:spLocks noGrp="1"/>
          </p:cNvSpPr>
          <p:nvPr>
            <p:ph type="title"/>
          </p:nvPr>
        </p:nvSpPr>
        <p:spPr>
          <a:xfrm>
            <a:off x="1371600" y="795528"/>
            <a:ext cx="10241280" cy="1234440"/>
          </a:xfrm>
          <a:prstGeom prst="rect">
            <a:avLst/>
          </a:prstGeom>
        </p:spPr>
        <p:txBody>
          <a:bodyPr vert="horz" lIns="0" tIns="0" rIns="0" bIns="0" rtlCol="0" anchor="b">
            <a:normAutofit/>
          </a:bodyPr>
          <a:lstStyle/>
          <a:p>
            <a:r>
              <a:rPr lang="en-US" dirty="0"/>
              <a:t>Click to edit Master title style</a:t>
            </a:r>
          </a:p>
        </p:txBody>
      </p:sp>
      <p:sp>
        <p:nvSpPr>
          <p:cNvPr id="3" name="Text Placeholder 2">
            <a:extLst>
              <a:ext uri="{FF2B5EF4-FFF2-40B4-BE49-F238E27FC236}">
                <a16:creationId xmlns:a16="http://schemas.microsoft.com/office/drawing/2014/main" id="{47910A6E-46D1-42CF-996C-2207737FB871}"/>
              </a:ext>
            </a:extLst>
          </p:cNvPr>
          <p:cNvSpPr>
            <a:spLocks noGrp="1"/>
          </p:cNvSpPr>
          <p:nvPr>
            <p:ph type="body" idx="1"/>
          </p:nvPr>
        </p:nvSpPr>
        <p:spPr>
          <a:xfrm>
            <a:off x="1371600" y="2112264"/>
            <a:ext cx="10241280" cy="3959352"/>
          </a:xfrm>
          <a:prstGeom prst="rect">
            <a:avLst/>
          </a:prstGeom>
        </p:spPr>
        <p:txBody>
          <a:bodyPr vert="horz" lIns="0" tIns="0" rIns="0" bIns="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85B5247-D236-462B-BCE0-2A24DF75B085}"/>
              </a:ext>
            </a:extLst>
          </p:cNvPr>
          <p:cNvSpPr>
            <a:spLocks noGrp="1"/>
          </p:cNvSpPr>
          <p:nvPr>
            <p:ph type="dt" sz="half" idx="2"/>
          </p:nvPr>
        </p:nvSpPr>
        <p:spPr>
          <a:xfrm>
            <a:off x="7909560" y="6409944"/>
            <a:ext cx="3703320" cy="448056"/>
          </a:xfrm>
          <a:prstGeom prst="rect">
            <a:avLst/>
          </a:prstGeom>
        </p:spPr>
        <p:txBody>
          <a:bodyPr vert="horz" lIns="91440" tIns="45720" rIns="91440" bIns="45720" rtlCol="0" anchor="ctr"/>
          <a:lstStyle>
            <a:lvl1pPr algn="r">
              <a:defRPr sz="900" cap="all" spc="300" baseline="0">
                <a:solidFill>
                  <a:srgbClr val="FFFFFF"/>
                </a:solidFill>
              </a:defRPr>
            </a:lvl1pPr>
          </a:lstStyle>
          <a:p>
            <a:fld id="{AE0C963C-C1DB-4AFD-9DDC-0691666BF49B}" type="datetime2">
              <a:rPr lang="en-US" smtClean="0"/>
              <a:pPr/>
              <a:t>Tuesday, June 20, 2023</a:t>
            </a:fld>
            <a:endParaRPr lang="en-US" cap="all" dirty="0"/>
          </a:p>
        </p:txBody>
      </p:sp>
      <p:sp>
        <p:nvSpPr>
          <p:cNvPr id="5" name="Footer Placeholder 4">
            <a:extLst>
              <a:ext uri="{FF2B5EF4-FFF2-40B4-BE49-F238E27FC236}">
                <a16:creationId xmlns:a16="http://schemas.microsoft.com/office/drawing/2014/main" id="{19155C58-7DDF-4CD4-96AD-F9CC844D84CC}"/>
              </a:ext>
            </a:extLst>
          </p:cNvPr>
          <p:cNvSpPr>
            <a:spLocks noGrp="1"/>
          </p:cNvSpPr>
          <p:nvPr>
            <p:ph type="ftr" sz="quarter" idx="3"/>
          </p:nvPr>
        </p:nvSpPr>
        <p:spPr>
          <a:xfrm rot="5400000">
            <a:off x="-1828800" y="1911096"/>
            <a:ext cx="4114800" cy="457200"/>
          </a:xfrm>
          <a:prstGeom prst="rect">
            <a:avLst/>
          </a:prstGeom>
        </p:spPr>
        <p:txBody>
          <a:bodyPr vert="horz" lIns="91440" tIns="45720" rIns="91440" bIns="45720" rtlCol="0" anchor="ctr"/>
          <a:lstStyle>
            <a:lvl1pPr algn="l">
              <a:defRPr sz="900" b="1">
                <a:solidFill>
                  <a:schemeClr val="tx1"/>
                </a:solidFill>
                <a:latin typeface="+mj-lt"/>
              </a:defRPr>
            </a:lvl1pPr>
          </a:lstStyle>
          <a:p>
            <a:pPr algn="l"/>
            <a:endParaRPr lang="en-US"/>
          </a:p>
        </p:txBody>
      </p:sp>
      <p:sp>
        <p:nvSpPr>
          <p:cNvPr id="6" name="Slide Number Placeholder 5">
            <a:extLst>
              <a:ext uri="{FF2B5EF4-FFF2-40B4-BE49-F238E27FC236}">
                <a16:creationId xmlns:a16="http://schemas.microsoft.com/office/drawing/2014/main" id="{6F495647-A849-45D9-BC71-46A12E6DE479}"/>
              </a:ext>
            </a:extLst>
          </p:cNvPr>
          <p:cNvSpPr>
            <a:spLocks noGrp="1"/>
          </p:cNvSpPr>
          <p:nvPr>
            <p:ph type="sldNum" sz="quarter" idx="4"/>
          </p:nvPr>
        </p:nvSpPr>
        <p:spPr>
          <a:xfrm>
            <a:off x="11667744" y="6409944"/>
            <a:ext cx="438912" cy="448056"/>
          </a:xfrm>
          <a:prstGeom prst="rect">
            <a:avLst/>
          </a:prstGeom>
        </p:spPr>
        <p:txBody>
          <a:bodyPr vert="horz" lIns="91440" tIns="45720" rIns="91440" bIns="45720" rtlCol="0" anchor="ctr"/>
          <a:lstStyle>
            <a:lvl1pPr algn="r">
              <a:defRPr sz="900">
                <a:solidFill>
                  <a:srgbClr val="FFFFFF"/>
                </a:solidFill>
              </a:defRPr>
            </a:lvl1pPr>
          </a:lstStyle>
          <a:p>
            <a:fld id="{C01389E6-C847-4AD0-B56D-D205B2EAB1EE}" type="slidenum">
              <a:rPr lang="en-US" smtClean="0"/>
              <a:pPr/>
              <a:t>‹#›</a:t>
            </a:fld>
            <a:endParaRPr lang="en-US" sz="800" dirty="0"/>
          </a:p>
        </p:txBody>
      </p:sp>
    </p:spTree>
    <p:extLst>
      <p:ext uri="{BB962C8B-B14F-4D97-AF65-F5344CB8AC3E}">
        <p14:creationId xmlns:p14="http://schemas.microsoft.com/office/powerpoint/2010/main" val="2494978245"/>
      </p:ext>
    </p:extLst>
  </p:cSld>
  <p:clrMap bg1="lt1" tx1="dk1" bg2="lt2" tx2="dk2" accent1="accent1" accent2="accent2" accent3="accent3" accent4="accent4" accent5="accent5" accent6="accent6" hlink="hlink" folHlink="folHlink"/>
  <p:sldLayoutIdLst>
    <p:sldLayoutId id="2147483738" r:id="rId1"/>
    <p:sldLayoutId id="2147483739" r:id="rId2"/>
    <p:sldLayoutId id="2147483740" r:id="rId3"/>
    <p:sldLayoutId id="2147483741" r:id="rId4"/>
    <p:sldLayoutId id="2147483742" r:id="rId5"/>
    <p:sldLayoutId id="2147483748" r:id="rId6"/>
    <p:sldLayoutId id="2147483743" r:id="rId7"/>
    <p:sldLayoutId id="2147483744" r:id="rId8"/>
    <p:sldLayoutId id="2147483745" r:id="rId9"/>
    <p:sldLayoutId id="2147483747" r:id="rId10"/>
    <p:sldLayoutId id="2147483746" r:id="rId11"/>
  </p:sldLayoutIdLst>
  <p:hf sldNum="0" hdr="0" ftr="0" dt="0"/>
  <p:txStyles>
    <p:titleStyle>
      <a:lvl1pPr algn="l" defTabSz="914400" rtl="0" eaLnBrk="1" latinLnBrk="0" hangingPunct="1">
        <a:lnSpc>
          <a:spcPct val="100000"/>
        </a:lnSpc>
        <a:spcBef>
          <a:spcPct val="0"/>
        </a:spcBef>
        <a:buNone/>
        <a:defRPr sz="3600" b="1" i="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59" name="Rectangle 1058">
            <a:extLst>
              <a:ext uri="{FF2B5EF4-FFF2-40B4-BE49-F238E27FC236}">
                <a16:creationId xmlns:a16="http://schemas.microsoft.com/office/drawing/2014/main" id="{4D896123-1B32-4CB1-B2ED-E34BBC26B4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3" name="Picture 9" descr="page1image2536003088">
            <a:extLst>
              <a:ext uri="{FF2B5EF4-FFF2-40B4-BE49-F238E27FC236}">
                <a16:creationId xmlns:a16="http://schemas.microsoft.com/office/drawing/2014/main" id="{3C910504-40A6-6E0E-7558-EDACB31A519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222" r="1" b="1"/>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1061" name="Rectangle 1060">
            <a:extLst>
              <a:ext uri="{FF2B5EF4-FFF2-40B4-BE49-F238E27FC236}">
                <a16:creationId xmlns:a16="http://schemas.microsoft.com/office/drawing/2014/main" id="{54F04D94-5D02-443B-801E-0CAC1D4EBF3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6400372"/>
            <a:ext cx="12192000" cy="45677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3" name="Rectangle 1062">
            <a:extLst>
              <a:ext uri="{FF2B5EF4-FFF2-40B4-BE49-F238E27FC236}">
                <a16:creationId xmlns:a16="http://schemas.microsoft.com/office/drawing/2014/main" id="{F57DA40C-10B8-4678-8433-AA03ED65E92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 y="0"/>
            <a:ext cx="9339206" cy="6858000"/>
          </a:xfrm>
          <a:prstGeom prst="rect">
            <a:avLst/>
          </a:prstGeom>
          <a:gradFill>
            <a:gsLst>
              <a:gs pos="58000">
                <a:schemeClr val="tx1">
                  <a:alpha val="30000"/>
                </a:schemeClr>
              </a:gs>
              <a:gs pos="33000">
                <a:schemeClr val="tx1">
                  <a:alpha val="20000"/>
                </a:schemeClr>
              </a:gs>
              <a:gs pos="0">
                <a:schemeClr val="tx1">
                  <a:alpha val="0"/>
                </a:schemeClr>
              </a:gs>
              <a:gs pos="100000">
                <a:schemeClr val="tx1">
                  <a:alpha val="30000"/>
                </a:schemeClr>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F252737E-3663-9588-26F4-CBCF180F6314}"/>
              </a:ext>
            </a:extLst>
          </p:cNvPr>
          <p:cNvSpPr>
            <a:spLocks noGrp="1"/>
          </p:cNvSpPr>
          <p:nvPr>
            <p:ph type="ctrTitle"/>
          </p:nvPr>
        </p:nvSpPr>
        <p:spPr>
          <a:xfrm>
            <a:off x="751114" y="620486"/>
            <a:ext cx="5344886" cy="3481957"/>
          </a:xfrm>
        </p:spPr>
        <p:txBody>
          <a:bodyPr anchor="b">
            <a:normAutofit/>
          </a:bodyPr>
          <a:lstStyle/>
          <a:p>
            <a:pPr algn="l"/>
            <a:r>
              <a:rPr lang="en-US" dirty="0">
                <a:solidFill>
                  <a:schemeClr val="bg1"/>
                </a:solidFill>
                <a:latin typeface="Calibri"/>
                <a:cs typeface="Calibri"/>
              </a:rPr>
              <a:t>Remembering Empire</a:t>
            </a:r>
            <a:br>
              <a:rPr lang="en-US" dirty="0">
                <a:latin typeface="Calibri" panose="020F0502020204030204" pitchFamily="34" charset="0"/>
                <a:cs typeface="Calibri" panose="020F0502020204030204" pitchFamily="34" charset="0"/>
              </a:rPr>
            </a:br>
            <a:r>
              <a:rPr lang="en-US" i="1" dirty="0">
                <a:solidFill>
                  <a:schemeClr val="bg1"/>
                </a:solidFill>
                <a:ea typeface="+mj-lt"/>
                <a:cs typeface="+mj-lt"/>
              </a:rPr>
              <a:t>THE LAND </a:t>
            </a:r>
            <a:br>
              <a:rPr lang="en-US" i="1" dirty="0">
                <a:solidFill>
                  <a:schemeClr val="bg1"/>
                </a:solidFill>
                <a:ea typeface="+mj-lt"/>
                <a:cs typeface="+mj-lt"/>
              </a:rPr>
            </a:br>
            <a:r>
              <a:rPr lang="en-US" i="1" dirty="0">
                <a:solidFill>
                  <a:schemeClr val="bg1"/>
                </a:solidFill>
                <a:ea typeface="+mj-lt"/>
                <a:cs typeface="+mj-lt"/>
              </a:rPr>
              <a:t>BENEATH MY FEET</a:t>
            </a:r>
            <a:endParaRPr lang="en-US" i="1" dirty="0">
              <a:solidFill>
                <a:schemeClr val="bg1"/>
              </a:solidFill>
              <a:latin typeface="Calibri" panose="020F0502020204030204" pitchFamily="34" charset="0"/>
              <a:cs typeface="Calibri" panose="020F0502020204030204" pitchFamily="34" charset="0"/>
            </a:endParaRPr>
          </a:p>
        </p:txBody>
      </p:sp>
      <p:sp>
        <p:nvSpPr>
          <p:cNvPr id="3" name="Subtitle 2">
            <a:extLst>
              <a:ext uri="{FF2B5EF4-FFF2-40B4-BE49-F238E27FC236}">
                <a16:creationId xmlns:a16="http://schemas.microsoft.com/office/drawing/2014/main" id="{BC49A7CA-EF4E-5C73-EBC6-047EF25976FA}"/>
              </a:ext>
            </a:extLst>
          </p:cNvPr>
          <p:cNvSpPr>
            <a:spLocks noGrp="1"/>
          </p:cNvSpPr>
          <p:nvPr>
            <p:ph type="subTitle" idx="1"/>
          </p:nvPr>
        </p:nvSpPr>
        <p:spPr>
          <a:xfrm>
            <a:off x="751114" y="4349755"/>
            <a:ext cx="4781006" cy="1136468"/>
          </a:xfrm>
        </p:spPr>
        <p:txBody>
          <a:bodyPr vert="horz" lIns="0" tIns="0" rIns="0" bIns="0" rtlCol="0" anchor="t">
            <a:normAutofit/>
          </a:bodyPr>
          <a:lstStyle/>
          <a:p>
            <a:pPr algn="l">
              <a:spcAft>
                <a:spcPts val="600"/>
              </a:spcAft>
            </a:pPr>
            <a:r>
              <a:rPr lang="en-US" sz="2800" dirty="0">
                <a:solidFill>
                  <a:schemeClr val="bg1"/>
                </a:solidFill>
                <a:latin typeface="Calibri"/>
                <a:cs typeface="Calibri"/>
              </a:rPr>
              <a:t>Session 8</a:t>
            </a:r>
          </a:p>
        </p:txBody>
      </p:sp>
      <p:sp>
        <p:nvSpPr>
          <p:cNvPr id="1065" name="Rectangle 1064">
            <a:extLst>
              <a:ext uri="{FF2B5EF4-FFF2-40B4-BE49-F238E27FC236}">
                <a16:creationId xmlns:a16="http://schemas.microsoft.com/office/drawing/2014/main" id="{6FF3D9AA-2746-40BA-A174-3C45EA458C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7" name="Rectangle 1066">
            <a:extLst>
              <a:ext uri="{FF2B5EF4-FFF2-40B4-BE49-F238E27FC236}">
                <a16:creationId xmlns:a16="http://schemas.microsoft.com/office/drawing/2014/main" id="{30BF160C-EC5F-45F5-9B8D-197AFA37BB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55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a:extLst>
              <a:ext uri="{FF2B5EF4-FFF2-40B4-BE49-F238E27FC236}">
                <a16:creationId xmlns:a16="http://schemas.microsoft.com/office/drawing/2014/main" id="{AB31EF47-A2FB-20CB-D19D-32771E656950}"/>
              </a:ext>
            </a:extLst>
          </p:cNvPr>
          <p:cNvSpPr>
            <a:spLocks noChangeArrowheads="1"/>
          </p:cNvSpPr>
          <p:nvPr/>
        </p:nvSpPr>
        <p:spPr bwMode="auto">
          <a:xfrm>
            <a:off x="6389517" y="-26126"/>
            <a:ext cx="30109525"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11951584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5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10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52480" y="0"/>
            <a:ext cx="10737429" cy="1011137"/>
          </a:xfrm>
        </p:spPr>
        <p:txBody>
          <a:bodyPr>
            <a:normAutofit fontScale="90000"/>
          </a:bodyPr>
          <a:lstStyle/>
          <a:p>
            <a:r>
              <a:rPr lang="en-US" dirty="0">
                <a:solidFill>
                  <a:schemeClr val="accent6"/>
                </a:solidFill>
                <a:latin typeface="Calibri"/>
                <a:ea typeface="Calibri"/>
                <a:cs typeface="Calibri"/>
              </a:rPr>
              <a:t>Excerpt focus: Politics of repentance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43697" y="1186248"/>
            <a:ext cx="11318789" cy="5274447"/>
          </a:xfrm>
        </p:spPr>
        <p:txBody>
          <a:bodyPr vert="horz" lIns="0" tIns="0" rIns="0" bIns="0" rtlCol="0" anchor="t">
            <a:noAutofit/>
          </a:bodyPr>
          <a:lstStyle/>
          <a:p>
            <a:pPr marL="0" indent="0">
              <a:buNone/>
            </a:pPr>
            <a:r>
              <a:rPr lang="en-GB" sz="2200" b="1" dirty="0">
                <a:solidFill>
                  <a:schemeClr val="accent6"/>
                </a:solidFill>
                <a:latin typeface="Calibri"/>
                <a:ea typeface="Calibri"/>
                <a:cs typeface="Times New Roman"/>
              </a:rPr>
              <a:t>Read</a:t>
            </a:r>
            <a:r>
              <a:rPr lang="en-GB" sz="2200" b="1" dirty="0">
                <a:latin typeface="Calibri"/>
                <a:ea typeface="Calibri"/>
                <a:cs typeface="Times New Roman"/>
              </a:rPr>
              <a:t>: p. 24</a:t>
            </a:r>
          </a:p>
          <a:p>
            <a:pPr marL="0" indent="0">
              <a:buNone/>
            </a:pPr>
            <a:r>
              <a:rPr lang="en-GB" sz="2200" b="1" err="1">
                <a:effectLst/>
                <a:latin typeface="Calibri"/>
                <a:ea typeface="Calibri"/>
                <a:cs typeface="Times New Roman"/>
              </a:rPr>
              <a:t>Loule</a:t>
            </a:r>
            <a:r>
              <a:rPr lang="en-GB" sz="2200" b="1" dirty="0">
                <a:effectLst/>
                <a:latin typeface="Calibri"/>
                <a:ea typeface="Calibri"/>
                <a:cs typeface="Times New Roman"/>
              </a:rPr>
              <a:t> </a:t>
            </a:r>
            <a:r>
              <a:rPr lang="en-GB" sz="2200" dirty="0">
                <a:effectLst/>
                <a:latin typeface="Calibri"/>
                <a:ea typeface="Calibri"/>
                <a:cs typeface="Times New Roman"/>
              </a:rPr>
              <a:t>(</a:t>
            </a:r>
            <a:r>
              <a:rPr lang="en-GB" sz="2200" dirty="0">
                <a:latin typeface="Calibri"/>
                <a:ea typeface="+mn-lt"/>
                <a:cs typeface="+mn-lt"/>
              </a:rPr>
              <a:t>to Yaya) – </a:t>
            </a:r>
            <a:r>
              <a:rPr lang="en-GB" sz="2200" i="1" dirty="0">
                <a:latin typeface="Calibri"/>
                <a:ea typeface="+mn-lt"/>
                <a:cs typeface="+mn-lt"/>
              </a:rPr>
              <a:t>So you're trying to put the last hundred years of French colonialism on his shoulders, are you? And what about the slave trade too while you're at it? And the extermination of the Indians, the Kanaks, the </a:t>
            </a:r>
            <a:r>
              <a:rPr lang="en-GB" sz="2200" i="1" err="1">
                <a:latin typeface="Calibri"/>
                <a:ea typeface="+mn-lt"/>
                <a:cs typeface="+mn-lt"/>
              </a:rPr>
              <a:t>Māoris</a:t>
            </a:r>
            <a:r>
              <a:rPr lang="en-GB" sz="2200" i="1" dirty="0">
                <a:latin typeface="Calibri"/>
                <a:ea typeface="+mn-lt"/>
                <a:cs typeface="+mn-lt"/>
              </a:rPr>
              <a:t>, the Malagasy...(gradually getting worked up) The annexing of the southern territories, the rainforests, the looting of the mines and all the bloody rest of it! </a:t>
            </a:r>
            <a:r>
              <a:rPr lang="en-GB" sz="2200" b="1" i="1" dirty="0">
                <a:solidFill>
                  <a:schemeClr val="accent6"/>
                </a:solidFill>
                <a:latin typeface="Calibri"/>
                <a:ea typeface="+mn-lt"/>
                <a:cs typeface="+mn-lt"/>
              </a:rPr>
              <a:t>The rape of the giraffe-necked women, Tintin in the Congo, Yabon </a:t>
            </a:r>
            <a:r>
              <a:rPr lang="en-GB" sz="2200" b="1" i="1" err="1">
                <a:solidFill>
                  <a:schemeClr val="accent6"/>
                </a:solidFill>
                <a:latin typeface="Calibri"/>
                <a:ea typeface="+mn-lt"/>
                <a:cs typeface="+mn-lt"/>
              </a:rPr>
              <a:t>Banania</a:t>
            </a:r>
            <a:r>
              <a:rPr lang="en-GB" sz="2200" b="1" i="1" dirty="0">
                <a:solidFill>
                  <a:schemeClr val="accent6"/>
                </a:solidFill>
                <a:latin typeface="Calibri"/>
                <a:ea typeface="+mn-lt"/>
                <a:cs typeface="+mn-lt"/>
              </a:rPr>
              <a:t>!</a:t>
            </a:r>
            <a:endParaRPr lang="en-GB" sz="2200" b="1" i="1">
              <a:solidFill>
                <a:schemeClr val="accent6"/>
              </a:solidFill>
              <a:latin typeface="Calibri"/>
              <a:ea typeface="Calibri"/>
              <a:cs typeface="Times New Roman"/>
            </a:endParaRPr>
          </a:p>
          <a:p>
            <a:pPr>
              <a:buNone/>
            </a:pPr>
            <a:r>
              <a:rPr lang="en-GB" sz="2200" b="1" dirty="0">
                <a:latin typeface="Calibri"/>
                <a:ea typeface="+mn-lt"/>
                <a:cs typeface="+mn-lt"/>
              </a:rPr>
              <a:t>Yaya </a:t>
            </a:r>
            <a:r>
              <a:rPr lang="en-GB" sz="2200" dirty="0">
                <a:latin typeface="Calibri"/>
                <a:ea typeface="+mn-lt"/>
                <a:cs typeface="+mn-lt"/>
              </a:rPr>
              <a:t>– </a:t>
            </a:r>
            <a:r>
              <a:rPr lang="en-GB" sz="2200" i="1" dirty="0">
                <a:latin typeface="Calibri"/>
                <a:ea typeface="+mn-lt"/>
                <a:cs typeface="+mn-lt"/>
              </a:rPr>
              <a:t>Talk about going too far!</a:t>
            </a:r>
            <a:endParaRPr lang="en-GB" sz="2200" i="1">
              <a:latin typeface="Calibri"/>
              <a:ea typeface="Calibri"/>
              <a:cs typeface="Calibri"/>
            </a:endParaRPr>
          </a:p>
          <a:p>
            <a:pPr marL="0" indent="0">
              <a:buNone/>
            </a:pPr>
            <a:r>
              <a:rPr lang="en-GB" sz="2200" b="1" err="1">
                <a:latin typeface="Calibri"/>
                <a:ea typeface="+mn-lt"/>
                <a:cs typeface="+mn-lt"/>
              </a:rPr>
              <a:t>Loule</a:t>
            </a:r>
            <a:r>
              <a:rPr lang="en-GB" sz="2200" b="1" dirty="0">
                <a:latin typeface="Calibri"/>
                <a:ea typeface="+mn-lt"/>
                <a:cs typeface="+mn-lt"/>
              </a:rPr>
              <a:t> </a:t>
            </a:r>
            <a:r>
              <a:rPr lang="en-GB" sz="2200" dirty="0">
                <a:latin typeface="Calibri"/>
                <a:ea typeface="+mn-lt"/>
                <a:cs typeface="+mn-lt"/>
              </a:rPr>
              <a:t>– </a:t>
            </a:r>
            <a:r>
              <a:rPr lang="en-GB" sz="2200" i="1" dirty="0">
                <a:latin typeface="Calibri"/>
                <a:ea typeface="+mn-lt"/>
                <a:cs typeface="+mn-lt"/>
              </a:rPr>
              <a:t>Yeah, well going too far is my thing, you know? As the representative of the white man</a:t>
            </a:r>
            <a:r>
              <a:rPr lang="en-GB" sz="2200" i="1" dirty="0">
                <a:effectLst/>
                <a:latin typeface="Calibri"/>
                <a:ea typeface="+mn-lt"/>
                <a:cs typeface="+mn-lt"/>
              </a:rPr>
              <a:t>, </a:t>
            </a:r>
            <a:r>
              <a:rPr lang="en-GB" sz="2200" i="1" dirty="0">
                <a:latin typeface="Calibri"/>
                <a:ea typeface="+mn-lt"/>
                <a:cs typeface="+mn-lt"/>
              </a:rPr>
              <a:t>the spawn of </a:t>
            </a:r>
            <a:r>
              <a:rPr lang="en-GB" sz="2200" i="1" dirty="0">
                <a:effectLst/>
                <a:latin typeface="Calibri"/>
                <a:ea typeface="+mn-lt"/>
                <a:cs typeface="+mn-lt"/>
              </a:rPr>
              <a:t>Satan</a:t>
            </a:r>
            <a:r>
              <a:rPr lang="en-GB" sz="2200" i="1" dirty="0">
                <a:latin typeface="Calibri"/>
                <a:ea typeface="+mn-lt"/>
                <a:cs typeface="+mn-lt"/>
              </a:rPr>
              <a:t> himself</a:t>
            </a:r>
            <a:r>
              <a:rPr lang="en-GB" sz="2200" i="1" dirty="0">
                <a:effectLst/>
                <a:latin typeface="Calibri"/>
                <a:ea typeface="+mn-lt"/>
                <a:cs typeface="+mn-lt"/>
              </a:rPr>
              <a:t>, </a:t>
            </a:r>
            <a:r>
              <a:rPr lang="en-GB" sz="2200" i="1" dirty="0">
                <a:latin typeface="Calibri"/>
                <a:ea typeface="+mn-lt"/>
                <a:cs typeface="+mn-lt"/>
              </a:rPr>
              <a:t>the Westerner</a:t>
            </a:r>
            <a:r>
              <a:rPr lang="en-GB" sz="2200" i="1" dirty="0">
                <a:effectLst/>
                <a:latin typeface="Calibri"/>
                <a:ea typeface="+mn-lt"/>
                <a:cs typeface="+mn-lt"/>
              </a:rPr>
              <a:t>, </a:t>
            </a:r>
            <a:r>
              <a:rPr lang="en-GB" sz="2200" i="1" dirty="0">
                <a:latin typeface="Calibri"/>
                <a:ea typeface="+mn-lt"/>
                <a:cs typeface="+mn-lt"/>
              </a:rPr>
              <a:t>Uncle Sam's </a:t>
            </a:r>
            <a:r>
              <a:rPr lang="en-GB" sz="2200" i="1" dirty="0">
                <a:effectLst/>
                <a:latin typeface="Calibri"/>
                <a:ea typeface="+mn-lt"/>
                <a:cs typeface="+mn-lt"/>
              </a:rPr>
              <a:t>cousin: </a:t>
            </a:r>
            <a:r>
              <a:rPr lang="en-GB" sz="2200" i="1" dirty="0">
                <a:latin typeface="Calibri"/>
                <a:ea typeface="+mn-lt"/>
                <a:cs typeface="+mn-lt"/>
              </a:rPr>
              <a:t>the worst of the worst. </a:t>
            </a:r>
            <a:r>
              <a:rPr lang="en-GB" sz="2200" b="1" i="1" dirty="0">
                <a:solidFill>
                  <a:schemeClr val="accent6"/>
                </a:solidFill>
                <a:latin typeface="Calibri"/>
                <a:ea typeface="+mn-lt"/>
                <a:cs typeface="+mn-lt"/>
              </a:rPr>
              <a:t>Who should pay for these centuries of wickedness for all eternity</a:t>
            </a:r>
            <a:r>
              <a:rPr lang="en-GB" sz="2200" b="1" i="1" dirty="0">
                <a:solidFill>
                  <a:schemeClr val="accent6"/>
                </a:solidFill>
                <a:effectLst/>
                <a:latin typeface="Calibri"/>
                <a:ea typeface="+mn-lt"/>
                <a:cs typeface="+mn-lt"/>
              </a:rPr>
              <a:t>?</a:t>
            </a:r>
            <a:r>
              <a:rPr lang="en-GB" sz="2200" b="1" i="1" dirty="0">
                <a:solidFill>
                  <a:schemeClr val="accent6"/>
                </a:solidFill>
                <a:latin typeface="Calibri"/>
                <a:ea typeface="+mn-lt"/>
                <a:cs typeface="+mn-lt"/>
              </a:rPr>
              <a:t> </a:t>
            </a:r>
            <a:endParaRPr lang="en-GB" sz="2200" b="1" i="1">
              <a:solidFill>
                <a:schemeClr val="accent6"/>
              </a:solidFill>
              <a:latin typeface="Calibri"/>
              <a:ea typeface="Calibri"/>
              <a:cs typeface="Calibri"/>
            </a:endParaRPr>
          </a:p>
          <a:p>
            <a:pPr marL="0" indent="0">
              <a:buNone/>
            </a:pPr>
            <a:endParaRPr lang="en-US" sz="2200" b="1" dirty="0">
              <a:solidFill>
                <a:schemeClr val="accent6"/>
              </a:solidFill>
              <a:effectLst/>
              <a:latin typeface="Calibri"/>
              <a:ea typeface="Calibri" panose="020F0502020204030204" pitchFamily="34" charset="0"/>
              <a:cs typeface="Times New Roman"/>
            </a:endParaRPr>
          </a:p>
        </p:txBody>
      </p:sp>
    </p:spTree>
    <p:extLst>
      <p:ext uri="{BB962C8B-B14F-4D97-AF65-F5344CB8AC3E}">
        <p14:creationId xmlns:p14="http://schemas.microsoft.com/office/powerpoint/2010/main" val="2073752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52480" y="0"/>
            <a:ext cx="10737429" cy="1011137"/>
          </a:xfrm>
        </p:spPr>
        <p:txBody>
          <a:bodyPr>
            <a:normAutofit fontScale="90000"/>
          </a:bodyPr>
          <a:lstStyle/>
          <a:p>
            <a:r>
              <a:rPr lang="en-US" dirty="0">
                <a:solidFill>
                  <a:schemeClr val="accent6"/>
                </a:solidFill>
                <a:latin typeface="Calibri"/>
                <a:ea typeface="Calibri"/>
                <a:cs typeface="Calibri"/>
              </a:rPr>
              <a:t>Excerpt focus: Politics of repentance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43697" y="1075123"/>
            <a:ext cx="11318789" cy="5274447"/>
          </a:xfrm>
        </p:spPr>
        <p:txBody>
          <a:bodyPr vert="horz" lIns="0" tIns="0" rIns="0" bIns="0" rtlCol="0" anchor="t">
            <a:noAutofit/>
          </a:bodyPr>
          <a:lstStyle/>
          <a:p>
            <a:pPr marL="0" indent="0">
              <a:buNone/>
            </a:pPr>
            <a:r>
              <a:rPr lang="en-GB" b="1" dirty="0">
                <a:solidFill>
                  <a:schemeClr val="accent6"/>
                </a:solidFill>
                <a:latin typeface="Calibri"/>
                <a:ea typeface="Calibri"/>
                <a:cs typeface="Times New Roman"/>
              </a:rPr>
              <a:t>Read</a:t>
            </a:r>
            <a:r>
              <a:rPr lang="en-GB" b="1" dirty="0">
                <a:latin typeface="Calibri"/>
                <a:ea typeface="Calibri"/>
                <a:cs typeface="Times New Roman"/>
              </a:rPr>
              <a:t>: p. 24</a:t>
            </a:r>
          </a:p>
          <a:p>
            <a:pPr marL="0" indent="0">
              <a:buNone/>
            </a:pPr>
            <a:r>
              <a:rPr lang="en-GB" dirty="0">
                <a:effectLst/>
                <a:latin typeface="Calibri"/>
                <a:ea typeface="Calibri" panose="020F0502020204030204" pitchFamily="34" charset="0"/>
                <a:cs typeface="Times New Roman"/>
              </a:rPr>
              <a:t>Yaya has attempted to make other characters feel guilty. </a:t>
            </a:r>
            <a:endParaRPr lang="en-GB" dirty="0">
              <a:latin typeface="Calibri"/>
              <a:ea typeface="Calibri" panose="020F0502020204030204" pitchFamily="34" charset="0"/>
              <a:cs typeface="Times New Roman"/>
            </a:endParaRPr>
          </a:p>
          <a:p>
            <a:pPr marL="0" indent="0">
              <a:buNone/>
            </a:pPr>
            <a:r>
              <a:rPr lang="en-US" dirty="0" err="1">
                <a:effectLst/>
                <a:latin typeface="Calibri"/>
                <a:ea typeface="Calibri"/>
                <a:cs typeface="Times New Roman"/>
              </a:rPr>
              <a:t>Loule</a:t>
            </a:r>
            <a:r>
              <a:rPr lang="en-US" dirty="0">
                <a:effectLst/>
                <a:latin typeface="Calibri"/>
                <a:ea typeface="Calibri"/>
                <a:cs typeface="Times New Roman"/>
              </a:rPr>
              <a:t> accuses Yaya of blaming </a:t>
            </a:r>
            <a:r>
              <a:rPr lang="en-US" dirty="0" err="1">
                <a:effectLst/>
                <a:latin typeface="Calibri"/>
                <a:ea typeface="Calibri"/>
                <a:cs typeface="Times New Roman"/>
              </a:rPr>
              <a:t>Zé</a:t>
            </a:r>
            <a:r>
              <a:rPr lang="en-US" dirty="0">
                <a:effectLst/>
                <a:latin typeface="Calibri"/>
                <a:ea typeface="Calibri"/>
                <a:cs typeface="Times New Roman"/>
              </a:rPr>
              <a:t> for all of the evils of French colonial policy and, beyond that, Western imperialism.</a:t>
            </a:r>
            <a:r>
              <a:rPr lang="en-US" dirty="0">
                <a:latin typeface="Calibri"/>
                <a:ea typeface="Calibri"/>
                <a:cs typeface="Times New Roman"/>
              </a:rPr>
              <a:t> </a:t>
            </a:r>
            <a:endParaRPr lang="en-US">
              <a:latin typeface="Tw Cen MT"/>
              <a:ea typeface="Calibri"/>
              <a:cs typeface="Times New Roman"/>
            </a:endParaRPr>
          </a:p>
          <a:p>
            <a:pPr marL="0" indent="0">
              <a:buNone/>
            </a:pPr>
            <a:r>
              <a:rPr lang="en-US" dirty="0" err="1">
                <a:effectLst/>
                <a:latin typeface="Calibri"/>
                <a:ea typeface="Calibri"/>
                <a:cs typeface="Times New Roman"/>
              </a:rPr>
              <a:t>Loule</a:t>
            </a:r>
            <a:r>
              <a:rPr lang="en-US" dirty="0">
                <a:effectLst/>
                <a:latin typeface="Calibri"/>
                <a:ea typeface="Calibri"/>
                <a:cs typeface="Times New Roman"/>
              </a:rPr>
              <a:t> makes </a:t>
            </a:r>
            <a:r>
              <a:rPr lang="en-US" dirty="0">
                <a:latin typeface="Calibri"/>
                <a:ea typeface="Calibri"/>
                <a:cs typeface="Times New Roman"/>
              </a:rPr>
              <a:t>his</a:t>
            </a:r>
            <a:r>
              <a:rPr lang="en-US" dirty="0">
                <a:effectLst/>
                <a:latin typeface="Calibri"/>
                <a:ea typeface="Calibri"/>
                <a:cs typeface="Times New Roman"/>
              </a:rPr>
              <a:t> point by exaggerating the list of crimes for which he claims the white man is held responsible, ridiculing the idea of holding a single white Western individual responsible.</a:t>
            </a:r>
            <a:r>
              <a:rPr lang="en-US" dirty="0">
                <a:latin typeface="Calibri"/>
                <a:ea typeface="Calibri"/>
                <a:cs typeface="Times New Roman"/>
              </a:rPr>
              <a:t> He mentions examples of advertising (</a:t>
            </a:r>
            <a:r>
              <a:rPr lang="en-US" dirty="0" err="1">
                <a:latin typeface="Calibri"/>
                <a:ea typeface="Calibri"/>
                <a:cs typeface="Times New Roman"/>
              </a:rPr>
              <a:t>Banania</a:t>
            </a:r>
            <a:r>
              <a:rPr lang="en-US" dirty="0">
                <a:latin typeface="Calibri"/>
                <a:ea typeface="Calibri"/>
                <a:cs typeface="Times New Roman"/>
              </a:rPr>
              <a:t> breakfast milk) and books that are famous for their depictions of blackness as backwards and </a:t>
            </a:r>
            <a:r>
              <a:rPr lang="en-US" dirty="0" err="1">
                <a:latin typeface="Calibri"/>
                <a:ea typeface="Calibri"/>
                <a:cs typeface="Times New Roman"/>
              </a:rPr>
              <a:t>uncivilised</a:t>
            </a:r>
            <a:r>
              <a:rPr lang="en-US" dirty="0">
                <a:latin typeface="Calibri"/>
                <a:ea typeface="Calibri"/>
                <a:cs typeface="Times New Roman"/>
              </a:rPr>
              <a:t>. </a:t>
            </a:r>
          </a:p>
          <a:p>
            <a:pPr marL="0" indent="0">
              <a:buNone/>
            </a:pPr>
            <a:r>
              <a:rPr lang="en-US" b="1" dirty="0">
                <a:solidFill>
                  <a:schemeClr val="accent6"/>
                </a:solidFill>
                <a:latin typeface="Calibri"/>
                <a:ea typeface="Calibri" panose="020F0502020204030204" pitchFamily="34" charset="0"/>
                <a:cs typeface="Times New Roman"/>
              </a:rPr>
              <a:t>Look at these examples referenced by Loule on the next slide. What are your thoughts on them and Loule’s reaction? Note, these images contain offensive stereotyped depictions of blackness.</a:t>
            </a:r>
            <a:endParaRPr lang="en-US" b="1" dirty="0">
              <a:solidFill>
                <a:schemeClr val="accent6"/>
              </a:solidFill>
              <a:effectLst/>
              <a:latin typeface="Calibri"/>
              <a:ea typeface="Calibri" panose="020F0502020204030204" pitchFamily="34" charset="0"/>
              <a:cs typeface="Times New Roman"/>
            </a:endParaRPr>
          </a:p>
        </p:txBody>
      </p:sp>
    </p:spTree>
    <p:extLst>
      <p:ext uri="{BB962C8B-B14F-4D97-AF65-F5344CB8AC3E}">
        <p14:creationId xmlns:p14="http://schemas.microsoft.com/office/powerpoint/2010/main" val="5115659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8" name="Picture 4" descr="Tintin au Congo&quot;… mais pas en France ?">
            <a:extLst>
              <a:ext uri="{FF2B5EF4-FFF2-40B4-BE49-F238E27FC236}">
                <a16:creationId xmlns:a16="http://schemas.microsoft.com/office/drawing/2014/main" id="{879AD32D-6D22-8C7E-B7A1-3CA6A25F3FE1}"/>
              </a:ext>
            </a:extLst>
          </p:cNvPr>
          <p:cNvPicPr>
            <a:picLocks noChangeAspect="1" noChangeArrowheads="1"/>
          </p:cNvPicPr>
          <p:nvPr/>
        </p:nvPicPr>
        <p:blipFill>
          <a:blip r:embed="rId2">
            <a:extLst>
              <a:ext uri="{28A0092B-C50C-407E-A947-70E740481C1C}">
                <a14:useLocalDpi xmlns:a14="http://schemas.microsoft.com/office/drawing/2010/main" val="0"/>
              </a:ext>
            </a:extLst>
          </a:blip>
          <a:stretch>
            <a:fillRect/>
          </a:stretch>
        </p:blipFill>
        <p:spPr bwMode="auto">
          <a:xfrm>
            <a:off x="1462918" y="3672554"/>
            <a:ext cx="3411285" cy="2558464"/>
          </a:xfrm>
          <a:prstGeom prst="rect">
            <a:avLst/>
          </a:prstGeom>
          <a:noFill/>
          <a:extLst>
            <a:ext uri="{909E8E84-426E-40DD-AFC4-6F175D3DCCD1}">
              <a14:hiddenFill xmlns:a14="http://schemas.microsoft.com/office/drawing/2010/main">
                <a:solidFill>
                  <a:srgbClr val="FFFFFF"/>
                </a:solidFill>
              </a14:hiddenFill>
            </a:ext>
          </a:extLst>
        </p:spPr>
      </p:pic>
      <p:sp>
        <p:nvSpPr>
          <p:cNvPr id="1035" name="Rectangle 1034">
            <a:extLst>
              <a:ext uri="{FF2B5EF4-FFF2-40B4-BE49-F238E27FC236}">
                <a16:creationId xmlns:a16="http://schemas.microsoft.com/office/drawing/2014/main" id="{799448F2-0E5B-42DA-B2D1-11A14E947BD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050280" y="0"/>
            <a:ext cx="91440"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7" name="Rectangle 1036">
            <a:extLst>
              <a:ext uri="{FF2B5EF4-FFF2-40B4-BE49-F238E27FC236}">
                <a16:creationId xmlns:a16="http://schemas.microsoft.com/office/drawing/2014/main" id="{4E8A7552-20E1-4F34-ADAB-C1DB6634D4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3383280"/>
            <a:ext cx="6126480" cy="9144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26" name="Picture 2" descr="Tintin in the Congo - Wikipedia">
            <a:extLst>
              <a:ext uri="{FF2B5EF4-FFF2-40B4-BE49-F238E27FC236}">
                <a16:creationId xmlns:a16="http://schemas.microsoft.com/office/drawing/2014/main" id="{5904F32E-13EE-5D9D-3680-F6077B84F8A1}"/>
              </a:ext>
            </a:extLst>
          </p:cNvPr>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6859332" y="161096"/>
            <a:ext cx="4598425" cy="606992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descr="A picture containing text&#10;&#10;Description automatically generated">
            <a:extLst>
              <a:ext uri="{FF2B5EF4-FFF2-40B4-BE49-F238E27FC236}">
                <a16:creationId xmlns:a16="http://schemas.microsoft.com/office/drawing/2014/main" id="{526CA55C-49C7-7FF5-1FA9-EB52572B6B3D}"/>
              </a:ext>
            </a:extLst>
          </p:cNvPr>
          <p:cNvPicPr>
            <a:picLocks noChangeAspect="1"/>
          </p:cNvPicPr>
          <p:nvPr/>
        </p:nvPicPr>
        <p:blipFill>
          <a:blip r:embed="rId4"/>
          <a:stretch>
            <a:fillRect/>
          </a:stretch>
        </p:blipFill>
        <p:spPr>
          <a:xfrm>
            <a:off x="2093913" y="147638"/>
            <a:ext cx="2178050" cy="3133725"/>
          </a:xfrm>
          <a:prstGeom prst="rect">
            <a:avLst/>
          </a:prstGeom>
        </p:spPr>
      </p:pic>
    </p:spTree>
    <p:extLst>
      <p:ext uri="{BB962C8B-B14F-4D97-AF65-F5344CB8AC3E}">
        <p14:creationId xmlns:p14="http://schemas.microsoft.com/office/powerpoint/2010/main" val="20882905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714159" y="174625"/>
            <a:ext cx="11181929" cy="1011137"/>
          </a:xfrm>
        </p:spPr>
        <p:txBody>
          <a:bodyPr>
            <a:normAutofit/>
          </a:bodyPr>
          <a:lstStyle/>
          <a:p>
            <a:r>
              <a:rPr lang="en-US" sz="2800">
                <a:solidFill>
                  <a:schemeClr val="accent6"/>
                </a:solidFill>
                <a:latin typeface="Calibri"/>
                <a:ea typeface="Calibri"/>
                <a:cs typeface="Calibri"/>
              </a:rPr>
              <a:t>Excerpt focus: 'provence's </a:t>
            </a:r>
            <a:r>
              <a:rPr lang="en-US" sz="2800" dirty="0">
                <a:solidFill>
                  <a:schemeClr val="accent6"/>
                </a:solidFill>
                <a:latin typeface="Calibri"/>
                <a:ea typeface="Calibri"/>
                <a:cs typeface="Calibri"/>
              </a:rPr>
              <a:t>legendary hospitality’</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691978" y="1519882"/>
            <a:ext cx="11182865" cy="4621426"/>
          </a:xfrm>
        </p:spPr>
        <p:txBody>
          <a:bodyPr vert="horz" lIns="0" tIns="0" rIns="0" bIns="0" rtlCol="0" anchor="t">
            <a:normAutofit/>
          </a:bodyPr>
          <a:lstStyle/>
          <a:p>
            <a:pPr marL="0" indent="0">
              <a:buNone/>
            </a:pPr>
            <a:r>
              <a:rPr lang="en-GB" b="1" dirty="0">
                <a:solidFill>
                  <a:schemeClr val="accent6"/>
                </a:solidFill>
                <a:latin typeface="Calibri"/>
                <a:ea typeface="Calibri"/>
                <a:cs typeface="Times New Roman"/>
              </a:rPr>
              <a:t>Read</a:t>
            </a:r>
            <a:r>
              <a:rPr lang="en-GB" dirty="0">
                <a:latin typeface="Calibri"/>
                <a:ea typeface="Calibri"/>
                <a:cs typeface="Times New Roman"/>
              </a:rPr>
              <a:t>: pp. 25-</a:t>
            </a:r>
            <a:r>
              <a:rPr lang="en-GB" sz="2400" dirty="0">
                <a:effectLst/>
                <a:latin typeface="Calibri"/>
                <a:ea typeface="Calibri"/>
                <a:cs typeface="Times New Roman"/>
              </a:rPr>
              <a:t> </a:t>
            </a:r>
            <a:r>
              <a:rPr lang="en-GB" dirty="0">
                <a:latin typeface="Calibri"/>
                <a:ea typeface="Calibri"/>
                <a:cs typeface="Times New Roman"/>
              </a:rPr>
              <a:t>28</a:t>
            </a:r>
            <a:r>
              <a:rPr lang="en-GB" sz="2400" dirty="0">
                <a:effectLst/>
                <a:latin typeface="Calibri"/>
                <a:ea typeface="Calibri"/>
                <a:cs typeface="Times New Roman"/>
              </a:rPr>
              <a:t> </a:t>
            </a:r>
            <a:r>
              <a:rPr lang="en-GB" dirty="0">
                <a:latin typeface="Calibri"/>
                <a:ea typeface="Calibri"/>
                <a:cs typeface="Times New Roman"/>
              </a:rPr>
              <a:t>until </a:t>
            </a:r>
            <a:r>
              <a:rPr lang="en-GB" i="1" dirty="0">
                <a:latin typeface="Calibri"/>
                <a:ea typeface="Calibri"/>
                <a:cs typeface="Times New Roman"/>
              </a:rPr>
              <a:t>‘</a:t>
            </a:r>
            <a:r>
              <a:rPr lang="en-GB" i="1" dirty="0" err="1">
                <a:latin typeface="Calibri"/>
                <a:ea typeface="+mn-lt"/>
                <a:cs typeface="+mn-lt"/>
              </a:rPr>
              <a:t>Loule</a:t>
            </a:r>
            <a:r>
              <a:rPr lang="en-GB" i="1" dirty="0">
                <a:latin typeface="Calibri"/>
                <a:ea typeface="+mn-lt"/>
                <a:cs typeface="+mn-lt"/>
              </a:rPr>
              <a:t> leaves the court, exasperated'.</a:t>
            </a:r>
            <a:endParaRPr lang="en-GB" i="1" dirty="0">
              <a:latin typeface="Calibri"/>
              <a:ea typeface="Calibri"/>
              <a:cs typeface="Times New Roman"/>
            </a:endParaRPr>
          </a:p>
          <a:p>
            <a:pPr marL="0" indent="0">
              <a:buNone/>
            </a:pPr>
            <a:endParaRPr lang="en-GB" sz="1800" dirty="0">
              <a:latin typeface="Calibri"/>
              <a:ea typeface="Calibri"/>
              <a:cs typeface="Times New Roman"/>
            </a:endParaRPr>
          </a:p>
          <a:p>
            <a:pPr marL="0" indent="0">
              <a:buNone/>
            </a:pPr>
            <a:r>
              <a:rPr lang="en-US" b="1" err="1">
                <a:latin typeface="Calibri"/>
                <a:ea typeface="+mn-lt"/>
                <a:cs typeface="+mn-lt"/>
              </a:rPr>
              <a:t>Zé</a:t>
            </a:r>
            <a:r>
              <a:rPr lang="en-US" b="1" dirty="0">
                <a:latin typeface="Calibri"/>
                <a:ea typeface="+mn-lt"/>
                <a:cs typeface="+mn-lt"/>
              </a:rPr>
              <a:t> </a:t>
            </a:r>
            <a:r>
              <a:rPr lang="en-US" dirty="0">
                <a:latin typeface="Calibri"/>
                <a:ea typeface="+mn-lt"/>
                <a:cs typeface="+mn-lt"/>
              </a:rPr>
              <a:t>– </a:t>
            </a:r>
            <a:r>
              <a:rPr lang="en-US" i="1" dirty="0">
                <a:latin typeface="Calibri"/>
                <a:ea typeface="+mn-lt"/>
                <a:cs typeface="+mn-lt"/>
              </a:rPr>
              <a:t>Well let me tell you a bit about me because your insinuations are starting to get on my wick...</a:t>
            </a:r>
            <a:r>
              <a:rPr lang="en-US" b="1" i="1" dirty="0">
                <a:solidFill>
                  <a:schemeClr val="accent1"/>
                </a:solidFill>
                <a:latin typeface="Calibri"/>
                <a:ea typeface="+mn-lt"/>
                <a:cs typeface="+mn-lt"/>
              </a:rPr>
              <a:t>Us </a:t>
            </a:r>
            <a:r>
              <a:rPr lang="en-US" b="1" i="1" err="1">
                <a:solidFill>
                  <a:schemeClr val="accent1"/>
                </a:solidFill>
                <a:latin typeface="Calibri"/>
                <a:ea typeface="+mn-lt"/>
                <a:cs typeface="+mn-lt"/>
              </a:rPr>
              <a:t>Pieds</a:t>
            </a:r>
            <a:r>
              <a:rPr lang="en-US" b="1" i="1" dirty="0">
                <a:solidFill>
                  <a:schemeClr val="accent1"/>
                </a:solidFill>
                <a:latin typeface="Calibri"/>
                <a:ea typeface="+mn-lt"/>
                <a:cs typeface="+mn-lt"/>
              </a:rPr>
              <a:t>-Noirs didn't feel very welcome ‘ere when we arrived </a:t>
            </a:r>
            <a:r>
              <a:rPr lang="en-US" i="1" dirty="0">
                <a:latin typeface="Calibri"/>
                <a:ea typeface="+mn-lt"/>
                <a:cs typeface="+mn-lt"/>
              </a:rPr>
              <a:t>with nothing but the clothes on our backs. All this about Provence's legendary hospitality...there certainly wasn't much o’ that about when we arrived in Marseille!</a:t>
            </a:r>
          </a:p>
          <a:p>
            <a:pPr marL="0" indent="0">
              <a:buNone/>
            </a:pPr>
            <a:endParaRPr lang="en-US" i="1" dirty="0">
              <a:latin typeface="Calibri"/>
              <a:ea typeface="Calibri"/>
              <a:cs typeface="Calibri"/>
            </a:endParaRPr>
          </a:p>
          <a:p>
            <a:pPr marL="0" indent="0">
              <a:buNone/>
            </a:pPr>
            <a:r>
              <a:rPr lang="en-US" b="1" dirty="0">
                <a:solidFill>
                  <a:schemeClr val="accent6"/>
                </a:solidFill>
                <a:latin typeface="Calibri"/>
                <a:ea typeface="Calibri"/>
                <a:cs typeface="Calibri"/>
              </a:rPr>
              <a:t>From what you have learnt so far, why do you think </a:t>
            </a:r>
            <a:r>
              <a:rPr lang="en-US" b="1" err="1">
                <a:solidFill>
                  <a:schemeClr val="accent6"/>
                </a:solidFill>
                <a:latin typeface="Calibri"/>
                <a:ea typeface="Calibri"/>
                <a:cs typeface="Calibri"/>
              </a:rPr>
              <a:t>Zé</a:t>
            </a:r>
            <a:r>
              <a:rPr lang="en-US" b="1" dirty="0">
                <a:solidFill>
                  <a:schemeClr val="accent6"/>
                </a:solidFill>
                <a:latin typeface="Calibri"/>
                <a:ea typeface="Calibri"/>
                <a:cs typeface="Calibri"/>
              </a:rPr>
              <a:t> says that the </a:t>
            </a:r>
            <a:r>
              <a:rPr lang="en-US" b="1" i="1" err="1">
                <a:solidFill>
                  <a:schemeClr val="accent6"/>
                </a:solidFill>
                <a:latin typeface="Calibri"/>
                <a:ea typeface="Calibri"/>
                <a:cs typeface="Calibri"/>
              </a:rPr>
              <a:t>pieds</a:t>
            </a:r>
            <a:r>
              <a:rPr lang="en-US" b="1" i="1" dirty="0">
                <a:solidFill>
                  <a:schemeClr val="accent6"/>
                </a:solidFill>
                <a:latin typeface="Calibri"/>
                <a:ea typeface="Calibri"/>
                <a:cs typeface="Calibri"/>
              </a:rPr>
              <a:t>-noirs</a:t>
            </a:r>
            <a:r>
              <a:rPr lang="en-US" b="1" dirty="0">
                <a:solidFill>
                  <a:schemeClr val="accent6"/>
                </a:solidFill>
                <a:latin typeface="Calibri"/>
                <a:ea typeface="Calibri"/>
                <a:cs typeface="Calibri"/>
              </a:rPr>
              <a:t> weren’t welcomed when they arrived in France?</a:t>
            </a:r>
          </a:p>
        </p:txBody>
      </p:sp>
    </p:spTree>
    <p:extLst>
      <p:ext uri="{BB962C8B-B14F-4D97-AF65-F5344CB8AC3E}">
        <p14:creationId xmlns:p14="http://schemas.microsoft.com/office/powerpoint/2010/main" val="12341022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704335" y="293730"/>
            <a:ext cx="11294941" cy="6256896"/>
          </a:xfrm>
        </p:spPr>
        <p:txBody>
          <a:bodyPr vert="horz" lIns="0" tIns="0" rIns="0" bIns="0" rtlCol="0" anchor="t">
            <a:normAutofit/>
          </a:bodyPr>
          <a:lstStyle/>
          <a:p>
            <a:r>
              <a:rPr lang="en-GB" sz="2200" dirty="0">
                <a:effectLst/>
                <a:latin typeface="Calibri"/>
                <a:ea typeface="Calibri"/>
                <a:cs typeface="Times New Roman"/>
              </a:rPr>
              <a:t>Leaving Algeria in haste with few belongings, many </a:t>
            </a:r>
            <a:r>
              <a:rPr lang="en-GB" sz="2200" i="1" err="1">
                <a:effectLst/>
                <a:latin typeface="Calibri"/>
                <a:ea typeface="Calibri"/>
                <a:cs typeface="Times New Roman"/>
              </a:rPr>
              <a:t>pieds</a:t>
            </a:r>
            <a:r>
              <a:rPr lang="en-GB" sz="2200" i="1" dirty="0">
                <a:effectLst/>
                <a:latin typeface="Calibri"/>
                <a:ea typeface="Calibri"/>
                <a:cs typeface="Times New Roman"/>
              </a:rPr>
              <a:t>-noirs</a:t>
            </a:r>
            <a:r>
              <a:rPr lang="en-GB" sz="2200" dirty="0">
                <a:effectLst/>
                <a:latin typeface="Calibri"/>
                <a:ea typeface="Calibri"/>
                <a:cs typeface="Times New Roman"/>
              </a:rPr>
              <a:t> found themselves in search of accommodation and jobs on their arrival in France. But with 600,000 arriving in France in the spring of 1962, the available resources were stretched to breaking point.</a:t>
            </a:r>
            <a:r>
              <a:rPr lang="en-GB" sz="2200" dirty="0">
                <a:latin typeface="Calibri"/>
                <a:ea typeface="Calibri"/>
                <a:cs typeface="Times New Roman"/>
              </a:rPr>
              <a:t> </a:t>
            </a:r>
            <a:endParaRPr lang="en-GB" sz="2200">
              <a:effectLst/>
              <a:latin typeface="Calibri"/>
              <a:ea typeface="Calibri"/>
              <a:cs typeface="Times New Roman" panose="02020603050405020304" pitchFamily="18" charset="0"/>
            </a:endParaRPr>
          </a:p>
          <a:p>
            <a:r>
              <a:rPr lang="en-GB" sz="2200" dirty="0">
                <a:effectLst/>
                <a:latin typeface="Calibri"/>
                <a:ea typeface="Calibri"/>
                <a:cs typeface="Times New Roman"/>
              </a:rPr>
              <a:t>Marseille, a city of 600,000, saw its population double. The local population quickly became exhausted by the ‘repatriates’ and their needs</a:t>
            </a:r>
            <a:r>
              <a:rPr lang="en-GB" sz="2200" dirty="0">
                <a:latin typeface="Calibri"/>
                <a:ea typeface="Calibri"/>
                <a:cs typeface="Times New Roman"/>
              </a:rPr>
              <a:t>. Many</a:t>
            </a:r>
            <a:r>
              <a:rPr lang="en-GB" sz="2200" dirty="0">
                <a:effectLst/>
                <a:latin typeface="Calibri"/>
                <a:ea typeface="Calibri"/>
                <a:cs typeface="Times New Roman"/>
              </a:rPr>
              <a:t> </a:t>
            </a:r>
            <a:r>
              <a:rPr lang="en-GB" sz="2200" err="1">
                <a:latin typeface="Calibri"/>
                <a:ea typeface="Calibri"/>
                <a:cs typeface="Times New Roman"/>
              </a:rPr>
              <a:t>Marseillais</a:t>
            </a:r>
            <a:r>
              <a:rPr lang="en-GB" sz="2200" dirty="0">
                <a:effectLst/>
                <a:latin typeface="Calibri"/>
                <a:ea typeface="Calibri"/>
                <a:cs typeface="Times New Roman"/>
              </a:rPr>
              <a:t> shared the communist anti-colonial sympathies of Loule’s father.</a:t>
            </a:r>
            <a:r>
              <a:rPr lang="en-GB" sz="2200" dirty="0">
                <a:latin typeface="Calibri"/>
                <a:ea typeface="Calibri"/>
                <a:cs typeface="Times New Roman"/>
              </a:rPr>
              <a:t> </a:t>
            </a:r>
            <a:endParaRPr lang="en-GB" sz="2200">
              <a:effectLst/>
              <a:latin typeface="Calibri"/>
              <a:ea typeface="Calibri"/>
              <a:cs typeface="Times New Roman" panose="02020603050405020304" pitchFamily="18" charset="0"/>
            </a:endParaRPr>
          </a:p>
          <a:p>
            <a:r>
              <a:rPr lang="en-GB" sz="2200" dirty="0">
                <a:latin typeface="Calibri"/>
                <a:ea typeface="Calibri"/>
                <a:cs typeface="Times New Roman"/>
              </a:rPr>
              <a:t>Later in </a:t>
            </a:r>
            <a:r>
              <a:rPr lang="en-GB" sz="2200" dirty="0">
                <a:effectLst/>
                <a:latin typeface="Calibri"/>
                <a:ea typeface="Calibri"/>
                <a:cs typeface="Times New Roman"/>
              </a:rPr>
              <a:t>the</a:t>
            </a:r>
            <a:r>
              <a:rPr lang="en-GB" sz="2200" dirty="0">
                <a:latin typeface="Calibri"/>
                <a:ea typeface="Calibri"/>
                <a:cs typeface="Times New Roman"/>
              </a:rPr>
              <a:t> 1960s hundreds of thousands of Algerian Muslim men also arrived in Marseille, seeking work. France was booming economically and wanted labourers for its construction sites.</a:t>
            </a:r>
            <a:endParaRPr lang="en-GB" sz="2200">
              <a:latin typeface="Calibri"/>
              <a:ea typeface="Calibri"/>
              <a:cs typeface="Times New Roman" panose="02020603050405020304" pitchFamily="18" charset="0"/>
            </a:endParaRPr>
          </a:p>
          <a:p>
            <a:r>
              <a:rPr lang="en-GB" sz="2200" dirty="0">
                <a:latin typeface="Calibri"/>
                <a:ea typeface="Calibri"/>
                <a:cs typeface="Times New Roman"/>
              </a:rPr>
              <a:t>Many French citizens found the influx of Algerian workers difficult to reconcile with the war which Algerians had fought for independence. They found it difficult to understand why people who had fought for independence now wanted jobs in France.</a:t>
            </a:r>
            <a:endParaRPr lang="en-GB" sz="2200">
              <a:latin typeface="Calibri"/>
              <a:ea typeface="Calibri"/>
              <a:cs typeface="Times New Roman" panose="02020603050405020304" pitchFamily="18" charset="0"/>
            </a:endParaRPr>
          </a:p>
          <a:p>
            <a:pPr marL="0" indent="0">
              <a:buNone/>
            </a:pPr>
            <a:r>
              <a:rPr lang="en-GB" sz="2200" b="1" dirty="0">
                <a:solidFill>
                  <a:schemeClr val="accent6"/>
                </a:solidFill>
                <a:latin typeface="Calibri"/>
                <a:ea typeface="Calibri"/>
                <a:cs typeface="Times New Roman"/>
              </a:rPr>
              <a:t>Why might Algerians have looked for work in France? Think about how the Algerian economy might have been destabilised by independence.</a:t>
            </a:r>
            <a:endParaRPr lang="en-GB" sz="2200" b="1" dirty="0">
              <a:solidFill>
                <a:schemeClr val="accent6"/>
              </a:solidFill>
              <a:latin typeface="Calibri"/>
              <a:ea typeface="Calibri"/>
              <a:cs typeface="Times New Roman" panose="02020603050405020304" pitchFamily="18" charset="0"/>
            </a:endParaRPr>
          </a:p>
        </p:txBody>
      </p:sp>
      <p:sp>
        <p:nvSpPr>
          <p:cNvPr id="5" name="Title 4">
            <a:extLst>
              <a:ext uri="{FF2B5EF4-FFF2-40B4-BE49-F238E27FC236}">
                <a16:creationId xmlns:a16="http://schemas.microsoft.com/office/drawing/2014/main" id="{6026C8B8-E8BA-E376-0D09-06AA1BFB8F28}"/>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2395040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727285" y="0"/>
            <a:ext cx="10737429" cy="1011137"/>
          </a:xfrm>
        </p:spPr>
        <p:txBody>
          <a:bodyPr/>
          <a:lstStyle/>
          <a:p>
            <a:r>
              <a:rPr lang="en-US" dirty="0">
                <a:solidFill>
                  <a:schemeClr val="accent6"/>
                </a:solidFill>
                <a:latin typeface="Calibri"/>
                <a:cs typeface="Calibri"/>
              </a:rPr>
              <a:t>‘</a:t>
            </a:r>
            <a:r>
              <a:rPr lang="en-US">
                <a:solidFill>
                  <a:schemeClr val="accent6"/>
                </a:solidFill>
                <a:latin typeface="Calibri"/>
                <a:cs typeface="Calibri"/>
              </a:rPr>
              <a:t>they should stay over there</a:t>
            </a:r>
            <a:r>
              <a:rPr lang="en-US" dirty="0">
                <a:solidFill>
                  <a:schemeClr val="accent6"/>
                </a:solidFill>
                <a:latin typeface="Calibri"/>
                <a:cs typeface="Calibri"/>
              </a:rPr>
              <a:t>’</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712272" y="1173892"/>
            <a:ext cx="11088430" cy="5202023"/>
          </a:xfrm>
        </p:spPr>
        <p:txBody>
          <a:bodyPr vert="horz" lIns="0" tIns="0" rIns="0" bIns="0" rtlCol="0" anchor="t">
            <a:normAutofit fontScale="92500" lnSpcReduction="10000"/>
          </a:bodyPr>
          <a:lstStyle/>
          <a:p>
            <a:pPr marL="171450" indent="-171450">
              <a:buNone/>
            </a:pPr>
            <a:r>
              <a:rPr lang="en-GB" b="1" dirty="0" err="1">
                <a:latin typeface="Calibri"/>
                <a:ea typeface="+mn-lt"/>
                <a:cs typeface="+mn-lt"/>
              </a:rPr>
              <a:t>Loule</a:t>
            </a:r>
            <a:r>
              <a:rPr lang="en-GB" dirty="0">
                <a:latin typeface="Calibri"/>
                <a:ea typeface="+mn-lt"/>
                <a:cs typeface="+mn-lt"/>
              </a:rPr>
              <a:t> - </a:t>
            </a:r>
            <a:r>
              <a:rPr lang="en-GB" b="1" i="1" dirty="0">
                <a:solidFill>
                  <a:schemeClr val="accent1"/>
                </a:solidFill>
                <a:latin typeface="Calibri"/>
                <a:ea typeface="+mn-lt"/>
                <a:cs typeface="+mn-lt"/>
              </a:rPr>
              <a:t>They should stay over there... </a:t>
            </a:r>
            <a:r>
              <a:rPr lang="en-GB" i="1" dirty="0">
                <a:latin typeface="Calibri"/>
                <a:ea typeface="+mn-lt"/>
                <a:cs typeface="+mn-lt"/>
              </a:rPr>
              <a:t>But they seem to think this is a place of refuge for them, that it owes them something, that it's guilty of subjugating them, of betraying them! They bit the hand that fed them and still want to come back for more, don’t they? And make us pay for it too...</a:t>
            </a:r>
            <a:endParaRPr lang="en-US" i="1">
              <a:latin typeface="Calibri"/>
              <a:ea typeface="+mn-lt"/>
              <a:cs typeface="+mn-lt"/>
            </a:endParaRPr>
          </a:p>
          <a:p>
            <a:pPr marL="0" indent="0">
              <a:buNone/>
            </a:pPr>
            <a:r>
              <a:rPr lang="en-GB" b="1" dirty="0">
                <a:latin typeface="Calibri"/>
                <a:ea typeface="+mn-lt"/>
                <a:cs typeface="+mn-lt"/>
              </a:rPr>
              <a:t>Monsieur Blanc</a:t>
            </a:r>
            <a:r>
              <a:rPr lang="en-GB" dirty="0">
                <a:latin typeface="Calibri"/>
                <a:ea typeface="+mn-lt"/>
                <a:cs typeface="+mn-lt"/>
              </a:rPr>
              <a:t> – </a:t>
            </a:r>
            <a:r>
              <a:rPr lang="en-GB" i="1" dirty="0" err="1">
                <a:latin typeface="Calibri"/>
                <a:ea typeface="+mn-lt"/>
                <a:cs typeface="+mn-lt"/>
              </a:rPr>
              <a:t>Loule</a:t>
            </a:r>
            <a:r>
              <a:rPr lang="en-GB" i="1" dirty="0">
                <a:latin typeface="Calibri"/>
                <a:ea typeface="+mn-lt"/>
                <a:cs typeface="+mn-lt"/>
              </a:rPr>
              <a:t>, you are angry. You don't really mean what you're saying!</a:t>
            </a:r>
          </a:p>
          <a:p>
            <a:pPr>
              <a:buNone/>
            </a:pPr>
            <a:r>
              <a:rPr lang="en-GB" b="1" dirty="0" err="1">
                <a:latin typeface="Calibri"/>
                <a:ea typeface="+mn-lt"/>
                <a:cs typeface="+mn-lt"/>
              </a:rPr>
              <a:t>Loule</a:t>
            </a:r>
            <a:r>
              <a:rPr lang="en-GB" dirty="0">
                <a:latin typeface="Calibri"/>
                <a:ea typeface="+mn-lt"/>
                <a:cs typeface="+mn-lt"/>
              </a:rPr>
              <a:t> – </a:t>
            </a:r>
            <a:r>
              <a:rPr lang="en-GB" b="1" i="1" dirty="0">
                <a:solidFill>
                  <a:schemeClr val="accent1"/>
                </a:solidFill>
                <a:latin typeface="Calibri"/>
                <a:ea typeface="+mn-lt"/>
                <a:cs typeface="+mn-lt"/>
              </a:rPr>
              <a:t>And then there’s the Johnny-come-latelies! The ones who think this land belongs to them just because they bought a piece of it</a:t>
            </a:r>
            <a:r>
              <a:rPr lang="en-GB" i="1" dirty="0">
                <a:latin typeface="Calibri"/>
                <a:ea typeface="+mn-lt"/>
                <a:cs typeface="+mn-lt"/>
              </a:rPr>
              <a:t>, and all they see here are fields they can endlessly concrete over... One huge theme park where I'm the performing monkey!</a:t>
            </a:r>
            <a:endParaRPr lang="en-GB" i="1" dirty="0">
              <a:latin typeface="Calibri"/>
              <a:ea typeface="Calibri"/>
              <a:cs typeface="Calibri"/>
            </a:endParaRPr>
          </a:p>
          <a:p>
            <a:pPr marL="0" indent="0">
              <a:buNone/>
            </a:pPr>
            <a:r>
              <a:rPr lang="en-GB" b="1" dirty="0">
                <a:latin typeface="Calibri"/>
                <a:ea typeface="+mn-lt"/>
                <a:cs typeface="+mn-lt"/>
              </a:rPr>
              <a:t>Monsieur Blanc</a:t>
            </a:r>
            <a:r>
              <a:rPr lang="en-GB" i="1" dirty="0">
                <a:latin typeface="Calibri"/>
                <a:ea typeface="+mn-lt"/>
                <a:cs typeface="+mn-lt"/>
              </a:rPr>
              <a:t> – Am I a Johnny-come-lately then?</a:t>
            </a:r>
            <a:endParaRPr lang="en-GB" i="1" dirty="0">
              <a:latin typeface="Calibri"/>
              <a:ea typeface="Calibri"/>
              <a:cs typeface="Calibri"/>
            </a:endParaRPr>
          </a:p>
          <a:p>
            <a:pPr marL="0" indent="0">
              <a:buNone/>
            </a:pPr>
            <a:r>
              <a:rPr lang="en-GB" b="1" dirty="0" err="1">
                <a:latin typeface="Calibri"/>
                <a:ea typeface="+mn-lt"/>
                <a:cs typeface="+mn-lt"/>
              </a:rPr>
              <a:t>Loule</a:t>
            </a:r>
            <a:r>
              <a:rPr lang="en-GB" b="1" dirty="0">
                <a:latin typeface="Calibri"/>
                <a:ea typeface="+mn-lt"/>
                <a:cs typeface="+mn-lt"/>
              </a:rPr>
              <a:t> </a:t>
            </a:r>
            <a:r>
              <a:rPr lang="en-GB" dirty="0">
                <a:latin typeface="Calibri"/>
                <a:ea typeface="+mn-lt"/>
                <a:cs typeface="+mn-lt"/>
              </a:rPr>
              <a:t>– </a:t>
            </a:r>
            <a:r>
              <a:rPr lang="en-GB" i="1" dirty="0">
                <a:latin typeface="Calibri"/>
                <a:ea typeface="+mn-lt"/>
                <a:cs typeface="+mn-lt"/>
              </a:rPr>
              <a:t>Not you, no. You’re just a duffer!</a:t>
            </a:r>
            <a:endParaRPr lang="en-GB" i="1" dirty="0">
              <a:latin typeface="Calibri"/>
              <a:ea typeface="Calibri"/>
              <a:cs typeface="Calibri"/>
            </a:endParaRPr>
          </a:p>
          <a:p>
            <a:pPr marL="0" indent="0">
              <a:buNone/>
            </a:pPr>
            <a:endParaRPr lang="en-GB" sz="1500" i="1" dirty="0">
              <a:solidFill>
                <a:srgbClr val="000000"/>
              </a:solidFill>
              <a:latin typeface="Tw Cen MT"/>
              <a:ea typeface="Calibri" panose="020F0502020204030204" pitchFamily="34" charset="0"/>
              <a:cs typeface="Times New Roman"/>
            </a:endParaRPr>
          </a:p>
          <a:p>
            <a:pPr marL="0" indent="0">
              <a:buNone/>
            </a:pPr>
            <a:r>
              <a:rPr lang="en-GB" b="1" dirty="0">
                <a:solidFill>
                  <a:schemeClr val="accent6"/>
                </a:solidFill>
                <a:latin typeface="Calibri"/>
                <a:ea typeface="Calibri" panose="020F0502020204030204" pitchFamily="34" charset="0"/>
                <a:cs typeface="Times New Roman"/>
              </a:rPr>
              <a:t>Why would Monsieur Blanc sense that </a:t>
            </a:r>
            <a:r>
              <a:rPr lang="en-GB" b="1" err="1">
                <a:solidFill>
                  <a:schemeClr val="accent6"/>
                </a:solidFill>
                <a:latin typeface="Calibri"/>
                <a:ea typeface="Calibri" panose="020F0502020204030204" pitchFamily="34" charset="0"/>
                <a:cs typeface="Times New Roman"/>
              </a:rPr>
              <a:t>Loule</a:t>
            </a:r>
            <a:r>
              <a:rPr lang="en-GB" b="1" dirty="0">
                <a:solidFill>
                  <a:schemeClr val="accent6"/>
                </a:solidFill>
                <a:latin typeface="Calibri"/>
                <a:ea typeface="Calibri" panose="020F0502020204030204" pitchFamily="34" charset="0"/>
                <a:cs typeface="Times New Roman"/>
              </a:rPr>
              <a:t> is referring to him here?</a:t>
            </a:r>
            <a:endParaRPr lang="en-GB" b="1" dirty="0">
              <a:solidFill>
                <a:schemeClr val="accent6"/>
              </a:solidFill>
              <a:effectLst/>
              <a:latin typeface="Calibri"/>
              <a:ea typeface="Calibri" panose="020F0502020204030204" pitchFamily="34" charset="0"/>
              <a:cs typeface="Times New Roman"/>
            </a:endParaRPr>
          </a:p>
        </p:txBody>
      </p:sp>
    </p:spTree>
    <p:extLst>
      <p:ext uri="{BB962C8B-B14F-4D97-AF65-F5344CB8AC3E}">
        <p14:creationId xmlns:p14="http://schemas.microsoft.com/office/powerpoint/2010/main" val="30685979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16447"/>
            <a:ext cx="10737429" cy="1011137"/>
          </a:xfrm>
        </p:spPr>
        <p:txBody>
          <a:bodyPr/>
          <a:lstStyle/>
          <a:p>
            <a:r>
              <a:rPr lang="en-US" dirty="0">
                <a:solidFill>
                  <a:schemeClr val="accent6"/>
                </a:solidFill>
                <a:latin typeface="Calibri"/>
                <a:cs typeface="Calibri"/>
              </a:rPr>
              <a:t>‘</a:t>
            </a:r>
            <a:r>
              <a:rPr lang="en-US">
                <a:solidFill>
                  <a:schemeClr val="accent6"/>
                </a:solidFill>
                <a:latin typeface="Calibri"/>
                <a:cs typeface="Calibri"/>
              </a:rPr>
              <a:t>they should stay over there’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555235"/>
            <a:ext cx="10367320" cy="4452881"/>
          </a:xfrm>
        </p:spPr>
        <p:txBody>
          <a:bodyPr vert="horz" lIns="0" tIns="0" rIns="0" bIns="0" rtlCol="0" anchor="t">
            <a:normAutofit/>
          </a:bodyPr>
          <a:lstStyle/>
          <a:p>
            <a:pPr marL="0" indent="0">
              <a:buNone/>
            </a:pPr>
            <a:r>
              <a:rPr lang="en-GB" sz="2800" dirty="0" err="1">
                <a:effectLst/>
                <a:latin typeface="Calibri"/>
                <a:ea typeface="Calibri"/>
                <a:cs typeface="Calibri"/>
              </a:rPr>
              <a:t>L</a:t>
            </a:r>
            <a:r>
              <a:rPr lang="en-GB" dirty="0" err="1">
                <a:effectLst/>
                <a:latin typeface="Calibri"/>
                <a:ea typeface="Calibri"/>
                <a:cs typeface="Calibri"/>
              </a:rPr>
              <a:t>oule</a:t>
            </a:r>
            <a:r>
              <a:rPr lang="en-GB" dirty="0">
                <a:effectLst/>
                <a:latin typeface="Calibri"/>
                <a:ea typeface="Calibri"/>
                <a:cs typeface="Calibri"/>
              </a:rPr>
              <a:t> </a:t>
            </a:r>
            <a:r>
              <a:rPr lang="en-GB" dirty="0">
                <a:latin typeface="Calibri"/>
                <a:ea typeface="Calibri"/>
                <a:cs typeface="Calibri"/>
              </a:rPr>
              <a:t>argues that those from Provence </a:t>
            </a:r>
            <a:r>
              <a:rPr lang="en-GB" dirty="0">
                <a:effectLst/>
                <a:latin typeface="Calibri"/>
                <a:ea typeface="Calibri"/>
                <a:cs typeface="Calibri"/>
              </a:rPr>
              <a:t>feel that their homeland is being changed by waves of incomers, whether immigrants, refugees or bourgeois Parisians relocating to a Provencal Disneyland.</a:t>
            </a:r>
          </a:p>
          <a:p>
            <a:pPr marL="0" indent="0">
              <a:buNone/>
            </a:pPr>
            <a:r>
              <a:rPr lang="en-GB" dirty="0">
                <a:latin typeface="Calibri"/>
                <a:ea typeface="Calibri"/>
                <a:cs typeface="Calibri"/>
              </a:rPr>
              <a:t>As M. Blanc has recently come from Paris to buy land to build on, probably for a holiday home, he senses that this is referring to people like him. It's unusual to hear the same language used for immigrants and rich second home-owners but Loule resents both groups.</a:t>
            </a:r>
            <a:endParaRPr lang="en-GB" dirty="0">
              <a:effectLst/>
              <a:latin typeface="Calibri"/>
              <a:ea typeface="Calibri"/>
              <a:cs typeface="Calibri"/>
            </a:endParaRPr>
          </a:p>
          <a:p>
            <a:pPr marL="0" indent="0">
              <a:buNone/>
            </a:pPr>
            <a:r>
              <a:rPr lang="en-GB" b="1" dirty="0">
                <a:solidFill>
                  <a:schemeClr val="accent6"/>
                </a:solidFill>
                <a:latin typeface="Calibri"/>
                <a:ea typeface="Calibri"/>
                <a:cs typeface="Calibri"/>
              </a:rPr>
              <a:t>In your opinion, d</a:t>
            </a:r>
            <a:r>
              <a:rPr lang="en-GB" b="1" dirty="0">
                <a:solidFill>
                  <a:schemeClr val="accent6"/>
                </a:solidFill>
                <a:effectLst/>
                <a:latin typeface="Calibri"/>
                <a:ea typeface="Calibri"/>
                <a:cs typeface="Calibri"/>
              </a:rPr>
              <a:t>o </a:t>
            </a:r>
            <a:r>
              <a:rPr lang="en-GB" b="1" dirty="0">
                <a:solidFill>
                  <a:schemeClr val="accent6"/>
                </a:solidFill>
                <a:latin typeface="Calibri"/>
                <a:ea typeface="Calibri"/>
                <a:cs typeface="Calibri"/>
              </a:rPr>
              <a:t>we still hear arguments like this today? </a:t>
            </a:r>
            <a:endParaRPr lang="en-GB" b="1">
              <a:solidFill>
                <a:schemeClr val="accent6"/>
              </a:solidFill>
              <a:effectLst/>
              <a:latin typeface="Calibri" panose="020F0502020204030204" pitchFamily="34" charset="0"/>
              <a:ea typeface="Calibri"/>
              <a:cs typeface="Calibri" panose="020F0502020204030204" pitchFamily="34" charset="0"/>
            </a:endParaRPr>
          </a:p>
        </p:txBody>
      </p:sp>
    </p:spTree>
    <p:extLst>
      <p:ext uri="{BB962C8B-B14F-4D97-AF65-F5344CB8AC3E}">
        <p14:creationId xmlns:p14="http://schemas.microsoft.com/office/powerpoint/2010/main" val="39937337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31340" y="459002"/>
            <a:ext cx="11306432" cy="6075663"/>
          </a:xfrm>
        </p:spPr>
        <p:txBody>
          <a:bodyPr vert="horz" lIns="0" tIns="0" rIns="0" bIns="0" rtlCol="0" anchor="t">
            <a:noAutofit/>
          </a:bodyPr>
          <a:lstStyle/>
          <a:p>
            <a:pPr marL="0" indent="0">
              <a:buNone/>
            </a:pPr>
            <a:r>
              <a:rPr lang="en-GB" b="1" dirty="0">
                <a:solidFill>
                  <a:schemeClr val="accent6"/>
                </a:solidFill>
                <a:latin typeface="Calibri"/>
                <a:cs typeface="Calibri"/>
              </a:rPr>
              <a:t>Think about the emotions in this scene. </a:t>
            </a:r>
            <a:endParaRPr lang="en-GB" b="1">
              <a:solidFill>
                <a:schemeClr val="accent6"/>
              </a:solidFill>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In the performance of the play, the audience laughs at </a:t>
            </a:r>
            <a:r>
              <a:rPr lang="en-US" b="1" dirty="0" err="1">
                <a:solidFill>
                  <a:schemeClr val="accent6"/>
                </a:solidFill>
                <a:latin typeface="Calibri"/>
                <a:cs typeface="Calibri"/>
              </a:rPr>
              <a:t>Zé</a:t>
            </a:r>
            <a:r>
              <a:rPr lang="en-US" b="1" dirty="0">
                <a:solidFill>
                  <a:schemeClr val="accent6"/>
                </a:solidFill>
                <a:latin typeface="Calibri"/>
                <a:cs typeface="Calibri"/>
              </a:rPr>
              <a:t> and M. Blanc’s reactions to Loule's comments about 'all and sundry' and Loule’s responses. Why?</a:t>
            </a:r>
            <a:endParaRPr lang="en-US" b="1" dirty="0">
              <a:solidFill>
                <a:schemeClr val="accent6"/>
              </a:solidFill>
              <a:latin typeface="Calibri"/>
              <a:ea typeface="Calibri"/>
              <a:cs typeface="Calibri"/>
            </a:endParaRPr>
          </a:p>
          <a:p>
            <a:pPr marL="0" indent="0">
              <a:buNone/>
            </a:pPr>
            <a:endParaRPr lang="en-US" sz="1800" b="1" dirty="0">
              <a:solidFill>
                <a:schemeClr val="accent6"/>
              </a:solidFill>
              <a:latin typeface="Calibri"/>
              <a:cs typeface="Calibri"/>
            </a:endParaRPr>
          </a:p>
          <a:p>
            <a:pPr marL="0" indent="0">
              <a:buNone/>
            </a:pPr>
            <a:r>
              <a:rPr lang="en-US" dirty="0" err="1">
                <a:latin typeface="Calibri"/>
                <a:cs typeface="Calibri"/>
              </a:rPr>
              <a:t>Zé</a:t>
            </a:r>
            <a:r>
              <a:rPr lang="en-US" dirty="0">
                <a:latin typeface="Calibri"/>
                <a:cs typeface="Calibri"/>
              </a:rPr>
              <a:t> senses he, or at least the </a:t>
            </a:r>
            <a:r>
              <a:rPr lang="en-US" i="1" dirty="0" err="1">
                <a:latin typeface="Calibri"/>
                <a:cs typeface="Calibri"/>
              </a:rPr>
              <a:t>pieds</a:t>
            </a:r>
            <a:r>
              <a:rPr lang="en-US" i="1" dirty="0">
                <a:latin typeface="Calibri"/>
                <a:cs typeface="Calibri"/>
              </a:rPr>
              <a:t>-noirs, </a:t>
            </a:r>
            <a:r>
              <a:rPr lang="en-US" dirty="0">
                <a:latin typeface="Calibri"/>
                <a:cs typeface="Calibri"/>
              </a:rPr>
              <a:t>are being targeted in Loule’s comments about those who came and took over space and resources in Provence. </a:t>
            </a:r>
          </a:p>
          <a:p>
            <a:pPr marL="0" indent="0">
              <a:buNone/>
            </a:pPr>
            <a:r>
              <a:rPr lang="en-US" dirty="0">
                <a:latin typeface="Calibri"/>
                <a:cs typeface="Calibri"/>
              </a:rPr>
              <a:t>M. Blanc senses that he too is being targeted by Loule due to his comment about the wealthy outsiders coming and buying up and building on his native land.</a:t>
            </a:r>
            <a:endParaRPr lang="en-US" dirty="0"/>
          </a:p>
          <a:p>
            <a:pPr marL="0" indent="0">
              <a:buNone/>
            </a:pPr>
            <a:r>
              <a:rPr lang="en-US" dirty="0">
                <a:latin typeface="Calibri"/>
                <a:cs typeface="Calibri"/>
              </a:rPr>
              <a:t>When challenged by both </a:t>
            </a:r>
            <a:r>
              <a:rPr lang="en-US" dirty="0" err="1">
                <a:latin typeface="Calibri"/>
                <a:cs typeface="Calibri"/>
              </a:rPr>
              <a:t>Zé</a:t>
            </a:r>
            <a:r>
              <a:rPr lang="en-US" dirty="0">
                <a:latin typeface="Calibri"/>
                <a:cs typeface="Calibri"/>
              </a:rPr>
              <a:t> and M. Blanc on this, Loule insists he doesn’t mean them specifically. It is comical that he accuses the groups to which they belong but is quick to say that he is not talking about the individuals standing in front of him. </a:t>
            </a:r>
            <a:endParaRPr lang="en-US" dirty="0">
              <a:latin typeface="Calibri"/>
              <a:ea typeface="Calibri"/>
              <a:cs typeface="Calibri"/>
            </a:endParaRPr>
          </a:p>
        </p:txBody>
      </p:sp>
    </p:spTree>
    <p:extLst>
      <p:ext uri="{BB962C8B-B14F-4D97-AF65-F5344CB8AC3E}">
        <p14:creationId xmlns:p14="http://schemas.microsoft.com/office/powerpoint/2010/main" val="4166290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B32AF4-CEED-EAA3-78C0-A45DF2A335E6}"/>
              </a:ext>
            </a:extLst>
          </p:cNvPr>
          <p:cNvSpPr>
            <a:spLocks noGrp="1"/>
          </p:cNvSpPr>
          <p:nvPr>
            <p:ph type="title"/>
          </p:nvPr>
        </p:nvSpPr>
        <p:spPr>
          <a:xfrm>
            <a:off x="701040" y="252413"/>
            <a:ext cx="10830143" cy="785813"/>
          </a:xfrm>
        </p:spPr>
        <p:txBody>
          <a:bodyPr anchor="b">
            <a:normAutofit fontScale="90000"/>
          </a:bodyPr>
          <a:lstStyle/>
          <a:p>
            <a:r>
              <a:rPr lang="en-US" dirty="0">
                <a:solidFill>
                  <a:schemeClr val="accent6"/>
                </a:solidFill>
                <a:latin typeface="Calibri"/>
                <a:ea typeface="Calibri"/>
                <a:cs typeface="Calibri"/>
              </a:rPr>
              <a:t>Group study: Monsieur Blanc’s father</a:t>
            </a:r>
          </a:p>
        </p:txBody>
      </p:sp>
      <p:sp>
        <p:nvSpPr>
          <p:cNvPr id="3" name="Content Placeholder 2">
            <a:extLst>
              <a:ext uri="{FF2B5EF4-FFF2-40B4-BE49-F238E27FC236}">
                <a16:creationId xmlns:a16="http://schemas.microsoft.com/office/drawing/2014/main" id="{C6F97168-0D58-80DE-5845-C8AA2758B8AD}"/>
              </a:ext>
            </a:extLst>
          </p:cNvPr>
          <p:cNvSpPr>
            <a:spLocks noGrp="1"/>
          </p:cNvSpPr>
          <p:nvPr>
            <p:ph idx="1"/>
          </p:nvPr>
        </p:nvSpPr>
        <p:spPr>
          <a:xfrm>
            <a:off x="596976" y="1728787"/>
            <a:ext cx="11133062" cy="4447221"/>
          </a:xfrm>
        </p:spPr>
        <p:txBody>
          <a:bodyPr anchor="t">
            <a:normAutofit/>
          </a:bodyPr>
          <a:lstStyle/>
          <a:p>
            <a:pPr marL="0" indent="0">
              <a:lnSpc>
                <a:spcPct val="110000"/>
              </a:lnSpc>
              <a:buNone/>
            </a:pPr>
            <a:r>
              <a:rPr lang="en-US" b="1" dirty="0">
                <a:solidFill>
                  <a:schemeClr val="accent6"/>
                </a:solidFill>
                <a:latin typeface="Calibri"/>
                <a:ea typeface="Calibri"/>
                <a:cs typeface="Calibri"/>
              </a:rPr>
              <a:t>In groups, read</a:t>
            </a:r>
            <a:r>
              <a:rPr lang="en-US" b="1" dirty="0">
                <a:latin typeface="Calibri"/>
                <a:ea typeface="Calibri"/>
                <a:cs typeface="Calibri"/>
              </a:rPr>
              <a:t>: </a:t>
            </a:r>
            <a:r>
              <a:rPr lang="en-US" dirty="0">
                <a:latin typeface="Calibri"/>
                <a:ea typeface="Calibri"/>
                <a:cs typeface="Calibri"/>
              </a:rPr>
              <a:t>end of pp. 31-4 / end of online section 7</a:t>
            </a:r>
          </a:p>
          <a:p>
            <a:pPr marL="0" indent="0">
              <a:lnSpc>
                <a:spcPct val="110000"/>
              </a:lnSpc>
              <a:buNone/>
            </a:pPr>
            <a:r>
              <a:rPr lang="en-US" dirty="0">
                <a:latin typeface="Calibri"/>
                <a:ea typeface="Calibri"/>
                <a:cs typeface="Calibri"/>
              </a:rPr>
              <a:t>Group 1: M. Blanc - '</a:t>
            </a:r>
            <a:r>
              <a:rPr lang="en-US" i="1" dirty="0">
                <a:solidFill>
                  <a:srgbClr val="231F20"/>
                </a:solidFill>
                <a:latin typeface="Calibri"/>
                <a:ea typeface="+mn-lt"/>
                <a:cs typeface="+mn-lt"/>
              </a:rPr>
              <a:t>My father was just a man too</a:t>
            </a:r>
            <a:r>
              <a:rPr lang="en-US" dirty="0">
                <a:solidFill>
                  <a:srgbClr val="000000"/>
                </a:solidFill>
                <a:latin typeface="Calibri"/>
                <a:ea typeface="Calibri"/>
                <a:cs typeface="Calibri"/>
              </a:rPr>
              <a:t>'</a:t>
            </a:r>
            <a:r>
              <a:rPr lang="en-US" dirty="0">
                <a:latin typeface="Calibri"/>
                <a:ea typeface="Calibri"/>
                <a:cs typeface="Calibri"/>
              </a:rPr>
              <a:t> to '</a:t>
            </a:r>
            <a:r>
              <a:rPr lang="en-US" i="1" dirty="0">
                <a:latin typeface="Calibri"/>
                <a:ea typeface="Calibri"/>
                <a:cs typeface="Calibri"/>
              </a:rPr>
              <a:t>Monsieur Blanc - Yes'</a:t>
            </a:r>
            <a:endParaRPr lang="en-US" i="1">
              <a:latin typeface="Calibri" panose="020F0502020204030204" pitchFamily="34" charset="0"/>
              <a:ea typeface="Calibri"/>
              <a:cs typeface="Calibri" panose="020F0502020204030204" pitchFamily="34" charset="0"/>
            </a:endParaRPr>
          </a:p>
          <a:p>
            <a:pPr marL="0" indent="0">
              <a:lnSpc>
                <a:spcPct val="110000"/>
              </a:lnSpc>
              <a:buNone/>
            </a:pPr>
            <a:r>
              <a:rPr lang="en-US" dirty="0">
                <a:latin typeface="Calibri"/>
                <a:ea typeface="Calibri"/>
                <a:cs typeface="Calibri"/>
              </a:rPr>
              <a:t>Group 2: '</a:t>
            </a:r>
            <a:r>
              <a:rPr lang="en-US" i="1" dirty="0">
                <a:latin typeface="Calibri"/>
                <a:ea typeface="Calibri"/>
                <a:cs typeface="Calibri"/>
              </a:rPr>
              <a:t>Monsieur Blanc continues</a:t>
            </a:r>
            <a:r>
              <a:rPr lang="en-US" dirty="0">
                <a:latin typeface="Calibri"/>
                <a:ea typeface="Calibri"/>
                <a:cs typeface="Calibri"/>
              </a:rPr>
              <a:t>' to '</a:t>
            </a:r>
            <a:r>
              <a:rPr lang="en-US" i="1" dirty="0">
                <a:latin typeface="Calibri"/>
                <a:ea typeface="+mn-lt"/>
                <a:cs typeface="+mn-lt"/>
              </a:rPr>
              <a:t>Like Camus, you see: he held his peace.</a:t>
            </a:r>
            <a:r>
              <a:rPr lang="en-US" dirty="0">
                <a:latin typeface="Calibri"/>
                <a:ea typeface="+mn-lt"/>
                <a:cs typeface="+mn-lt"/>
              </a:rPr>
              <a:t>'</a:t>
            </a:r>
            <a:endParaRPr lang="en-US" dirty="0">
              <a:latin typeface="Calibri"/>
              <a:ea typeface="Calibri"/>
              <a:cs typeface="Calibri"/>
            </a:endParaRPr>
          </a:p>
          <a:p>
            <a:pPr marL="0" indent="0">
              <a:lnSpc>
                <a:spcPct val="110000"/>
              </a:lnSpc>
              <a:buNone/>
            </a:pPr>
            <a:r>
              <a:rPr lang="en-US" dirty="0">
                <a:latin typeface="Calibri"/>
                <a:ea typeface="Calibri"/>
                <a:cs typeface="Calibri"/>
              </a:rPr>
              <a:t>Group 3: </a:t>
            </a:r>
            <a:r>
              <a:rPr lang="en-US" i="1" err="1">
                <a:latin typeface="Calibri"/>
                <a:ea typeface="Calibri"/>
                <a:cs typeface="Calibri"/>
              </a:rPr>
              <a:t>Loule</a:t>
            </a:r>
            <a:r>
              <a:rPr lang="en-US" i="1" dirty="0">
                <a:latin typeface="Calibri"/>
                <a:ea typeface="Calibri"/>
                <a:cs typeface="Calibri"/>
              </a:rPr>
              <a:t> - 'Why didn't he quit ?</a:t>
            </a:r>
            <a:r>
              <a:rPr lang="en-US" dirty="0">
                <a:latin typeface="Calibri"/>
                <a:ea typeface="Calibri"/>
                <a:cs typeface="Calibri"/>
              </a:rPr>
              <a:t>' to '</a:t>
            </a:r>
            <a:r>
              <a:rPr lang="en-US" i="1" dirty="0">
                <a:latin typeface="Calibri"/>
                <a:ea typeface="Calibri"/>
                <a:cs typeface="Calibri"/>
              </a:rPr>
              <a:t>helicopters far out at sea'</a:t>
            </a:r>
            <a:endParaRPr lang="en-US">
              <a:latin typeface="Calibri" panose="020F0502020204030204" pitchFamily="34" charset="0"/>
              <a:ea typeface="Calibri"/>
              <a:cs typeface="Calibri" panose="020F0502020204030204" pitchFamily="34" charset="0"/>
            </a:endParaRPr>
          </a:p>
          <a:p>
            <a:pPr marL="0" indent="0">
              <a:lnSpc>
                <a:spcPct val="110000"/>
              </a:lnSpc>
              <a:buNone/>
            </a:pPr>
            <a:endParaRPr lang="en-US" dirty="0">
              <a:latin typeface="Calibri"/>
              <a:ea typeface="Calibri"/>
              <a:cs typeface="Calibri"/>
            </a:endParaRPr>
          </a:p>
          <a:p>
            <a:pPr marL="0" indent="0">
              <a:lnSpc>
                <a:spcPct val="110000"/>
              </a:lnSpc>
              <a:buNone/>
            </a:pPr>
            <a:r>
              <a:rPr lang="en-US" b="1" dirty="0">
                <a:solidFill>
                  <a:schemeClr val="accent6"/>
                </a:solidFill>
                <a:latin typeface="Calibri"/>
                <a:ea typeface="Calibri"/>
                <a:cs typeface="Calibri"/>
              </a:rPr>
              <a:t>Describe what we learn in each of your sections about M. Blanc's father.</a:t>
            </a:r>
          </a:p>
          <a:p>
            <a:pPr marL="0" indent="0">
              <a:lnSpc>
                <a:spcPct val="110000"/>
              </a:lnSpc>
              <a:buNone/>
            </a:pPr>
            <a:r>
              <a:rPr lang="en-US" b="1" dirty="0">
                <a:solidFill>
                  <a:schemeClr val="accent6"/>
                </a:solidFill>
                <a:latin typeface="Calibri"/>
                <a:ea typeface="Calibri"/>
                <a:cs typeface="Calibri"/>
              </a:rPr>
              <a:t>How is empathy created for M. Blanc’s father in this scene despite his role?</a:t>
            </a:r>
            <a:endParaRPr lang="en-US">
              <a:solidFill>
                <a:schemeClr val="accent6"/>
              </a:solidFill>
              <a:latin typeface="Calibri"/>
              <a:ea typeface="Calibri"/>
              <a:cs typeface="Calibri"/>
            </a:endParaRPr>
          </a:p>
        </p:txBody>
      </p:sp>
      <p:sp>
        <p:nvSpPr>
          <p:cNvPr id="4105" name="Rectangle 4104">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7" name="Rectangle 4106">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70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326517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03" name="Rectangle 4102">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C6F97168-0D58-80DE-5845-C8AA2758B8AD}"/>
              </a:ext>
            </a:extLst>
          </p:cNvPr>
          <p:cNvSpPr>
            <a:spLocks noGrp="1"/>
          </p:cNvSpPr>
          <p:nvPr>
            <p:ph idx="1"/>
          </p:nvPr>
        </p:nvSpPr>
        <p:spPr>
          <a:xfrm>
            <a:off x="593124" y="290514"/>
            <a:ext cx="11216289" cy="6131557"/>
          </a:xfrm>
        </p:spPr>
        <p:txBody>
          <a:bodyPr vert="horz" lIns="0" tIns="0" rIns="0" bIns="0" rtlCol="0" anchor="t">
            <a:noAutofit/>
          </a:bodyPr>
          <a:lstStyle/>
          <a:p>
            <a:pPr marL="0" indent="0">
              <a:buNone/>
            </a:pPr>
            <a:r>
              <a:rPr lang="en-US" sz="2200" b="1" dirty="0">
                <a:latin typeface="Calibri"/>
                <a:ea typeface="Calibri"/>
                <a:cs typeface="Calibri"/>
              </a:rPr>
              <a:t>Group 1: </a:t>
            </a:r>
            <a:r>
              <a:rPr lang="en-US" sz="2200" dirty="0">
                <a:latin typeface="Calibri"/>
                <a:ea typeface="+mn-lt"/>
                <a:cs typeface="+mn-lt"/>
              </a:rPr>
              <a:t>'</a:t>
            </a:r>
            <a:r>
              <a:rPr lang="en-US" sz="2200" b="1" dirty="0">
                <a:latin typeface="Calibri"/>
                <a:ea typeface="+mn-lt"/>
                <a:cs typeface="+mn-lt"/>
              </a:rPr>
              <a:t>M</a:t>
            </a:r>
            <a:r>
              <a:rPr lang="en-US" sz="2200" b="1" i="1" dirty="0">
                <a:latin typeface="Calibri"/>
                <a:ea typeface="+mn-lt"/>
                <a:cs typeface="+mn-lt"/>
              </a:rPr>
              <a:t>y father was just a man to</a:t>
            </a:r>
            <a:r>
              <a:rPr lang="en-US" sz="2200" b="1" dirty="0">
                <a:latin typeface="Calibri"/>
                <a:ea typeface="+mn-lt"/>
                <a:cs typeface="+mn-lt"/>
              </a:rPr>
              <a:t>o' to 'Monsieur Blanc - </a:t>
            </a:r>
            <a:r>
              <a:rPr lang="en-US" sz="2200" b="1" i="1" dirty="0">
                <a:latin typeface="Calibri"/>
                <a:ea typeface="+mn-lt"/>
                <a:cs typeface="+mn-lt"/>
              </a:rPr>
              <a:t>Yes' </a:t>
            </a:r>
          </a:p>
          <a:p>
            <a:pPr marL="0" indent="0">
              <a:buNone/>
            </a:pPr>
            <a:r>
              <a:rPr lang="en-US" sz="2200" dirty="0">
                <a:latin typeface="Calibri"/>
                <a:ea typeface="Calibri"/>
                <a:cs typeface="Calibri"/>
              </a:rPr>
              <a:t>M. Blanc does know more about his father than he claimed before. His father was in charge of an interrogation (torture) </a:t>
            </a:r>
            <a:r>
              <a:rPr lang="en-US" sz="2200" dirty="0" err="1">
                <a:latin typeface="Calibri"/>
                <a:ea typeface="Calibri"/>
                <a:cs typeface="Calibri"/>
              </a:rPr>
              <a:t>centre</a:t>
            </a:r>
            <a:r>
              <a:rPr lang="en-US" sz="2200" dirty="0">
                <a:latin typeface="Calibri"/>
                <a:ea typeface="Calibri"/>
                <a:cs typeface="Calibri"/>
              </a:rPr>
              <a:t> in Algeria. He believed that he was fighting for his country. </a:t>
            </a:r>
            <a:endParaRPr lang="en-US" sz="2200">
              <a:latin typeface="Calibri" panose="020F0502020204030204" pitchFamily="34" charset="0"/>
              <a:ea typeface="Calibri"/>
              <a:cs typeface="Calibri" panose="020F0502020204030204" pitchFamily="34" charset="0"/>
            </a:endParaRPr>
          </a:p>
          <a:p>
            <a:pPr marL="0" indent="0">
              <a:buNone/>
            </a:pPr>
            <a:endParaRPr lang="en-US" sz="1400" dirty="0">
              <a:latin typeface="Calibri"/>
              <a:ea typeface="Calibri"/>
              <a:cs typeface="Calibri"/>
            </a:endParaRPr>
          </a:p>
          <a:p>
            <a:pPr marL="0" indent="0">
              <a:buNone/>
            </a:pPr>
            <a:r>
              <a:rPr lang="en-US" sz="2200" b="1" dirty="0">
                <a:latin typeface="Calibri"/>
                <a:ea typeface="Calibri"/>
                <a:cs typeface="Calibri"/>
              </a:rPr>
              <a:t>Group 2: '</a:t>
            </a:r>
            <a:r>
              <a:rPr lang="en-US" sz="2200" b="1" i="1" dirty="0">
                <a:latin typeface="Calibri"/>
                <a:ea typeface="Calibri"/>
                <a:cs typeface="Calibri"/>
              </a:rPr>
              <a:t>Monsieur Blanc continues</a:t>
            </a:r>
            <a:r>
              <a:rPr lang="en-US" sz="2200" b="1" dirty="0">
                <a:latin typeface="Calibri"/>
                <a:ea typeface="Calibri"/>
                <a:cs typeface="Calibri"/>
              </a:rPr>
              <a:t>' to '</a:t>
            </a:r>
            <a:r>
              <a:rPr lang="en-US" sz="2200" b="1" i="1" dirty="0">
                <a:latin typeface="Calibri"/>
                <a:ea typeface="Calibri"/>
                <a:cs typeface="Calibri"/>
              </a:rPr>
              <a:t>Like Camus, you see: he held his peace.</a:t>
            </a:r>
            <a:r>
              <a:rPr lang="en-US" sz="2200" b="1" dirty="0">
                <a:latin typeface="Calibri"/>
                <a:ea typeface="Calibri"/>
                <a:cs typeface="Calibri"/>
              </a:rPr>
              <a:t>' </a:t>
            </a:r>
          </a:p>
          <a:p>
            <a:pPr marL="0" indent="0">
              <a:buNone/>
            </a:pPr>
            <a:r>
              <a:rPr lang="en-US" sz="2200" dirty="0">
                <a:latin typeface="Calibri"/>
                <a:ea typeface="Calibri"/>
                <a:cs typeface="Calibri"/>
              </a:rPr>
              <a:t>M. Blanc’s father had been captured and tortured during WWII. He was also sent to fight in Indochina where he was captured and sent to a re-education (torture) camp in Vietnam. He nearly died several times for France. Ultimately, he killed himself from shame at the actions he had been ordered to carry out.</a:t>
            </a:r>
          </a:p>
          <a:p>
            <a:pPr marL="0" indent="0">
              <a:buNone/>
            </a:pPr>
            <a:endParaRPr lang="en-US" sz="1400" dirty="0">
              <a:latin typeface="Calibri"/>
              <a:ea typeface="Calibri"/>
              <a:cs typeface="Calibri"/>
            </a:endParaRPr>
          </a:p>
          <a:p>
            <a:pPr marL="0" indent="0">
              <a:buNone/>
            </a:pPr>
            <a:r>
              <a:rPr lang="en-US" sz="2200" b="1" dirty="0">
                <a:latin typeface="Calibri"/>
                <a:ea typeface="Calibri"/>
                <a:cs typeface="Calibri"/>
              </a:rPr>
              <a:t>Group 3: </a:t>
            </a:r>
            <a:r>
              <a:rPr lang="en-US" sz="2200" b="1" i="1" dirty="0" err="1">
                <a:latin typeface="Calibri"/>
                <a:ea typeface="Calibri"/>
                <a:cs typeface="Calibri"/>
              </a:rPr>
              <a:t>Loule</a:t>
            </a:r>
            <a:r>
              <a:rPr lang="en-US" sz="2200" b="1" i="1" dirty="0">
                <a:latin typeface="Calibri"/>
                <a:ea typeface="Calibri"/>
                <a:cs typeface="Calibri"/>
              </a:rPr>
              <a:t> - '</a:t>
            </a:r>
            <a:r>
              <a:rPr lang="en-US" sz="2200" b="1" i="1" dirty="0">
                <a:latin typeface="Calibri"/>
                <a:ea typeface="+mn-lt"/>
                <a:cs typeface="+mn-lt"/>
              </a:rPr>
              <a:t>Why didn't he quit</a:t>
            </a:r>
            <a:r>
              <a:rPr lang="en-US" sz="2200" b="1" dirty="0">
                <a:latin typeface="Calibri"/>
                <a:ea typeface="+mn-lt"/>
                <a:cs typeface="+mn-lt"/>
              </a:rPr>
              <a:t> ?' to '</a:t>
            </a:r>
            <a:r>
              <a:rPr lang="en-US" sz="2200" b="1" i="1" dirty="0">
                <a:latin typeface="Calibri"/>
                <a:ea typeface="+mn-lt"/>
                <a:cs typeface="+mn-lt"/>
              </a:rPr>
              <a:t>helicopters far out at sea' </a:t>
            </a:r>
            <a:endParaRPr lang="en-US" sz="2200" b="1" i="1">
              <a:latin typeface="Calibri"/>
              <a:ea typeface="Calibri"/>
              <a:cs typeface="Calibri" panose="020F0502020204030204" pitchFamily="34" charset="0"/>
            </a:endParaRPr>
          </a:p>
          <a:p>
            <a:pPr marL="0" indent="0">
              <a:buNone/>
            </a:pPr>
            <a:r>
              <a:rPr lang="en-US" sz="2200" dirty="0">
                <a:latin typeface="Calibri"/>
                <a:ea typeface="Calibri"/>
                <a:cs typeface="Calibri"/>
              </a:rPr>
              <a:t>M. Blanc’s father was involved in the torture of those questioned by the French forces. He was reluctant to use torture but didn’t step down for fear that someone worse would replace him.</a:t>
            </a:r>
          </a:p>
        </p:txBody>
      </p:sp>
      <p:sp>
        <p:nvSpPr>
          <p:cNvPr id="4105" name="Rectangle 4104">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14000">
                <a:schemeClr val="accent4">
                  <a:alpha val="28000"/>
                </a:schemeClr>
              </a:gs>
              <a:gs pos="100000">
                <a:schemeClr val="accent5">
                  <a:alpha val="85000"/>
                </a:schemeClr>
              </a:gs>
            </a:gsLst>
            <a:lin ang="6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07" name="Rectangle 4106">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9000">
                <a:schemeClr val="accent2">
                  <a:lumMod val="60000"/>
                  <a:lumOff val="40000"/>
                  <a:alpha val="70000"/>
                </a:schemeClr>
              </a:gs>
              <a:gs pos="99000">
                <a:schemeClr val="accent2"/>
              </a:gs>
            </a:gsLst>
            <a:lin ang="14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itle 6">
            <a:extLst>
              <a:ext uri="{FF2B5EF4-FFF2-40B4-BE49-F238E27FC236}">
                <a16:creationId xmlns:a16="http://schemas.microsoft.com/office/drawing/2014/main" id="{44250C69-F554-231C-B626-B39611586F62}"/>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37765411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75451" y="-173345"/>
            <a:ext cx="10737429" cy="1243584"/>
          </a:xfrm>
        </p:spPr>
        <p:txBody>
          <a:bodyPr/>
          <a:lstStyle/>
          <a:p>
            <a:r>
              <a:rPr lang="en-US" i="1" dirty="0">
                <a:solidFill>
                  <a:schemeClr val="accent6"/>
                </a:solidFill>
                <a:latin typeface="Calibri"/>
                <a:cs typeface="Calibri"/>
              </a:rPr>
              <a:t>the land beneath my feet </a:t>
            </a:r>
            <a:endParaRPr lang="en-US" dirty="0">
              <a:solidFill>
                <a:schemeClr val="accent6"/>
              </a:solidFill>
              <a:latin typeface="Calibri"/>
              <a:cs typeface="Calibri"/>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72910" y="1445247"/>
            <a:ext cx="10739970" cy="4856792"/>
          </a:xfrm>
        </p:spPr>
        <p:txBody>
          <a:bodyPr vert="horz" lIns="0" tIns="0" rIns="0" bIns="0" rtlCol="0" anchor="t">
            <a:normAutofit/>
          </a:bodyPr>
          <a:lstStyle/>
          <a:p>
            <a:pPr marL="0" indent="0">
              <a:buNone/>
            </a:pPr>
            <a:r>
              <a:rPr lang="en-US" b="1" dirty="0">
                <a:latin typeface="Calibri"/>
                <a:cs typeface="Calibri"/>
              </a:rPr>
              <a:t>This session:</a:t>
            </a:r>
          </a:p>
          <a:p>
            <a:r>
              <a:rPr lang="en-US" dirty="0">
                <a:latin typeface="Calibri"/>
                <a:ea typeface="Calibri"/>
                <a:cs typeface="Calibri"/>
              </a:rPr>
              <a:t>Pages: bottom of </a:t>
            </a:r>
            <a:r>
              <a:rPr lang="en-GB" dirty="0">
                <a:latin typeface="Calibri"/>
                <a:ea typeface="Calibri"/>
                <a:cs typeface="Times New Roman"/>
              </a:rPr>
              <a:t>p. 22 to p. 34 in the printable version of the play.</a:t>
            </a:r>
            <a:endParaRPr lang="en-US" dirty="0">
              <a:latin typeface="Calibri" panose="020F0502020204030204" pitchFamily="34" charset="0"/>
              <a:cs typeface="Calibri" panose="020F0502020204030204" pitchFamily="34" charset="0"/>
            </a:endParaRPr>
          </a:p>
          <a:p>
            <a:r>
              <a:rPr lang="en-US" dirty="0">
                <a:latin typeface="Calibri"/>
                <a:cs typeface="Calibri"/>
              </a:rPr>
              <a:t>Themes: </a:t>
            </a:r>
            <a:r>
              <a:rPr lang="en-GB" sz="2400" dirty="0">
                <a:effectLst/>
                <a:latin typeface="Calibri"/>
                <a:ea typeface="Calibri" panose="020F0502020204030204" pitchFamily="34" charset="0"/>
                <a:cs typeface="Times New Roman"/>
              </a:rPr>
              <a:t>Immigration, home, conflicting memories</a:t>
            </a:r>
            <a:endParaRPr lang="en-US" dirty="0">
              <a:latin typeface="Calibri"/>
              <a:cs typeface="Times New Roman"/>
            </a:endParaRPr>
          </a:p>
          <a:p>
            <a:pPr marL="0" indent="0">
              <a:buNone/>
            </a:pPr>
            <a:r>
              <a:rPr lang="en-US" b="1" dirty="0">
                <a:latin typeface="Calibri" panose="020F0502020204030204" pitchFamily="34" charset="0"/>
                <a:cs typeface="Calibri" panose="020F0502020204030204" pitchFamily="34" charset="0"/>
              </a:rPr>
              <a:t>Online Sections:</a:t>
            </a:r>
          </a:p>
          <a:p>
            <a:pPr marL="0" indent="0">
              <a:buNone/>
            </a:pPr>
            <a:r>
              <a:rPr lang="en-US" dirty="0">
                <a:latin typeface="Calibri"/>
                <a:cs typeface="Calibri"/>
              </a:rPr>
              <a:t>5.  </a:t>
            </a:r>
            <a:r>
              <a:rPr lang="en-US" dirty="0" err="1">
                <a:latin typeface="Calibri"/>
                <a:cs typeface="Calibri"/>
              </a:rPr>
              <a:t>Zé’s</a:t>
            </a:r>
            <a:r>
              <a:rPr lang="en-US" dirty="0">
                <a:latin typeface="Calibri"/>
                <a:cs typeface="Calibri"/>
              </a:rPr>
              <a:t> </a:t>
            </a:r>
            <a:r>
              <a:rPr lang="en-US" i="1" dirty="0">
                <a:latin typeface="Calibri"/>
                <a:cs typeface="Calibri"/>
              </a:rPr>
              <a:t>pied-noir</a:t>
            </a:r>
            <a:r>
              <a:rPr lang="en-US" dirty="0">
                <a:latin typeface="Calibri"/>
                <a:cs typeface="Calibri"/>
              </a:rPr>
              <a:t> experience (until </a:t>
            </a:r>
            <a:r>
              <a:rPr lang="en-US" i="1" dirty="0">
                <a:latin typeface="Calibri"/>
                <a:cs typeface="Calibri"/>
              </a:rPr>
              <a:t>I</a:t>
            </a:r>
            <a:r>
              <a:rPr lang="en-US" i="1" dirty="0">
                <a:latin typeface="Calibri"/>
                <a:ea typeface="+mn-lt"/>
                <a:cs typeface="+mn-lt"/>
              </a:rPr>
              <a:t> never knew him, but sometimes it's like he speaks through me</a:t>
            </a:r>
            <a:r>
              <a:rPr lang="en-US" i="1" dirty="0">
                <a:latin typeface="Calibri"/>
                <a:ea typeface="+mn-lt"/>
                <a:cs typeface="Calibri"/>
              </a:rPr>
              <a:t>.</a:t>
            </a:r>
            <a:r>
              <a:rPr lang="en-US" dirty="0">
                <a:latin typeface="Calibri"/>
                <a:ea typeface="+mn-lt"/>
                <a:cs typeface="Calibri"/>
              </a:rPr>
              <a:t>)</a:t>
            </a:r>
            <a:endParaRPr lang="en-US">
              <a:latin typeface="Calibri"/>
              <a:cs typeface="Calibri"/>
            </a:endParaRPr>
          </a:p>
          <a:p>
            <a:pPr marL="0" indent="0">
              <a:buNone/>
            </a:pPr>
            <a:r>
              <a:rPr lang="en-US" dirty="0">
                <a:latin typeface="Calibri"/>
                <a:cs typeface="Calibri"/>
              </a:rPr>
              <a:t>6. Loule’s experience as a </a:t>
            </a:r>
            <a:r>
              <a:rPr lang="en-US" dirty="0" err="1">
                <a:latin typeface="Calibri"/>
                <a:cs typeface="Calibri"/>
              </a:rPr>
              <a:t>Marseillais</a:t>
            </a:r>
            <a:r>
              <a:rPr lang="en-US" dirty="0">
                <a:latin typeface="Calibri"/>
                <a:cs typeface="Calibri"/>
              </a:rPr>
              <a:t> (until </a:t>
            </a:r>
            <a:r>
              <a:rPr lang="en-US" i="1" dirty="0" err="1">
                <a:latin typeface="Calibri"/>
                <a:ea typeface="+mn-lt"/>
                <a:cs typeface="+mn-lt"/>
              </a:rPr>
              <a:t>Loule</a:t>
            </a:r>
            <a:r>
              <a:rPr lang="en-US" i="1" dirty="0">
                <a:latin typeface="Calibri"/>
                <a:ea typeface="+mn-lt"/>
                <a:cs typeface="+mn-lt"/>
              </a:rPr>
              <a:t> leaves the court, exasperated</a:t>
            </a:r>
            <a:r>
              <a:rPr lang="en-US" i="1" dirty="0">
                <a:latin typeface="Calibri"/>
                <a:ea typeface="+mn-lt"/>
                <a:cs typeface="Calibri"/>
              </a:rPr>
              <a:t>.</a:t>
            </a:r>
            <a:r>
              <a:rPr lang="en-US" dirty="0">
                <a:latin typeface="Calibri"/>
                <a:ea typeface="+mn-lt"/>
                <a:cs typeface="Calibri"/>
              </a:rPr>
              <a:t>)</a:t>
            </a:r>
            <a:endParaRPr lang="en-US">
              <a:latin typeface="Calibri"/>
              <a:cs typeface="Calibri"/>
            </a:endParaRPr>
          </a:p>
          <a:p>
            <a:pPr marL="0" indent="0">
              <a:buNone/>
            </a:pPr>
            <a:r>
              <a:rPr lang="en-US" dirty="0">
                <a:latin typeface="Calibri"/>
                <a:cs typeface="Calibri"/>
              </a:rPr>
              <a:t>7. Monsieur Blanc’s father (until </a:t>
            </a:r>
            <a:r>
              <a:rPr lang="en-US" i="1" dirty="0">
                <a:latin typeface="Calibri"/>
                <a:ea typeface="+mn-lt"/>
                <a:cs typeface="Calibri"/>
              </a:rPr>
              <a:t>out</a:t>
            </a:r>
            <a:r>
              <a:rPr lang="en-US" i="1" dirty="0">
                <a:latin typeface="Calibri"/>
                <a:ea typeface="+mn-lt"/>
                <a:cs typeface="+mn-lt"/>
              </a:rPr>
              <a:t> of helicopters far out at </a:t>
            </a:r>
            <a:r>
              <a:rPr lang="en-US" i="1">
                <a:latin typeface="Calibri"/>
                <a:ea typeface="+mn-lt"/>
                <a:cs typeface="+mn-lt"/>
              </a:rPr>
              <a:t>sea.</a:t>
            </a:r>
            <a:r>
              <a:rPr lang="en-US">
                <a:latin typeface="Calibri"/>
                <a:ea typeface="+mn-lt"/>
                <a:cs typeface="+mn-lt"/>
              </a:rPr>
              <a:t>)</a:t>
            </a:r>
            <a:endParaRPr lang="en-US" i="1" dirty="0">
              <a:latin typeface="Calibri"/>
              <a:cs typeface="Calibri"/>
            </a:endParaRPr>
          </a:p>
          <a:p>
            <a:pPr marL="0" indent="0">
              <a:buNone/>
            </a:pPr>
            <a:endParaRPr lang="en-US" i="1"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54772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15546" y="63294"/>
            <a:ext cx="10786856" cy="1243584"/>
          </a:xfrm>
        </p:spPr>
        <p:txBody>
          <a:bodyPr/>
          <a:lstStyle/>
          <a:p>
            <a:r>
              <a:rPr lang="en-US" dirty="0">
                <a:solidFill>
                  <a:schemeClr val="accent6"/>
                </a:solidFill>
                <a:latin typeface="Calibri"/>
                <a:ea typeface="Calibri"/>
                <a:cs typeface="Calibri"/>
              </a:rPr>
              <a:t>Reading guide</a:t>
            </a:r>
            <a:endParaRPr lang="en-US" dirty="0">
              <a:solidFill>
                <a:schemeClr val="accent6"/>
              </a:solidFill>
              <a:latin typeface="Calibri" panose="020F0502020204030204" pitchFamily="34" charset="0"/>
              <a:cs typeface="Calibri" panose="020F0502020204030204" pitchFamily="34" charset="0"/>
            </a:endParaRP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15546" y="1714785"/>
            <a:ext cx="5229397" cy="4222178"/>
          </a:xfrm>
        </p:spPr>
        <p:txBody>
          <a:bodyPr vert="horz" lIns="0" tIns="0" rIns="0" bIns="0" rtlCol="0" anchor="t">
            <a:normAutofit/>
          </a:bodyPr>
          <a:lstStyle/>
          <a:p>
            <a:pPr marL="0" indent="0">
              <a:buNone/>
            </a:pPr>
            <a:r>
              <a:rPr lang="en-US" sz="2800" dirty="0">
                <a:latin typeface="Calibri"/>
                <a:cs typeface="Calibri"/>
              </a:rPr>
              <a:t>Update the reading guide on the play.</a:t>
            </a:r>
          </a:p>
          <a:p>
            <a:pPr marL="0" indent="0">
              <a:buNone/>
            </a:pPr>
            <a:endParaRPr lang="en-US" sz="2800" dirty="0">
              <a:latin typeface="Calibri"/>
              <a:cs typeface="Calibri"/>
            </a:endParaRPr>
          </a:p>
          <a:p>
            <a:pPr marL="0" indent="0">
              <a:buNone/>
            </a:pPr>
            <a:r>
              <a:rPr lang="en-US" sz="2800" dirty="0">
                <a:latin typeface="Calibri"/>
                <a:cs typeface="Calibri"/>
              </a:rPr>
              <a:t>Discuss what you can include with a partner or a group then share your ideas.</a:t>
            </a:r>
          </a:p>
          <a:p>
            <a:pPr marL="0" indent="0">
              <a:buNone/>
            </a:pPr>
            <a:endParaRPr lang="en-US" dirty="0">
              <a:latin typeface="Calibri" panose="020F0502020204030204" pitchFamily="34" charset="0"/>
              <a:cs typeface="Calibri" panose="020F0502020204030204" pitchFamily="34" charset="0"/>
            </a:endParaRPr>
          </a:p>
        </p:txBody>
      </p:sp>
      <p:pic>
        <p:nvPicPr>
          <p:cNvPr id="5" name="Picture 5" descr="A picture containing person, hand&#10;&#10;Description automatically generated">
            <a:extLst>
              <a:ext uri="{FF2B5EF4-FFF2-40B4-BE49-F238E27FC236}">
                <a16:creationId xmlns:a16="http://schemas.microsoft.com/office/drawing/2014/main" id="{055F1688-9116-48CD-DF6E-A9978DAAE91A}"/>
              </a:ext>
            </a:extLst>
          </p:cNvPr>
          <p:cNvPicPr>
            <a:picLocks noChangeAspect="1"/>
          </p:cNvPicPr>
          <p:nvPr/>
        </p:nvPicPr>
        <p:blipFill>
          <a:blip r:embed="rId2"/>
          <a:stretch>
            <a:fillRect/>
          </a:stretch>
        </p:blipFill>
        <p:spPr>
          <a:xfrm>
            <a:off x="6534150" y="912842"/>
            <a:ext cx="5656262" cy="5032315"/>
          </a:xfrm>
          <a:prstGeom prst="rect">
            <a:avLst/>
          </a:prstGeom>
        </p:spPr>
      </p:pic>
    </p:spTree>
    <p:extLst>
      <p:ext uri="{BB962C8B-B14F-4D97-AF65-F5344CB8AC3E}">
        <p14:creationId xmlns:p14="http://schemas.microsoft.com/office/powerpoint/2010/main" val="6035555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15546" y="63294"/>
            <a:ext cx="10786856" cy="1243584"/>
          </a:xfrm>
        </p:spPr>
        <p:txBody>
          <a:bodyPr/>
          <a:lstStyle/>
          <a:p>
            <a:r>
              <a:rPr lang="en-US" dirty="0">
                <a:solidFill>
                  <a:schemeClr val="accent6"/>
                </a:solidFill>
                <a:latin typeface="Calibri" panose="020F0502020204030204" pitchFamily="34" charset="0"/>
                <a:cs typeface="Calibri" panose="020F0502020204030204" pitchFamily="34" charset="0"/>
              </a:rPr>
              <a:t>Character profiles</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15546" y="1714785"/>
            <a:ext cx="4720281" cy="4214241"/>
          </a:xfrm>
        </p:spPr>
        <p:txBody>
          <a:bodyPr/>
          <a:lstStyle/>
          <a:p>
            <a:pPr marL="0" indent="0">
              <a:buNone/>
            </a:pPr>
            <a:r>
              <a:rPr lang="en-US" sz="2800" dirty="0">
                <a:latin typeface="Calibri" panose="020F0502020204030204" pitchFamily="34" charset="0"/>
                <a:cs typeface="Calibri" panose="020F0502020204030204" pitchFamily="34" charset="0"/>
              </a:rPr>
              <a:t>Update your character profiles based on what you have read this week.</a:t>
            </a:r>
          </a:p>
          <a:p>
            <a:pPr marL="0" indent="0">
              <a:buNone/>
            </a:pPr>
            <a:r>
              <a:rPr lang="en-US" sz="2800" dirty="0">
                <a:latin typeface="Calibri" panose="020F0502020204030204" pitchFamily="34" charset="0"/>
                <a:cs typeface="Calibri" panose="020F0502020204030204" pitchFamily="34" charset="0"/>
              </a:rPr>
              <a:t>Discuss what you can include with a partner or a group then share your ideas.</a:t>
            </a:r>
          </a:p>
          <a:p>
            <a:pPr marL="0" indent="0">
              <a:buNone/>
            </a:pPr>
            <a:endParaRPr lang="en-US" dirty="0">
              <a:latin typeface="Calibri" panose="020F0502020204030204" pitchFamily="34" charset="0"/>
              <a:cs typeface="Calibri" panose="020F0502020204030204" pitchFamily="34" charset="0"/>
            </a:endParaRPr>
          </a:p>
        </p:txBody>
      </p:sp>
      <p:pic>
        <p:nvPicPr>
          <p:cNvPr id="5122" name="Picture 2">
            <a:extLst>
              <a:ext uri="{FF2B5EF4-FFF2-40B4-BE49-F238E27FC236}">
                <a16:creationId xmlns:a16="http://schemas.microsoft.com/office/drawing/2014/main" id="{F216B15D-C61E-D9B8-5483-D13ABB19E54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1538" y="1714785"/>
            <a:ext cx="5890864" cy="39290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15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572"/>
            <a:ext cx="10737429" cy="1011137"/>
          </a:xfrm>
        </p:spPr>
        <p:txBody>
          <a:bodyPr/>
          <a:lstStyle/>
          <a:p>
            <a:r>
              <a:rPr lang="en-US" dirty="0">
                <a:solidFill>
                  <a:schemeClr val="accent6"/>
                </a:solidFill>
                <a:latin typeface="Calibri"/>
                <a:ea typeface="Calibri"/>
                <a:cs typeface="Calibri"/>
              </a:rPr>
              <a:t>‘our home’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174235"/>
            <a:ext cx="10891195" cy="5183131"/>
          </a:xfrm>
        </p:spPr>
        <p:txBody>
          <a:bodyPr vert="horz" lIns="0" tIns="0" rIns="0" bIns="0" rtlCol="0" anchor="t">
            <a:normAutofit/>
          </a:bodyPr>
          <a:lstStyle/>
          <a:p>
            <a:pPr marL="0" indent="0">
              <a:buNone/>
            </a:pPr>
            <a:r>
              <a:rPr lang="en-GB" sz="2400" b="1" dirty="0">
                <a:effectLst/>
                <a:latin typeface="Calibri"/>
                <a:ea typeface="Calibri"/>
                <a:cs typeface="Times New Roman"/>
              </a:rPr>
              <a:t>Read: </a:t>
            </a:r>
            <a:r>
              <a:rPr lang="en-GB" dirty="0">
                <a:latin typeface="Calibri"/>
                <a:ea typeface="Calibri"/>
                <a:cs typeface="Times New Roman"/>
              </a:rPr>
              <a:t>from the bottom of p. 22</a:t>
            </a:r>
            <a:r>
              <a:rPr lang="en-GB" b="1" dirty="0">
                <a:latin typeface="Calibri"/>
                <a:ea typeface="Calibri"/>
                <a:cs typeface="Times New Roman"/>
              </a:rPr>
              <a:t> </a:t>
            </a:r>
            <a:r>
              <a:rPr lang="en-GB" sz="2400" dirty="0">
                <a:effectLst/>
                <a:latin typeface="Calibri"/>
                <a:ea typeface="Calibri"/>
                <a:cs typeface="Times New Roman"/>
              </a:rPr>
              <a:t> </a:t>
            </a:r>
            <a:r>
              <a:rPr lang="en-GB" dirty="0">
                <a:latin typeface="Calibri"/>
                <a:ea typeface="Calibri"/>
                <a:cs typeface="Times New Roman"/>
              </a:rPr>
              <a:t>until p. 23, </a:t>
            </a:r>
            <a:r>
              <a:rPr lang="en-GB" i="1" dirty="0">
                <a:latin typeface="Calibri"/>
                <a:ea typeface="Calibri"/>
                <a:cs typeface="Times New Roman"/>
              </a:rPr>
              <a:t>‘</a:t>
            </a:r>
            <a:r>
              <a:rPr lang="en-GB" i="1" dirty="0">
                <a:latin typeface="Calibri"/>
                <a:ea typeface="+mn-lt"/>
                <a:cs typeface="+mn-lt"/>
              </a:rPr>
              <a:t>all rubbing along together fine...by some miracle!'</a:t>
            </a:r>
            <a:endParaRPr lang="en-GB" sz="2400" i="1" dirty="0">
              <a:effectLst/>
              <a:latin typeface="Calibri"/>
              <a:ea typeface="Calibri"/>
              <a:cs typeface="Times New Roman"/>
            </a:endParaRPr>
          </a:p>
          <a:p>
            <a:pPr marL="0" indent="0">
              <a:buNone/>
            </a:pPr>
            <a:r>
              <a:rPr lang="en-GB" dirty="0">
                <a:latin typeface="Calibri"/>
                <a:ea typeface="Calibri"/>
                <a:cs typeface="Times New Roman"/>
              </a:rPr>
              <a:t>We read about </a:t>
            </a:r>
            <a:r>
              <a:rPr lang="en-GB" dirty="0" err="1">
                <a:latin typeface="Calibri"/>
                <a:ea typeface="Calibri"/>
                <a:cs typeface="Times New Roman"/>
              </a:rPr>
              <a:t>Zé’s</a:t>
            </a:r>
            <a:r>
              <a:rPr lang="en-GB" dirty="0">
                <a:latin typeface="Calibri"/>
                <a:ea typeface="Calibri"/>
                <a:cs typeface="Times New Roman"/>
              </a:rPr>
              <a:t> experiences from the </a:t>
            </a:r>
            <a:r>
              <a:rPr lang="en-GB" i="1" dirty="0">
                <a:latin typeface="Calibri"/>
                <a:ea typeface="Calibri"/>
                <a:cs typeface="Times New Roman"/>
              </a:rPr>
              <a:t>pied-noir</a:t>
            </a:r>
            <a:r>
              <a:rPr lang="en-GB" dirty="0">
                <a:latin typeface="Calibri"/>
                <a:ea typeface="Calibri"/>
                <a:cs typeface="Times New Roman"/>
              </a:rPr>
              <a:t> perspective.</a:t>
            </a:r>
          </a:p>
          <a:p>
            <a:pPr marL="0" indent="0">
              <a:buNone/>
            </a:pPr>
            <a:r>
              <a:rPr lang="en-US" b="1" err="1">
                <a:latin typeface="Calibri"/>
                <a:cs typeface="Calibri"/>
              </a:rPr>
              <a:t>Zé</a:t>
            </a:r>
            <a:r>
              <a:rPr lang="en-US" dirty="0">
                <a:latin typeface="Calibri"/>
                <a:cs typeface="Calibri"/>
              </a:rPr>
              <a:t> –</a:t>
            </a:r>
            <a:r>
              <a:rPr lang="en-US" dirty="0">
                <a:latin typeface="Calibri"/>
                <a:ea typeface="+mn-lt"/>
                <a:cs typeface="+mn-lt"/>
              </a:rPr>
              <a:t> </a:t>
            </a:r>
            <a:r>
              <a:rPr lang="en-US" i="1" dirty="0">
                <a:latin typeface="Calibri"/>
                <a:ea typeface="+mn-lt"/>
                <a:cs typeface="+mn-lt"/>
              </a:rPr>
              <a:t>Except that we weren’t colonisers. We were just </a:t>
            </a:r>
            <a:r>
              <a:rPr lang="en-US" i="1" dirty="0">
                <a:solidFill>
                  <a:schemeClr val="accent1"/>
                </a:solidFill>
                <a:latin typeface="Calibri"/>
                <a:ea typeface="+mn-lt"/>
                <a:cs typeface="+mn-lt"/>
              </a:rPr>
              <a:t>poor folks that got chased from our ‘ome.</a:t>
            </a:r>
          </a:p>
          <a:p>
            <a:pPr>
              <a:buNone/>
            </a:pPr>
            <a:r>
              <a:rPr lang="en-US" b="1" dirty="0">
                <a:latin typeface="Calibri"/>
                <a:ea typeface="+mn-lt"/>
                <a:cs typeface="+mn-lt"/>
              </a:rPr>
              <a:t>Yaya </a:t>
            </a:r>
            <a:r>
              <a:rPr lang="en-US" dirty="0">
                <a:latin typeface="Calibri"/>
                <a:ea typeface="+mn-lt"/>
                <a:cs typeface="+mn-lt"/>
              </a:rPr>
              <a:t>– </a:t>
            </a:r>
            <a:r>
              <a:rPr lang="en-US" i="1" dirty="0">
                <a:solidFill>
                  <a:schemeClr val="accent1"/>
                </a:solidFill>
                <a:latin typeface="Calibri"/>
                <a:ea typeface="+mn-lt"/>
                <a:cs typeface="+mn-lt"/>
              </a:rPr>
              <a:t>Except that it wasn’t your home!</a:t>
            </a:r>
            <a:endParaRPr lang="en-US" i="1">
              <a:solidFill>
                <a:schemeClr val="accent1"/>
              </a:solidFill>
              <a:latin typeface="Calibri"/>
              <a:ea typeface="Calibri"/>
              <a:cs typeface="Calibri"/>
            </a:endParaRPr>
          </a:p>
          <a:p>
            <a:pPr marL="0" indent="0">
              <a:buNone/>
            </a:pPr>
            <a:r>
              <a:rPr lang="en-US" b="1" err="1">
                <a:latin typeface="Calibri"/>
                <a:ea typeface="+mn-lt"/>
                <a:cs typeface="+mn-lt"/>
              </a:rPr>
              <a:t>Zé</a:t>
            </a:r>
            <a:r>
              <a:rPr lang="en-US" b="1" dirty="0">
                <a:latin typeface="Calibri"/>
                <a:ea typeface="+mn-lt"/>
                <a:cs typeface="+mn-lt"/>
              </a:rPr>
              <a:t> </a:t>
            </a:r>
            <a:r>
              <a:rPr lang="en-US" dirty="0">
                <a:latin typeface="Calibri"/>
                <a:ea typeface="+mn-lt"/>
                <a:cs typeface="+mn-lt"/>
              </a:rPr>
              <a:t>(he stands up and moves towards Yaya) – </a:t>
            </a:r>
            <a:r>
              <a:rPr lang="en-US" i="1" dirty="0">
                <a:solidFill>
                  <a:schemeClr val="accent1"/>
                </a:solidFill>
                <a:latin typeface="Calibri"/>
                <a:ea typeface="+mn-lt"/>
                <a:cs typeface="+mn-lt"/>
              </a:rPr>
              <a:t>It wasn’t our ‘</a:t>
            </a:r>
            <a:r>
              <a:rPr lang="en-US" i="1" err="1">
                <a:solidFill>
                  <a:schemeClr val="accent1"/>
                </a:solidFill>
                <a:latin typeface="Calibri"/>
                <a:ea typeface="+mn-lt"/>
                <a:cs typeface="+mn-lt"/>
              </a:rPr>
              <a:t>ome</a:t>
            </a:r>
            <a:r>
              <a:rPr lang="en-US" i="1" dirty="0">
                <a:solidFill>
                  <a:schemeClr val="accent1"/>
                </a:solidFill>
                <a:latin typeface="Calibri"/>
                <a:ea typeface="+mn-lt"/>
                <a:cs typeface="+mn-lt"/>
              </a:rPr>
              <a:t>? </a:t>
            </a:r>
            <a:r>
              <a:rPr lang="en-US" i="1" dirty="0">
                <a:latin typeface="Calibri"/>
                <a:ea typeface="+mn-lt"/>
                <a:cs typeface="+mn-lt"/>
              </a:rPr>
              <a:t>After five or six generations! It wasn't our ‘</a:t>
            </a:r>
            <a:r>
              <a:rPr lang="en-US" i="1" err="1">
                <a:latin typeface="Calibri"/>
                <a:ea typeface="+mn-lt"/>
                <a:cs typeface="+mn-lt"/>
              </a:rPr>
              <a:t>ome</a:t>
            </a:r>
            <a:r>
              <a:rPr lang="en-US" i="1" dirty="0">
                <a:latin typeface="Calibri"/>
                <a:ea typeface="+mn-lt"/>
                <a:cs typeface="+mn-lt"/>
              </a:rPr>
              <a:t>? You want a punch in the mouth?</a:t>
            </a:r>
            <a:r>
              <a:rPr lang="en-US" i="1" dirty="0">
                <a:latin typeface="Calibri"/>
                <a:cs typeface="Calibri"/>
              </a:rPr>
              <a:t> </a:t>
            </a:r>
          </a:p>
          <a:p>
            <a:pPr marL="0" indent="0">
              <a:buNone/>
            </a:pPr>
            <a:r>
              <a:rPr lang="en-US" b="1" dirty="0">
                <a:solidFill>
                  <a:schemeClr val="accent6"/>
                </a:solidFill>
                <a:latin typeface="Calibri"/>
                <a:cs typeface="Calibri"/>
              </a:rPr>
              <a:t>Why does </a:t>
            </a:r>
            <a:r>
              <a:rPr lang="en-US" b="1" err="1">
                <a:solidFill>
                  <a:schemeClr val="accent6"/>
                </a:solidFill>
                <a:latin typeface="Calibri"/>
                <a:cs typeface="Calibri"/>
              </a:rPr>
              <a:t>Zé</a:t>
            </a:r>
            <a:r>
              <a:rPr lang="en-US" b="1" dirty="0">
                <a:solidFill>
                  <a:schemeClr val="accent6"/>
                </a:solidFill>
                <a:latin typeface="Calibri"/>
                <a:cs typeface="Calibri"/>
              </a:rPr>
              <a:t> believe Algeria was ‘our home’ and why would Yaya challenge this?</a:t>
            </a:r>
            <a:endParaRPr lang="en-US" b="1" dirty="0">
              <a:solidFill>
                <a:schemeClr val="accent6"/>
              </a:solidFill>
              <a:latin typeface="Calibri"/>
              <a:ea typeface="Calibri"/>
              <a:cs typeface="Calibri"/>
            </a:endParaRPr>
          </a:p>
          <a:p>
            <a:pPr marL="0" indent="0">
              <a:buNone/>
            </a:pPr>
            <a:r>
              <a:rPr lang="en-US" b="1" dirty="0">
                <a:solidFill>
                  <a:schemeClr val="accent6"/>
                </a:solidFill>
                <a:latin typeface="Calibri"/>
                <a:cs typeface="Calibri"/>
              </a:rPr>
              <a:t>In your view, when does one have a right to say that somewhere is ‘our home’?</a:t>
            </a:r>
          </a:p>
        </p:txBody>
      </p:sp>
    </p:spTree>
    <p:extLst>
      <p:ext uri="{BB962C8B-B14F-4D97-AF65-F5344CB8AC3E}">
        <p14:creationId xmlns:p14="http://schemas.microsoft.com/office/powerpoint/2010/main" val="41448250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32322"/>
            <a:ext cx="10737429" cy="1011137"/>
          </a:xfrm>
        </p:spPr>
        <p:txBody>
          <a:bodyPr/>
          <a:lstStyle/>
          <a:p>
            <a:r>
              <a:rPr lang="en-US" dirty="0">
                <a:solidFill>
                  <a:schemeClr val="accent6"/>
                </a:solidFill>
                <a:latin typeface="Calibri"/>
                <a:ea typeface="Calibri"/>
                <a:cs typeface="Calibri"/>
              </a:rPr>
              <a:t>‘our home’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523485"/>
            <a:ext cx="10875320" cy="4754506"/>
          </a:xfrm>
        </p:spPr>
        <p:txBody>
          <a:bodyPr vert="horz" lIns="0" tIns="0" rIns="0" bIns="0" rtlCol="0" anchor="t">
            <a:normAutofit lnSpcReduction="10000"/>
          </a:bodyPr>
          <a:lstStyle/>
          <a:p>
            <a:pPr marL="0" indent="0">
              <a:buNone/>
            </a:pPr>
            <a:r>
              <a:rPr lang="en-US" b="1" dirty="0">
                <a:solidFill>
                  <a:schemeClr val="accent6"/>
                </a:solidFill>
                <a:latin typeface="Calibri"/>
                <a:cs typeface="Calibri"/>
              </a:rPr>
              <a:t>Why does </a:t>
            </a:r>
            <a:r>
              <a:rPr lang="en-US" b="1" dirty="0" err="1">
                <a:solidFill>
                  <a:schemeClr val="accent6"/>
                </a:solidFill>
                <a:latin typeface="Calibri"/>
                <a:cs typeface="Calibri"/>
              </a:rPr>
              <a:t>Zé</a:t>
            </a:r>
            <a:r>
              <a:rPr lang="en-US" b="1" dirty="0">
                <a:solidFill>
                  <a:schemeClr val="accent6"/>
                </a:solidFill>
                <a:latin typeface="Calibri"/>
                <a:cs typeface="Calibri"/>
              </a:rPr>
              <a:t> believe Algeria was ‘our home’ and why would Yaya challenge this?</a:t>
            </a:r>
          </a:p>
          <a:p>
            <a:pPr marL="0" indent="0">
              <a:buNone/>
            </a:pPr>
            <a:r>
              <a:rPr lang="en-US" dirty="0">
                <a:latin typeface="Calibri"/>
                <a:cs typeface="Calibri"/>
              </a:rPr>
              <a:t>As we discussed in earlier sessions, families like </a:t>
            </a:r>
            <a:r>
              <a:rPr lang="en-US" dirty="0" err="1">
                <a:latin typeface="Calibri"/>
                <a:cs typeface="Calibri"/>
              </a:rPr>
              <a:t>Zé’s</a:t>
            </a:r>
            <a:r>
              <a:rPr lang="en-US" dirty="0">
                <a:latin typeface="Calibri"/>
                <a:cs typeface="Calibri"/>
              </a:rPr>
              <a:t> often moved to Algeria as a chance to escape poverty or other difficult circumstances. Many lived there for four or five generations before they were forced to leave after the war. </a:t>
            </a:r>
            <a:endParaRPr lang="en-US" dirty="0">
              <a:latin typeface="Calibri" panose="020F0502020204030204" pitchFamily="34" charset="0"/>
              <a:cs typeface="Calibri" panose="020F0502020204030204" pitchFamily="34" charset="0"/>
            </a:endParaRPr>
          </a:p>
          <a:p>
            <a:pPr marL="0" lvl="0" indent="0">
              <a:buNone/>
            </a:pPr>
            <a:endParaRPr lang="en-US" b="1" dirty="0">
              <a:solidFill>
                <a:schemeClr val="accent6"/>
              </a:solidFill>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In your opinion, when does one have a right to say that somewhere is ‘our home'?</a:t>
            </a:r>
          </a:p>
          <a:p>
            <a:pPr marL="0" indent="0">
              <a:buNone/>
            </a:pPr>
            <a:r>
              <a:rPr lang="en-US" dirty="0">
                <a:latin typeface="Calibri"/>
                <a:cs typeface="Calibri"/>
              </a:rPr>
              <a:t>Is it a legal question? Do you have to be a citizen of a country to belong? If you are part of a group that has invaded someone else's country, do you ever have the right to consider it as your home? Or can anyone decide where home is? What might determine your views on this?</a:t>
            </a:r>
            <a:endParaRPr lang="en-US">
              <a:latin typeface="Calibri"/>
              <a:cs typeface="Calibri"/>
            </a:endParaRPr>
          </a:p>
        </p:txBody>
      </p:sp>
    </p:spTree>
    <p:extLst>
      <p:ext uri="{BB962C8B-B14F-4D97-AF65-F5344CB8AC3E}">
        <p14:creationId xmlns:p14="http://schemas.microsoft.com/office/powerpoint/2010/main" val="1001695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48197"/>
            <a:ext cx="10737429" cy="1011137"/>
          </a:xfrm>
        </p:spPr>
        <p:txBody>
          <a:bodyPr/>
          <a:lstStyle/>
          <a:p>
            <a:r>
              <a:rPr lang="en-US" dirty="0">
                <a:solidFill>
                  <a:schemeClr val="accent6"/>
                </a:solidFill>
                <a:latin typeface="Calibri"/>
                <a:cs typeface="Calibri"/>
              </a:rPr>
              <a:t>‘our home’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507610"/>
            <a:ext cx="10367320" cy="4675131"/>
          </a:xfrm>
        </p:spPr>
        <p:txBody>
          <a:bodyPr vert="horz" lIns="0" tIns="0" rIns="0" bIns="0" rtlCol="0" anchor="t">
            <a:normAutofit lnSpcReduction="10000"/>
          </a:bodyPr>
          <a:lstStyle/>
          <a:p>
            <a:pPr marL="0" indent="0">
              <a:buNone/>
            </a:pPr>
            <a:r>
              <a:rPr lang="en-GB" b="1" err="1">
                <a:latin typeface="Calibri"/>
                <a:ea typeface="Calibri"/>
                <a:cs typeface="Times New Roman"/>
              </a:rPr>
              <a:t>Zé</a:t>
            </a:r>
            <a:r>
              <a:rPr lang="en-GB" b="1" dirty="0">
                <a:latin typeface="Calibri"/>
                <a:ea typeface="Calibri"/>
                <a:cs typeface="Times New Roman"/>
              </a:rPr>
              <a:t> </a:t>
            </a:r>
            <a:r>
              <a:rPr lang="en-GB" dirty="0">
                <a:latin typeface="Calibri"/>
                <a:ea typeface="+mn-lt"/>
                <a:cs typeface="+mn-lt"/>
              </a:rPr>
              <a:t>– </a:t>
            </a:r>
            <a:r>
              <a:rPr lang="en-GB" i="1" dirty="0">
                <a:latin typeface="Calibri"/>
                <a:ea typeface="+mn-lt"/>
                <a:cs typeface="+mn-lt"/>
              </a:rPr>
              <a:t>What else did we ‘</a:t>
            </a:r>
            <a:r>
              <a:rPr lang="en-GB" i="1" err="1">
                <a:latin typeface="Calibri"/>
                <a:ea typeface="+mn-lt"/>
                <a:cs typeface="+mn-lt"/>
              </a:rPr>
              <a:t>ave</a:t>
            </a:r>
            <a:r>
              <a:rPr lang="en-GB" i="1" dirty="0">
                <a:latin typeface="Calibri"/>
                <a:ea typeface="+mn-lt"/>
                <a:cs typeface="+mn-lt"/>
              </a:rPr>
              <a:t> to believe in? We made that country! We built it with our own blood...</a:t>
            </a:r>
            <a:endParaRPr lang="en-US" i="1" dirty="0">
              <a:latin typeface="Calibri"/>
              <a:ea typeface="Calibri"/>
              <a:cs typeface="Calibri"/>
            </a:endParaRPr>
          </a:p>
          <a:p>
            <a:pPr>
              <a:buNone/>
            </a:pPr>
            <a:r>
              <a:rPr lang="en-GB" b="1" dirty="0">
                <a:latin typeface="Calibri"/>
                <a:ea typeface="+mn-lt"/>
                <a:cs typeface="+mn-lt"/>
              </a:rPr>
              <a:t>Yaya </a:t>
            </a:r>
            <a:r>
              <a:rPr lang="en-GB" dirty="0">
                <a:latin typeface="Calibri"/>
                <a:ea typeface="+mn-lt"/>
                <a:cs typeface="+mn-lt"/>
              </a:rPr>
              <a:t>– </a:t>
            </a:r>
            <a:r>
              <a:rPr lang="en-GB" i="1" dirty="0">
                <a:latin typeface="Calibri"/>
                <a:ea typeface="+mn-lt"/>
                <a:cs typeface="+mn-lt"/>
              </a:rPr>
              <a:t>And with theirs too.</a:t>
            </a:r>
            <a:r>
              <a:rPr lang="en-GB" dirty="0">
                <a:latin typeface="Calibri"/>
                <a:ea typeface="+mn-lt"/>
                <a:cs typeface="+mn-lt"/>
              </a:rPr>
              <a:t> </a:t>
            </a:r>
            <a:r>
              <a:rPr lang="en-GB" b="1" dirty="0">
                <a:solidFill>
                  <a:schemeClr val="accent6"/>
                </a:solidFill>
                <a:latin typeface="Calibri"/>
                <a:ea typeface="+mn-lt"/>
                <a:cs typeface="+mn-lt"/>
              </a:rPr>
              <a:t>- What is Yaya referring to here?</a:t>
            </a:r>
            <a:endParaRPr lang="en-GB" b="1" dirty="0">
              <a:solidFill>
                <a:schemeClr val="accent6"/>
              </a:solidFill>
              <a:latin typeface="Calibri"/>
              <a:cs typeface="Calibri"/>
            </a:endParaRPr>
          </a:p>
          <a:p>
            <a:pPr>
              <a:buNone/>
            </a:pPr>
            <a:r>
              <a:rPr lang="en-GB" b="1" err="1">
                <a:latin typeface="Calibri"/>
                <a:ea typeface="+mn-lt"/>
                <a:cs typeface="+mn-lt"/>
              </a:rPr>
              <a:t>Zé</a:t>
            </a:r>
            <a:r>
              <a:rPr lang="en-GB" b="1" dirty="0">
                <a:latin typeface="Calibri"/>
                <a:ea typeface="+mn-lt"/>
                <a:cs typeface="+mn-lt"/>
              </a:rPr>
              <a:t> </a:t>
            </a:r>
            <a:r>
              <a:rPr lang="en-GB" dirty="0">
                <a:latin typeface="Calibri"/>
                <a:ea typeface="+mn-lt"/>
                <a:cs typeface="+mn-lt"/>
              </a:rPr>
              <a:t>– </a:t>
            </a:r>
            <a:r>
              <a:rPr lang="en-GB" i="1" dirty="0">
                <a:latin typeface="Calibri"/>
                <a:ea typeface="+mn-lt"/>
                <a:cs typeface="+mn-lt"/>
              </a:rPr>
              <a:t>We were Algerians! What were we guilty of? Of feeling at ‘</a:t>
            </a:r>
            <a:r>
              <a:rPr lang="en-GB" i="1" err="1">
                <a:latin typeface="Calibri"/>
                <a:ea typeface="+mn-lt"/>
                <a:cs typeface="+mn-lt"/>
              </a:rPr>
              <a:t>ome</a:t>
            </a:r>
            <a:r>
              <a:rPr lang="en-GB" i="1" dirty="0">
                <a:latin typeface="Calibri"/>
                <a:ea typeface="+mn-lt"/>
                <a:cs typeface="+mn-lt"/>
              </a:rPr>
              <a:t>?</a:t>
            </a:r>
            <a:r>
              <a:rPr lang="en-GB" i="1" dirty="0">
                <a:solidFill>
                  <a:schemeClr val="accent6"/>
                </a:solidFill>
                <a:latin typeface="Calibri"/>
                <a:ea typeface="+mn-lt"/>
                <a:cs typeface="+mn-lt"/>
              </a:rPr>
              <a:t> We invented a whole country, a whole culture!</a:t>
            </a:r>
            <a:r>
              <a:rPr lang="en-GB" i="1" dirty="0">
                <a:latin typeface="Calibri"/>
                <a:ea typeface="+mn-lt"/>
                <a:cs typeface="+mn-lt"/>
              </a:rPr>
              <a:t> French, Italians, Greeks, Maltese, Spaniards, Jews...all rubbing along together fine...by some miracle!</a:t>
            </a:r>
            <a:endParaRPr lang="en-GB" i="1">
              <a:latin typeface="Calibri"/>
              <a:ea typeface="Calibri"/>
              <a:cs typeface="Calibri"/>
            </a:endParaRPr>
          </a:p>
          <a:p>
            <a:pPr marL="0" indent="0">
              <a:buNone/>
            </a:pPr>
            <a:r>
              <a:rPr lang="en-GB" b="1" dirty="0">
                <a:latin typeface="Calibri"/>
                <a:ea typeface="+mn-lt"/>
                <a:cs typeface="+mn-lt"/>
              </a:rPr>
              <a:t>Yaya </a:t>
            </a:r>
            <a:r>
              <a:rPr lang="en-GB" dirty="0">
                <a:latin typeface="Calibri"/>
                <a:ea typeface="+mn-lt"/>
                <a:cs typeface="+mn-lt"/>
              </a:rPr>
              <a:t>– </a:t>
            </a:r>
            <a:r>
              <a:rPr lang="en-GB" i="1" dirty="0">
                <a:latin typeface="Calibri"/>
                <a:ea typeface="+mn-lt"/>
                <a:cs typeface="+mn-lt"/>
              </a:rPr>
              <a:t>And nine million Arabs you couldn’t care less about!</a:t>
            </a:r>
            <a:r>
              <a:rPr lang="en-GB" i="1" dirty="0">
                <a:latin typeface="Calibri"/>
                <a:ea typeface="Calibri"/>
                <a:cs typeface="Times New Roman"/>
              </a:rPr>
              <a:t> </a:t>
            </a:r>
          </a:p>
          <a:p>
            <a:pPr marL="0" indent="0">
              <a:buNone/>
            </a:pPr>
            <a:endParaRPr lang="en-GB" sz="1300" i="1" dirty="0">
              <a:solidFill>
                <a:srgbClr val="000000"/>
              </a:solidFill>
              <a:latin typeface="Calibri"/>
              <a:cs typeface="Times New Roman"/>
            </a:endParaRPr>
          </a:p>
          <a:p>
            <a:pPr marL="0" indent="0">
              <a:buNone/>
            </a:pPr>
            <a:r>
              <a:rPr lang="en-US" b="1" dirty="0">
                <a:solidFill>
                  <a:schemeClr val="accent6"/>
                </a:solidFill>
                <a:latin typeface="Calibri"/>
                <a:cs typeface="Calibri"/>
              </a:rPr>
              <a:t>Do you agree with </a:t>
            </a:r>
            <a:r>
              <a:rPr lang="en-US" b="1" dirty="0" err="1">
                <a:solidFill>
                  <a:schemeClr val="accent6"/>
                </a:solidFill>
                <a:latin typeface="Calibri"/>
                <a:cs typeface="Calibri"/>
              </a:rPr>
              <a:t>Zé</a:t>
            </a:r>
            <a:r>
              <a:rPr lang="en-US" b="1" dirty="0">
                <a:solidFill>
                  <a:schemeClr val="accent6"/>
                </a:solidFill>
                <a:latin typeface="Calibri"/>
                <a:cs typeface="Calibri"/>
              </a:rPr>
              <a:t> that ‘we invited a whole country, a whole culture'? Why or why not? </a:t>
            </a:r>
            <a:endParaRPr lang="en-US" b="1">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09406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32322"/>
            <a:ext cx="10737429" cy="1011137"/>
          </a:xfrm>
        </p:spPr>
        <p:txBody>
          <a:bodyPr/>
          <a:lstStyle/>
          <a:p>
            <a:r>
              <a:rPr lang="en-US" dirty="0">
                <a:solidFill>
                  <a:schemeClr val="accent6"/>
                </a:solidFill>
                <a:latin typeface="Calibri"/>
                <a:ea typeface="Calibri"/>
                <a:cs typeface="Calibri"/>
              </a:rPr>
              <a:t>‘our home’</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864972" y="1285360"/>
            <a:ext cx="10367320" cy="4786256"/>
          </a:xfrm>
        </p:spPr>
        <p:txBody>
          <a:bodyPr vert="horz" lIns="0" tIns="0" rIns="0" bIns="0" rtlCol="0" anchor="t">
            <a:normAutofit fontScale="92500" lnSpcReduction="10000"/>
          </a:bodyPr>
          <a:lstStyle/>
          <a:p>
            <a:pPr>
              <a:buNone/>
            </a:pPr>
            <a:r>
              <a:rPr lang="en-GB" b="1" err="1">
                <a:latin typeface="Calibri"/>
                <a:ea typeface="+mn-lt"/>
                <a:cs typeface="+mn-lt"/>
              </a:rPr>
              <a:t>Zé</a:t>
            </a:r>
            <a:r>
              <a:rPr lang="en-GB" b="1" dirty="0">
                <a:latin typeface="Calibri"/>
                <a:ea typeface="+mn-lt"/>
                <a:cs typeface="+mn-lt"/>
              </a:rPr>
              <a:t> </a:t>
            </a:r>
            <a:r>
              <a:rPr lang="en-GB" dirty="0">
                <a:latin typeface="Calibri"/>
                <a:ea typeface="+mn-lt"/>
                <a:cs typeface="+mn-lt"/>
              </a:rPr>
              <a:t>– </a:t>
            </a:r>
            <a:r>
              <a:rPr lang="en-GB" i="1" dirty="0">
                <a:latin typeface="Calibri"/>
                <a:ea typeface="+mn-lt"/>
                <a:cs typeface="+mn-lt"/>
              </a:rPr>
              <a:t>What else did we ‘</a:t>
            </a:r>
            <a:r>
              <a:rPr lang="en-GB" i="1" err="1">
                <a:latin typeface="Calibri"/>
                <a:ea typeface="+mn-lt"/>
                <a:cs typeface="+mn-lt"/>
              </a:rPr>
              <a:t>ave</a:t>
            </a:r>
            <a:r>
              <a:rPr lang="en-GB" i="1" dirty="0">
                <a:latin typeface="Calibri"/>
                <a:ea typeface="+mn-lt"/>
                <a:cs typeface="+mn-lt"/>
              </a:rPr>
              <a:t> to believe in? We made that country! We built it with our own blood... </a:t>
            </a:r>
            <a:endParaRPr lang="en-US" i="1">
              <a:latin typeface="Calibri"/>
              <a:ea typeface="Calibri"/>
              <a:cs typeface="Calibri"/>
            </a:endParaRPr>
          </a:p>
          <a:p>
            <a:pPr marL="0" indent="0">
              <a:buNone/>
            </a:pPr>
            <a:r>
              <a:rPr lang="en-GB" b="1" dirty="0">
                <a:latin typeface="Calibri"/>
                <a:ea typeface="+mn-lt"/>
                <a:cs typeface="+mn-lt"/>
              </a:rPr>
              <a:t>Yaya </a:t>
            </a:r>
            <a:r>
              <a:rPr lang="en-GB" dirty="0">
                <a:latin typeface="Calibri"/>
                <a:ea typeface="+mn-lt"/>
                <a:cs typeface="+mn-lt"/>
              </a:rPr>
              <a:t>– </a:t>
            </a:r>
            <a:r>
              <a:rPr lang="en-GB" i="1" dirty="0">
                <a:latin typeface="Calibri"/>
                <a:ea typeface="+mn-lt"/>
                <a:cs typeface="+mn-lt"/>
              </a:rPr>
              <a:t>And with theirs too.</a:t>
            </a:r>
            <a:r>
              <a:rPr lang="en-GB" dirty="0">
                <a:latin typeface="Calibri"/>
                <a:ea typeface="+mn-lt"/>
                <a:cs typeface="+mn-lt"/>
              </a:rPr>
              <a:t> </a:t>
            </a:r>
            <a:r>
              <a:rPr lang="en-GB" b="1" dirty="0">
                <a:solidFill>
                  <a:schemeClr val="accent6"/>
                </a:solidFill>
                <a:latin typeface="Calibri"/>
                <a:ea typeface="+mn-lt"/>
                <a:cs typeface="+mn-lt"/>
              </a:rPr>
              <a:t>- What is Yaya referring to here? </a:t>
            </a:r>
            <a:endParaRPr lang="en-GB" b="1" dirty="0">
              <a:solidFill>
                <a:schemeClr val="accent6"/>
              </a:solidFill>
            </a:endParaRPr>
          </a:p>
          <a:p>
            <a:pPr marL="0" indent="0">
              <a:buNone/>
            </a:pPr>
            <a:r>
              <a:rPr lang="en-US" b="1" dirty="0">
                <a:solidFill>
                  <a:schemeClr val="accent6"/>
                </a:solidFill>
                <a:latin typeface="Calibri"/>
                <a:cs typeface="Calibri"/>
              </a:rPr>
              <a:t>Yaya is referring to the fact that many Arabs and Berbers died as a result of the invasion and </a:t>
            </a:r>
            <a:r>
              <a:rPr lang="en-US" b="1" dirty="0" err="1">
                <a:solidFill>
                  <a:schemeClr val="accent6"/>
                </a:solidFill>
                <a:latin typeface="Calibri"/>
                <a:cs typeface="Calibri"/>
              </a:rPr>
              <a:t>colonisation</a:t>
            </a:r>
            <a:r>
              <a:rPr lang="en-US" b="1" dirty="0">
                <a:solidFill>
                  <a:schemeClr val="accent6"/>
                </a:solidFill>
                <a:latin typeface="Calibri"/>
                <a:cs typeface="Calibri"/>
              </a:rPr>
              <a:t>.</a:t>
            </a:r>
            <a:endParaRPr lang="en-US" b="1" dirty="0">
              <a:solidFill>
                <a:schemeClr val="accent6"/>
              </a:solidFill>
              <a:latin typeface="Calibri"/>
              <a:ea typeface="Calibri"/>
              <a:cs typeface="Calibri"/>
            </a:endParaRPr>
          </a:p>
          <a:p>
            <a:pPr marL="0" indent="0">
              <a:buNone/>
            </a:pPr>
            <a:endParaRPr lang="en-US" b="1" dirty="0">
              <a:solidFill>
                <a:schemeClr val="accent6"/>
              </a:solidFill>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Do you agree with </a:t>
            </a:r>
            <a:r>
              <a:rPr lang="en-US" b="1" dirty="0" err="1">
                <a:solidFill>
                  <a:schemeClr val="accent6"/>
                </a:solidFill>
                <a:latin typeface="Calibri"/>
                <a:cs typeface="Calibri"/>
              </a:rPr>
              <a:t>Zé</a:t>
            </a:r>
            <a:r>
              <a:rPr lang="en-US" b="1" dirty="0">
                <a:solidFill>
                  <a:schemeClr val="accent6"/>
                </a:solidFill>
                <a:latin typeface="Calibri"/>
                <a:cs typeface="Calibri"/>
              </a:rPr>
              <a:t> that ‘</a:t>
            </a:r>
            <a:r>
              <a:rPr lang="en-GB" b="1" i="1" dirty="0">
                <a:solidFill>
                  <a:schemeClr val="accent6"/>
                </a:solidFill>
                <a:latin typeface="Calibri"/>
                <a:ea typeface="+mn-lt"/>
                <a:cs typeface="+mn-lt"/>
              </a:rPr>
              <a:t>We invented a whole country, a whole culture!'</a:t>
            </a:r>
            <a:r>
              <a:rPr lang="en-US" b="1" i="1" dirty="0">
                <a:solidFill>
                  <a:schemeClr val="accent6"/>
                </a:solidFill>
                <a:latin typeface="Calibri"/>
                <a:cs typeface="Calibri"/>
              </a:rPr>
              <a:t> </a:t>
            </a:r>
            <a:r>
              <a:rPr lang="en-US" b="1" dirty="0">
                <a:solidFill>
                  <a:schemeClr val="accent6"/>
                </a:solidFill>
                <a:latin typeface="Calibri"/>
                <a:cs typeface="Calibri"/>
              </a:rPr>
              <a:t>Why or why not?</a:t>
            </a:r>
            <a:endParaRPr lang="en-US" b="1" dirty="0">
              <a:solidFill>
                <a:schemeClr val="accent6"/>
              </a:solidFill>
              <a:latin typeface="Calibri"/>
              <a:ea typeface="Calibri"/>
              <a:cs typeface="Calibri"/>
            </a:endParaRPr>
          </a:p>
          <a:p>
            <a:pPr marL="0" indent="0">
              <a:buNone/>
            </a:pPr>
            <a:r>
              <a:rPr lang="en-US" dirty="0">
                <a:latin typeface="Calibri"/>
                <a:cs typeface="Calibri"/>
              </a:rPr>
              <a:t>The settlers contributed to the creation of a specific culture and state in Algeria. However, there were indigenous cultures and populations present before the French arrival. </a:t>
            </a:r>
            <a:r>
              <a:rPr lang="en-US" dirty="0" err="1">
                <a:latin typeface="Calibri"/>
                <a:cs typeface="Calibri"/>
              </a:rPr>
              <a:t>Zé</a:t>
            </a:r>
            <a:r>
              <a:rPr lang="en-US" dirty="0">
                <a:latin typeface="Calibri"/>
                <a:cs typeface="Calibri"/>
              </a:rPr>
              <a:t> is choosing to ignore the fact that the French destroyed those pre-colonial cultures.</a:t>
            </a:r>
            <a:endParaRPr lang="en-US" b="1" dirty="0">
              <a:solidFill>
                <a:schemeClr val="accent6"/>
              </a:solidFill>
              <a:latin typeface="Calibri"/>
              <a:cs typeface="Calibri"/>
            </a:endParaRPr>
          </a:p>
        </p:txBody>
      </p:sp>
    </p:spTree>
    <p:extLst>
      <p:ext uri="{BB962C8B-B14F-4D97-AF65-F5344CB8AC3E}">
        <p14:creationId xmlns:p14="http://schemas.microsoft.com/office/powerpoint/2010/main" val="22423683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33F7EA-0634-8BAD-E096-9B71E1A4B225}"/>
              </a:ext>
            </a:extLst>
          </p:cNvPr>
          <p:cNvSpPr>
            <a:spLocks noGrp="1"/>
          </p:cNvSpPr>
          <p:nvPr>
            <p:ph idx="1"/>
          </p:nvPr>
        </p:nvSpPr>
        <p:spPr>
          <a:xfrm>
            <a:off x="691978" y="812575"/>
            <a:ext cx="10920902" cy="4984221"/>
          </a:xfrm>
        </p:spPr>
        <p:txBody>
          <a:bodyPr vert="horz" lIns="0" tIns="0" rIns="0" bIns="0" rtlCol="0" anchor="t">
            <a:normAutofit/>
          </a:bodyPr>
          <a:lstStyle/>
          <a:p>
            <a:pPr marL="0" indent="0">
              <a:buNone/>
            </a:pPr>
            <a:r>
              <a:rPr lang="en-US" b="1" dirty="0">
                <a:solidFill>
                  <a:schemeClr val="accent6"/>
                </a:solidFill>
                <a:latin typeface="Calibri"/>
                <a:cs typeface="Calibri"/>
              </a:rPr>
              <a:t>Read</a:t>
            </a:r>
            <a:r>
              <a:rPr lang="en-US" b="1" dirty="0">
                <a:latin typeface="Calibri"/>
                <a:cs typeface="Calibri"/>
              </a:rPr>
              <a:t>: </a:t>
            </a:r>
            <a:r>
              <a:rPr lang="en-US" dirty="0">
                <a:latin typeface="Calibri"/>
                <a:cs typeface="Calibri"/>
              </a:rPr>
              <a:t>the rest of page 23 and page 24 until ‘</a:t>
            </a:r>
            <a:r>
              <a:rPr lang="en-US" i="1" err="1">
                <a:latin typeface="Calibri"/>
                <a:ea typeface="+mn-lt"/>
                <a:cs typeface="+mn-lt"/>
              </a:rPr>
              <a:t>Zé</a:t>
            </a:r>
            <a:r>
              <a:rPr lang="en-US" i="1" dirty="0">
                <a:latin typeface="Calibri"/>
                <a:ea typeface="+mn-lt"/>
                <a:cs typeface="+mn-lt"/>
              </a:rPr>
              <a:t> collapses back in his seat. A pause</a:t>
            </a:r>
            <a:r>
              <a:rPr lang="en-US" dirty="0">
                <a:latin typeface="Calibri"/>
                <a:ea typeface="+mn-lt"/>
                <a:cs typeface="+mn-lt"/>
              </a:rPr>
              <a:t>.</a:t>
            </a:r>
            <a:r>
              <a:rPr lang="en-US" dirty="0">
                <a:solidFill>
                  <a:srgbClr val="000000"/>
                </a:solidFill>
                <a:latin typeface="Calibri"/>
                <a:ea typeface="+mn-lt"/>
                <a:cs typeface="Calibri"/>
              </a:rPr>
              <a:t>'</a:t>
            </a:r>
            <a:r>
              <a:rPr lang="en-US" dirty="0">
                <a:latin typeface="Calibri"/>
                <a:cs typeface="Calibri"/>
              </a:rPr>
              <a:t> </a:t>
            </a:r>
            <a:endParaRPr lang="en-US" b="1">
              <a:solidFill>
                <a:srgbClr val="000000"/>
              </a:solidFill>
              <a:latin typeface="Calibri" panose="020F0502020204030204" pitchFamily="34" charset="0"/>
              <a:cs typeface="Calibri" panose="020F0502020204030204" pitchFamily="34" charset="0"/>
            </a:endParaRPr>
          </a:p>
          <a:p>
            <a:pPr marL="0" indent="0">
              <a:buNone/>
            </a:pPr>
            <a:r>
              <a:rPr lang="en-US" b="1" dirty="0">
                <a:solidFill>
                  <a:schemeClr val="accent6"/>
                </a:solidFill>
                <a:latin typeface="Calibri"/>
                <a:cs typeface="Calibri"/>
              </a:rPr>
              <a:t>Discuss</a:t>
            </a:r>
            <a:r>
              <a:rPr lang="en-US" dirty="0">
                <a:latin typeface="Calibri"/>
                <a:cs typeface="Calibri"/>
              </a:rPr>
              <a:t>:</a:t>
            </a:r>
            <a:endParaRPr lang="en-US" b="1">
              <a:latin typeface="Calibri" panose="020F0502020204030204" pitchFamily="34" charset="0"/>
              <a:cs typeface="Calibri" panose="020F0502020204030204" pitchFamily="34" charset="0"/>
            </a:endParaRPr>
          </a:p>
          <a:p>
            <a:pPr marL="0" indent="0">
              <a:buNone/>
            </a:pPr>
            <a:endParaRPr lang="en-US" dirty="0">
              <a:solidFill>
                <a:srgbClr val="000000"/>
              </a:solidFill>
              <a:latin typeface="Calibri"/>
              <a:ea typeface="+mn-lt"/>
              <a:cs typeface="Calibri"/>
            </a:endParaRPr>
          </a:p>
          <a:p>
            <a:pPr marL="514350" indent="-514350">
              <a:buFont typeface="+mj-lt"/>
              <a:buAutoNum type="arabicPeriod"/>
            </a:pPr>
            <a:r>
              <a:rPr lang="en-US" dirty="0">
                <a:solidFill>
                  <a:schemeClr val="accent6"/>
                </a:solidFill>
                <a:latin typeface="Calibri"/>
                <a:ea typeface="+mn-lt"/>
                <a:cs typeface="Calibri"/>
              </a:rPr>
              <a:t>What are the two opposing views of the relationship between the </a:t>
            </a:r>
            <a:r>
              <a:rPr lang="en-US" i="1" dirty="0" err="1">
                <a:solidFill>
                  <a:schemeClr val="accent6"/>
                </a:solidFill>
                <a:latin typeface="Calibri"/>
                <a:ea typeface="+mn-lt"/>
                <a:cs typeface="Calibri"/>
              </a:rPr>
              <a:t>pieds</a:t>
            </a:r>
            <a:r>
              <a:rPr lang="en-US" i="1" dirty="0">
                <a:solidFill>
                  <a:schemeClr val="accent6"/>
                </a:solidFill>
                <a:latin typeface="Calibri"/>
                <a:ea typeface="+mn-lt"/>
                <a:cs typeface="Calibri"/>
              </a:rPr>
              <a:t>-noirs</a:t>
            </a:r>
            <a:r>
              <a:rPr lang="en-US" dirty="0">
                <a:solidFill>
                  <a:schemeClr val="accent6"/>
                </a:solidFill>
                <a:latin typeface="Calibri"/>
                <a:ea typeface="+mn-lt"/>
                <a:cs typeface="Calibri"/>
              </a:rPr>
              <a:t> and the indigenous peoples in Algeria?</a:t>
            </a:r>
          </a:p>
          <a:p>
            <a:pPr marL="514350" indent="-514350">
              <a:buFont typeface="+mj-lt"/>
              <a:buAutoNum type="arabicPeriod"/>
            </a:pPr>
            <a:r>
              <a:rPr lang="en-US" dirty="0">
                <a:solidFill>
                  <a:schemeClr val="accent6"/>
                </a:solidFill>
                <a:latin typeface="Calibri"/>
                <a:cs typeface="Calibri"/>
              </a:rPr>
              <a:t>How is this dispute represented in the movements and voices of the characters in this scene?</a:t>
            </a:r>
          </a:p>
          <a:p>
            <a:pPr marL="514350" indent="-514350">
              <a:buFont typeface="+mj-lt"/>
              <a:buAutoNum type="arabicPeriod"/>
            </a:pPr>
            <a:r>
              <a:rPr lang="en-US" dirty="0">
                <a:solidFill>
                  <a:schemeClr val="accent6"/>
                </a:solidFill>
                <a:latin typeface="Calibri"/>
                <a:cs typeface="Calibri"/>
              </a:rPr>
              <a:t>What is a ‘</a:t>
            </a:r>
            <a:r>
              <a:rPr lang="en-US" err="1">
                <a:solidFill>
                  <a:schemeClr val="accent6"/>
                </a:solidFill>
                <a:latin typeface="Calibri"/>
                <a:cs typeface="Calibri"/>
              </a:rPr>
              <a:t>civilising</a:t>
            </a:r>
            <a:r>
              <a:rPr lang="en-US" dirty="0">
                <a:solidFill>
                  <a:schemeClr val="accent6"/>
                </a:solidFill>
                <a:latin typeface="Calibri"/>
                <a:cs typeface="Calibri"/>
              </a:rPr>
              <a:t> mission'?</a:t>
            </a:r>
          </a:p>
          <a:p>
            <a:pPr marL="0" indent="0">
              <a:buNone/>
            </a:pPr>
            <a:endParaRPr lang="en-US" dirty="0">
              <a:solidFill>
                <a:schemeClr val="accent6"/>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281012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733F7EA-0634-8BAD-E096-9B71E1A4B225}"/>
              </a:ext>
            </a:extLst>
          </p:cNvPr>
          <p:cNvSpPr>
            <a:spLocks noGrp="1"/>
          </p:cNvSpPr>
          <p:nvPr>
            <p:ph idx="1"/>
          </p:nvPr>
        </p:nvSpPr>
        <p:spPr>
          <a:xfrm>
            <a:off x="691978" y="812575"/>
            <a:ext cx="10920902" cy="4984221"/>
          </a:xfrm>
        </p:spPr>
        <p:txBody>
          <a:bodyPr vert="horz" lIns="0" tIns="0" rIns="0" bIns="0" rtlCol="0" anchor="t">
            <a:normAutofit fontScale="77500" lnSpcReduction="20000"/>
          </a:bodyPr>
          <a:lstStyle/>
          <a:p>
            <a:pPr marL="0" indent="0">
              <a:buNone/>
            </a:pPr>
            <a:r>
              <a:rPr lang="en-US" sz="3200" dirty="0">
                <a:solidFill>
                  <a:schemeClr val="accent6"/>
                </a:solidFill>
                <a:latin typeface="Calibri"/>
                <a:ea typeface="+mn-lt"/>
                <a:cs typeface="Calibri"/>
              </a:rPr>
              <a:t>1. What are the two opposing views of the relationship between the </a:t>
            </a:r>
            <a:r>
              <a:rPr lang="en-US" sz="3200" i="1" dirty="0" err="1">
                <a:solidFill>
                  <a:schemeClr val="accent6"/>
                </a:solidFill>
                <a:latin typeface="Calibri"/>
                <a:ea typeface="+mn-lt"/>
                <a:cs typeface="Calibri"/>
              </a:rPr>
              <a:t>pieds</a:t>
            </a:r>
            <a:r>
              <a:rPr lang="en-US" sz="3200" i="1" dirty="0">
                <a:solidFill>
                  <a:schemeClr val="accent6"/>
                </a:solidFill>
                <a:latin typeface="Calibri"/>
                <a:ea typeface="+mn-lt"/>
                <a:cs typeface="Calibri"/>
              </a:rPr>
              <a:t>-noirs</a:t>
            </a:r>
            <a:r>
              <a:rPr lang="en-US" sz="3200" dirty="0">
                <a:solidFill>
                  <a:schemeClr val="accent6"/>
                </a:solidFill>
                <a:latin typeface="Calibri"/>
                <a:ea typeface="+mn-lt"/>
                <a:cs typeface="Calibri"/>
              </a:rPr>
              <a:t> and the indigenous peoples in Algeria?</a:t>
            </a:r>
          </a:p>
          <a:p>
            <a:pPr marL="0" indent="0">
              <a:buNone/>
            </a:pPr>
            <a:r>
              <a:rPr lang="en-US" sz="3200" dirty="0" err="1">
                <a:latin typeface="Calibri"/>
                <a:ea typeface="+mn-lt"/>
                <a:cs typeface="Calibri"/>
              </a:rPr>
              <a:t>Zé</a:t>
            </a:r>
            <a:r>
              <a:rPr lang="en-US" sz="3200" dirty="0">
                <a:latin typeface="Calibri"/>
                <a:ea typeface="+mn-lt"/>
                <a:cs typeface="Calibri"/>
              </a:rPr>
              <a:t> asserts that his family like other settlers respected and were friends with the indigenous peoples in Algeria.</a:t>
            </a:r>
          </a:p>
          <a:p>
            <a:pPr marL="0" indent="0">
              <a:buNone/>
            </a:pPr>
            <a:r>
              <a:rPr lang="en-US" sz="3200" dirty="0">
                <a:latin typeface="Calibri"/>
                <a:ea typeface="+mn-lt"/>
                <a:cs typeface="Calibri"/>
              </a:rPr>
              <a:t>Yaya argues that the indigenous people were only liked if they were silent, knew their place as subordinate to the settlers, and worked hard.</a:t>
            </a:r>
          </a:p>
          <a:p>
            <a:pPr marL="0" indent="0">
              <a:buNone/>
            </a:pPr>
            <a:endParaRPr lang="en-US" sz="3200" dirty="0">
              <a:latin typeface="Calibri" panose="020F0502020204030204" pitchFamily="34" charset="0"/>
              <a:ea typeface="+mn-lt"/>
              <a:cs typeface="Calibri" panose="020F0502020204030204" pitchFamily="34" charset="0"/>
            </a:endParaRPr>
          </a:p>
          <a:p>
            <a:pPr marL="0" indent="0">
              <a:buNone/>
            </a:pPr>
            <a:r>
              <a:rPr lang="en-US" sz="3200" dirty="0">
                <a:solidFill>
                  <a:schemeClr val="accent6"/>
                </a:solidFill>
                <a:latin typeface="Calibri"/>
                <a:cs typeface="Calibri"/>
              </a:rPr>
              <a:t>2. How might this dispute be represented in the movements and voices of the actors in this scene?</a:t>
            </a:r>
          </a:p>
          <a:p>
            <a:pPr marL="0" indent="0">
              <a:buNone/>
            </a:pPr>
            <a:r>
              <a:rPr lang="en-US" sz="3200" dirty="0">
                <a:latin typeface="Calibri" panose="020F0502020204030204" pitchFamily="34" charset="0"/>
                <a:ea typeface="+mn-lt"/>
                <a:cs typeface="Calibri" panose="020F0502020204030204" pitchFamily="34" charset="0"/>
              </a:rPr>
              <a:t>Consider the volume, the agitated nature of the gestures, the exasperation, their physical distance.</a:t>
            </a:r>
          </a:p>
          <a:p>
            <a:pPr marL="0" indent="0">
              <a:buNone/>
            </a:pPr>
            <a:endParaRPr lang="en-US" sz="3200" dirty="0">
              <a:solidFill>
                <a:schemeClr val="accent6"/>
              </a:solidFill>
              <a:latin typeface="Calibri" panose="020F0502020204030204" pitchFamily="34" charset="0"/>
              <a:ea typeface="+mn-lt"/>
              <a:cs typeface="Calibri" panose="020F0502020204030204" pitchFamily="34" charset="0"/>
            </a:endParaRPr>
          </a:p>
        </p:txBody>
      </p:sp>
    </p:spTree>
    <p:extLst>
      <p:ext uri="{BB962C8B-B14F-4D97-AF65-F5344CB8AC3E}">
        <p14:creationId xmlns:p14="http://schemas.microsoft.com/office/powerpoint/2010/main" val="15213525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7E63D-7027-8415-72EB-5ECCD605444A}"/>
              </a:ext>
            </a:extLst>
          </p:cNvPr>
          <p:cNvSpPr>
            <a:spLocks noGrp="1"/>
          </p:cNvSpPr>
          <p:nvPr>
            <p:ph type="title"/>
          </p:nvPr>
        </p:nvSpPr>
        <p:spPr>
          <a:xfrm>
            <a:off x="864972" y="0"/>
            <a:ext cx="10737429" cy="1011137"/>
          </a:xfrm>
        </p:spPr>
        <p:txBody>
          <a:bodyPr>
            <a:normAutofit/>
          </a:bodyPr>
          <a:lstStyle/>
          <a:p>
            <a:r>
              <a:rPr lang="en-US">
                <a:solidFill>
                  <a:schemeClr val="accent6"/>
                </a:solidFill>
                <a:latin typeface="Calibri"/>
                <a:cs typeface="Calibri"/>
              </a:rPr>
              <a:t>The 'civilising Mission'</a:t>
            </a:r>
          </a:p>
        </p:txBody>
      </p:sp>
      <p:sp>
        <p:nvSpPr>
          <p:cNvPr id="3" name="Content Placeholder 2">
            <a:extLst>
              <a:ext uri="{FF2B5EF4-FFF2-40B4-BE49-F238E27FC236}">
                <a16:creationId xmlns:a16="http://schemas.microsoft.com/office/drawing/2014/main" id="{6FCDCA76-572E-602B-3F9C-4221D2CD5869}"/>
              </a:ext>
            </a:extLst>
          </p:cNvPr>
          <p:cNvSpPr>
            <a:spLocks noGrp="1"/>
          </p:cNvSpPr>
          <p:nvPr>
            <p:ph idx="1"/>
          </p:nvPr>
        </p:nvSpPr>
        <p:spPr>
          <a:xfrm>
            <a:off x="527693" y="1186250"/>
            <a:ext cx="11302852" cy="4979772"/>
          </a:xfrm>
        </p:spPr>
        <p:txBody>
          <a:bodyPr vert="horz" lIns="0" tIns="0" rIns="0" bIns="0" rtlCol="0" anchor="t">
            <a:normAutofit fontScale="92500"/>
          </a:bodyPr>
          <a:lstStyle/>
          <a:p>
            <a:pPr marL="0" indent="0">
              <a:buNone/>
            </a:pPr>
            <a:r>
              <a:rPr lang="en-US" dirty="0">
                <a:latin typeface="Calibri"/>
                <a:cs typeface="Calibri"/>
              </a:rPr>
              <a:t>France’s colonial ideology was based on a belief in its ‘</a:t>
            </a:r>
            <a:r>
              <a:rPr lang="en-US" b="1" dirty="0" err="1">
                <a:latin typeface="Calibri"/>
                <a:cs typeface="Calibri"/>
              </a:rPr>
              <a:t>civilising</a:t>
            </a:r>
            <a:r>
              <a:rPr lang="en-US" b="1" dirty="0">
                <a:latin typeface="Calibri"/>
                <a:cs typeface="Calibri"/>
              </a:rPr>
              <a:t> mission</a:t>
            </a:r>
            <a:r>
              <a:rPr lang="en-US" dirty="0">
                <a:latin typeface="Calibri"/>
                <a:cs typeface="Calibri"/>
              </a:rPr>
              <a:t>’, the nineteenth-century notion that, as a culturally sophisticated European country, France had a duty to bring the benefits of </a:t>
            </a:r>
            <a:r>
              <a:rPr lang="en-US" dirty="0" err="1">
                <a:latin typeface="Calibri"/>
                <a:cs typeface="Calibri"/>
              </a:rPr>
              <a:t>civilisation</a:t>
            </a:r>
            <a:r>
              <a:rPr lang="en-US" dirty="0">
                <a:latin typeface="Calibri"/>
                <a:cs typeface="Calibri"/>
              </a:rPr>
              <a:t> to less developed parts of the world. These benefits included Christianity, education, medicine and technology but in reality they were used as justification for exploitative colonial practices that enriched France and subjugated indigenous peoples to French rule. </a:t>
            </a:r>
          </a:p>
          <a:p>
            <a:pPr marL="0" indent="0">
              <a:buNone/>
            </a:pPr>
            <a:r>
              <a:rPr lang="en-US" b="1" dirty="0">
                <a:solidFill>
                  <a:schemeClr val="accent6"/>
                </a:solidFill>
                <a:latin typeface="Calibri"/>
                <a:cs typeface="Calibri"/>
              </a:rPr>
              <a:t>Discuss</a:t>
            </a:r>
            <a:r>
              <a:rPr lang="en-US" dirty="0">
                <a:latin typeface="Calibri"/>
                <a:cs typeface="Calibri"/>
              </a:rPr>
              <a:t>:</a:t>
            </a:r>
          </a:p>
          <a:p>
            <a:pPr marL="457200" indent="-457200">
              <a:buFont typeface="+mj-lt"/>
              <a:buAutoNum type="arabicPeriod"/>
            </a:pPr>
            <a:r>
              <a:rPr lang="en-US" b="1">
                <a:solidFill>
                  <a:schemeClr val="accent6"/>
                </a:solidFill>
                <a:latin typeface="Calibri"/>
                <a:cs typeface="Calibri"/>
              </a:rPr>
              <a:t>In your opinion, are the realities of the ‘civilising mission' compatible with France’s values of ‘liberty, equality, fraternity’? Why/Why not?</a:t>
            </a:r>
          </a:p>
          <a:p>
            <a:pPr marL="457200" indent="-457200">
              <a:buFont typeface="+mj-lt"/>
              <a:buAutoNum type="arabicPeriod"/>
            </a:pPr>
            <a:r>
              <a:rPr lang="en-US" b="1" dirty="0">
                <a:solidFill>
                  <a:schemeClr val="accent6"/>
                </a:solidFill>
                <a:latin typeface="Calibri"/>
                <a:cs typeface="Calibri"/>
              </a:rPr>
              <a:t>Given the original injustice of conquest and the strength of opposition from the settlers, do you think a just relationship between Algeria’s inhabitants was ever possible?</a:t>
            </a:r>
          </a:p>
        </p:txBody>
      </p:sp>
    </p:spTree>
    <p:extLst>
      <p:ext uri="{BB962C8B-B14F-4D97-AF65-F5344CB8AC3E}">
        <p14:creationId xmlns:p14="http://schemas.microsoft.com/office/powerpoint/2010/main" val="19373738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GradientRiseVTI">
  <a:themeElements>
    <a:clrScheme name="Green">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Avenir">
      <a:majorFont>
        <a:latin typeface="Tw Cen MT"/>
        <a:ea typeface=""/>
        <a:cs typeface=""/>
      </a:majorFont>
      <a:minorFont>
        <a:latin typeface="Tw Cen M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radientRiseVTI" id="{C2FC082F-B444-4222-AF20-78444CCB5722}" vid="{39F213E4-0CBC-40CB-B3F6-8C5562B6B99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8E2D35551FD50429AA8A2CDC4ED3BA5" ma:contentTypeVersion="14" ma:contentTypeDescription="Create a new document." ma:contentTypeScope="" ma:versionID="bafee470b9f9fe05c6cc607d2e408aae">
  <xsd:schema xmlns:xsd="http://www.w3.org/2001/XMLSchema" xmlns:xs="http://www.w3.org/2001/XMLSchema" xmlns:p="http://schemas.microsoft.com/office/2006/metadata/properties" xmlns:ns2="817de3ee-5c03-41f9-b65b-0ad9bc41fe71" xmlns:ns3="68136c12-97fd-45a7-a8db-fab4899afe62" targetNamespace="http://schemas.microsoft.com/office/2006/metadata/properties" ma:root="true" ma:fieldsID="0125b77ae0d6e303249f67eb00123f46" ns2:_="" ns3:_="">
    <xsd:import namespace="817de3ee-5c03-41f9-b65b-0ad9bc41fe71"/>
    <xsd:import namespace="68136c12-97fd-45a7-a8db-fab4899afe6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17de3ee-5c03-41f9-b65b-0ad9bc41fe7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0000000-0000-0000-0000-000000000000" ma:termSetId="00000000-0000-0000-0000-000000000000" ma:anchorId="00000000-0000-0000-0000-000000000000" ma:open="fals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8136c12-97fd-45a7-a8db-fab4899afe62"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38c623ee-988a-4973-a199-1d372e64c008}" ma:internalName="TaxCatchAll" ma:showField="CatchAllData" ma:web="68136c12-97fd-45a7-a8db-fab4899afe62">
      <xsd:complexType>
        <xsd:complexContent>
          <xsd:extension base="dms:MultiChoiceLookup">
            <xsd:sequence>
              <xsd:element name="Value" type="dms:Lookup" maxOccurs="unbounded" minOccurs="0" nillable="true"/>
            </xsd:sequence>
          </xsd:extension>
        </xsd:complexContent>
      </xsd:complexType>
    </xsd:element>
    <xsd:element name="SharedWithUsers" ma:index="2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68136c12-97fd-45a7-a8db-fab4899afe62" xsi:nil="true"/>
    <lcf76f155ced4ddcb4097134ff3c332f xmlns="817de3ee-5c03-41f9-b65b-0ad9bc41fe71">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FE5F9559-A015-4374-97EA-078BE0BA23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17de3ee-5c03-41f9-b65b-0ad9bc41fe71"/>
    <ds:schemaRef ds:uri="68136c12-97fd-45a7-a8db-fab4899afe6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ECA0B5F-3DF3-4AA3-ABE7-B8A6E833923E}">
  <ds:schemaRefs>
    <ds:schemaRef ds:uri="http://schemas.microsoft.com/sharepoint/v3/contenttype/forms"/>
  </ds:schemaRefs>
</ds:datastoreItem>
</file>

<file path=customXml/itemProps3.xml><?xml version="1.0" encoding="utf-8"?>
<ds:datastoreItem xmlns:ds="http://schemas.openxmlformats.org/officeDocument/2006/customXml" ds:itemID="{DF817A5A-6A85-47C2-A9EA-CDEA8D316501}">
  <ds:schemaRefs>
    <ds:schemaRef ds:uri="http://schemas.microsoft.com/office/2006/metadata/properties"/>
    <ds:schemaRef ds:uri="http://schemas.microsoft.com/office/infopath/2007/PartnerControls"/>
    <ds:schemaRef ds:uri="68136c12-97fd-45a7-a8db-fab4899afe62"/>
    <ds:schemaRef ds:uri="817de3ee-5c03-41f9-b65b-0ad9bc41fe71"/>
  </ds:schemaRefs>
</ds:datastoreItem>
</file>

<file path=docProps/app.xml><?xml version="1.0" encoding="utf-8"?>
<Properties xmlns="http://schemas.openxmlformats.org/officeDocument/2006/extended-properties" xmlns:vt="http://schemas.openxmlformats.org/officeDocument/2006/docPropsVTypes">
  <Template/>
  <TotalTime>1844</TotalTime>
  <Words>2131</Words>
  <Application>Microsoft Office PowerPoint</Application>
  <PresentationFormat>Widescreen</PresentationFormat>
  <Paragraphs>109</Paragraphs>
  <Slides>21</Slides>
  <Notes>0</Notes>
  <HiddenSlides>0</HiddenSlides>
  <MMClips>3</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GradientRiseVTI</vt:lpstr>
      <vt:lpstr>Remembering Empire THE LAND  BENEATH MY FEET</vt:lpstr>
      <vt:lpstr>the land beneath my feet </vt:lpstr>
      <vt:lpstr>‘our home’</vt:lpstr>
      <vt:lpstr>‘our home’</vt:lpstr>
      <vt:lpstr>‘our home’</vt:lpstr>
      <vt:lpstr>‘our home’</vt:lpstr>
      <vt:lpstr>PowerPoint Presentation</vt:lpstr>
      <vt:lpstr>PowerPoint Presentation</vt:lpstr>
      <vt:lpstr>The 'civilising Mission'</vt:lpstr>
      <vt:lpstr>Excerpt focus: Politics of repentance</vt:lpstr>
      <vt:lpstr>Excerpt focus: Politics of repentance</vt:lpstr>
      <vt:lpstr>PowerPoint Presentation</vt:lpstr>
      <vt:lpstr>Excerpt focus: 'provence's legendary hospitality’</vt:lpstr>
      <vt:lpstr>  </vt:lpstr>
      <vt:lpstr>‘they should stay over there’</vt:lpstr>
      <vt:lpstr>‘they should stay over there’</vt:lpstr>
      <vt:lpstr>PowerPoint Presentation</vt:lpstr>
      <vt:lpstr>Group study: Monsieur Blanc’s father</vt:lpstr>
      <vt:lpstr>  </vt:lpstr>
      <vt:lpstr>Reading guide</vt:lpstr>
      <vt:lpstr>Character profiles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Remembering Empire Les Pieds tanqués</dc:title>
  <dc:creator>Harris, Ashley Dr (Literature &amp; Langs)</dc:creator>
  <cp:lastModifiedBy>Harris, Ashley Dr (Literature &amp; Langs)</cp:lastModifiedBy>
  <cp:revision>634</cp:revision>
  <dcterms:created xsi:type="dcterms:W3CDTF">2022-10-17T10:27:06Z</dcterms:created>
  <dcterms:modified xsi:type="dcterms:W3CDTF">2023-06-20T08:49:56Z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0x01010058E2D35551FD50429AA8A2CDC4ED3BA5</vt:lpwstr>
  </property>
  <property fmtid="{D5CDD505-2E9C-101B-9397-08002B2CF9AE}" pid="3" name="MediaServiceImageTags">
    <vt:lpwstr/>
  </property>
</Properties>
</file>