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9" r:id="rId4"/>
  </p:sldMasterIdLst>
  <p:sldIdLst>
    <p:sldId id="256" r:id="rId5"/>
    <p:sldId id="257" r:id="rId6"/>
    <p:sldId id="282" r:id="rId7"/>
    <p:sldId id="284" r:id="rId8"/>
    <p:sldId id="283" r:id="rId9"/>
    <p:sldId id="268" r:id="rId10"/>
    <p:sldId id="273" r:id="rId11"/>
    <p:sldId id="274" r:id="rId12"/>
    <p:sldId id="285" r:id="rId13"/>
    <p:sldId id="269" r:id="rId14"/>
    <p:sldId id="286" r:id="rId15"/>
    <p:sldId id="275" r:id="rId16"/>
    <p:sldId id="287" r:id="rId17"/>
    <p:sldId id="270" r:id="rId18"/>
    <p:sldId id="276" r:id="rId19"/>
    <p:sldId id="278" r:id="rId20"/>
    <p:sldId id="288" r:id="rId21"/>
    <p:sldId id="261" r:id="rId22"/>
    <p:sldId id="26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B1CE8C-84E3-192C-2DFB-3E153F94A380}" v="40" dt="2023-06-20T08:19:59.436"/>
    <p1510:client id="{2F492F8B-C9D8-763E-1716-DEF2FF1AF07D}" v="2" dt="2023-06-12T15:23:54.205"/>
    <p1510:client id="{4BF82142-716F-CF80-35D4-F1053D5F6AC0}" v="3" dt="2023-05-07T19:25:35.187"/>
    <p1510:client id="{509A53E5-2931-5791-CD55-B328A5B63444}" v="687" dt="2023-06-02T17:55:47.651"/>
    <p1510:client id="{9E712983-433F-FE69-42F6-86428C95E391}" v="576" dt="2023-04-11T19:57:34.664"/>
    <p1510:client id="{AB988803-6E67-E245-A0CC-C28F36787FE9}" v="2" dt="2023-05-01T08:45:19.7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733"/>
  </p:normalViewPr>
  <p:slideViewPr>
    <p:cSldViewPr snapToGrid="0">
      <p:cViewPr varScale="1">
        <p:scale>
          <a:sx n="90" d="100"/>
          <a:sy n="90" d="100"/>
        </p:scale>
        <p:origin x="232"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ona Barclay" userId="S::fb10@stir.ac.uk::1a9de9fe-3dd9-46c7-90de-ddfb8131350a" providerId="AD" clId="Web-{AB988803-6E67-E245-A0CC-C28F36787FE9}"/>
    <pc:docChg chg="modSld">
      <pc:chgData name="Fiona Barclay" userId="S::fb10@stir.ac.uk::1a9de9fe-3dd9-46c7-90de-ddfb8131350a" providerId="AD" clId="Web-{AB988803-6E67-E245-A0CC-C28F36787FE9}" dt="2023-05-01T08:45:19.732" v="1" actId="20577"/>
      <pc:docMkLst>
        <pc:docMk/>
      </pc:docMkLst>
      <pc:sldChg chg="modSp">
        <pc:chgData name="Fiona Barclay" userId="S::fb10@stir.ac.uk::1a9de9fe-3dd9-46c7-90de-ddfb8131350a" providerId="AD" clId="Web-{AB988803-6E67-E245-A0CC-C28F36787FE9}" dt="2023-05-01T08:45:19.732" v="1" actId="20577"/>
        <pc:sldMkLst>
          <pc:docMk/>
          <pc:sldMk cId="1195158445" sldId="256"/>
        </pc:sldMkLst>
        <pc:spChg chg="mod">
          <ac:chgData name="Fiona Barclay" userId="S::fb10@stir.ac.uk::1a9de9fe-3dd9-46c7-90de-ddfb8131350a" providerId="AD" clId="Web-{AB988803-6E67-E245-A0CC-C28F36787FE9}" dt="2023-05-01T08:45:19.732" v="1" actId="20577"/>
          <ac:spMkLst>
            <pc:docMk/>
            <pc:sldMk cId="1195158445" sldId="256"/>
            <ac:spMk id="3" creationId="{BC49A7CA-EF4E-5C73-EBC6-047EF25976FA}"/>
          </ac:spMkLst>
        </pc:spChg>
      </pc:sldChg>
    </pc:docChg>
  </pc:docChgLst>
  <pc:docChgLst>
    <pc:chgData name="Fiona Barclay" userId="S::fb10@stir.ac.uk::1a9de9fe-3dd9-46c7-90de-ddfb8131350a" providerId="AD" clId="Web-{0DB1CE8C-84E3-192C-2DFB-3E153F94A380}"/>
    <pc:docChg chg="modSld">
      <pc:chgData name="Fiona Barclay" userId="S::fb10@stir.ac.uk::1a9de9fe-3dd9-46c7-90de-ddfb8131350a" providerId="AD" clId="Web-{0DB1CE8C-84E3-192C-2DFB-3E153F94A380}" dt="2023-06-20T08:19:59.436" v="38" actId="20577"/>
      <pc:docMkLst>
        <pc:docMk/>
      </pc:docMkLst>
      <pc:sldChg chg="modSp">
        <pc:chgData name="Fiona Barclay" userId="S::fb10@stir.ac.uk::1a9de9fe-3dd9-46c7-90de-ddfb8131350a" providerId="AD" clId="Web-{0DB1CE8C-84E3-192C-2DFB-3E153F94A380}" dt="2023-06-20T08:15:06.537" v="31" actId="20577"/>
        <pc:sldMkLst>
          <pc:docMk/>
          <pc:sldMk cId="2395040471" sldId="270"/>
        </pc:sldMkLst>
        <pc:spChg chg="mod">
          <ac:chgData name="Fiona Barclay" userId="S::fb10@stir.ac.uk::1a9de9fe-3dd9-46c7-90de-ddfb8131350a" providerId="AD" clId="Web-{0DB1CE8C-84E3-192C-2DFB-3E153F94A380}" dt="2023-06-20T08:14:06.286" v="15" actId="1076"/>
          <ac:spMkLst>
            <pc:docMk/>
            <pc:sldMk cId="2395040471" sldId="270"/>
            <ac:spMk id="2" creationId="{77D7E63D-7027-8415-72EB-5ECCD605444A}"/>
          </ac:spMkLst>
        </pc:spChg>
        <pc:spChg chg="mod">
          <ac:chgData name="Fiona Barclay" userId="S::fb10@stir.ac.uk::1a9de9fe-3dd9-46c7-90de-ddfb8131350a" providerId="AD" clId="Web-{0DB1CE8C-84E3-192C-2DFB-3E153F94A380}" dt="2023-06-20T08:15:06.537" v="31" actId="20577"/>
          <ac:spMkLst>
            <pc:docMk/>
            <pc:sldMk cId="2395040471" sldId="270"/>
            <ac:spMk id="3" creationId="{6FCDCA76-572E-602B-3F9C-4221D2CD5869}"/>
          </ac:spMkLst>
        </pc:spChg>
      </pc:sldChg>
      <pc:sldChg chg="delSp delAnim">
        <pc:chgData name="Fiona Barclay" userId="S::fb10@stir.ac.uk::1a9de9fe-3dd9-46c7-90de-ddfb8131350a" providerId="AD" clId="Web-{0DB1CE8C-84E3-192C-2DFB-3E153F94A380}" dt="2023-06-20T08:13:02.175" v="5"/>
        <pc:sldMkLst>
          <pc:docMk/>
          <pc:sldMk cId="3741508168" sldId="274"/>
        </pc:sldMkLst>
        <pc:picChg chg="del">
          <ac:chgData name="Fiona Barclay" userId="S::fb10@stir.ac.uk::1a9de9fe-3dd9-46c7-90de-ddfb8131350a" providerId="AD" clId="Web-{0DB1CE8C-84E3-192C-2DFB-3E153F94A380}" dt="2023-06-20T08:13:02.175" v="5"/>
          <ac:picMkLst>
            <pc:docMk/>
            <pc:sldMk cId="3741508168" sldId="274"/>
            <ac:picMk id="5" creationId="{AF777B21-9108-E059-D758-DCEF123E4AC8}"/>
          </ac:picMkLst>
        </pc:picChg>
      </pc:sldChg>
      <pc:sldChg chg="modSp">
        <pc:chgData name="Fiona Barclay" userId="S::fb10@stir.ac.uk::1a9de9fe-3dd9-46c7-90de-ddfb8131350a" providerId="AD" clId="Web-{0DB1CE8C-84E3-192C-2DFB-3E153F94A380}" dt="2023-06-20T08:13:48.660" v="13" actId="20577"/>
        <pc:sldMkLst>
          <pc:docMk/>
          <pc:sldMk cId="1308882344" sldId="275"/>
        </pc:sldMkLst>
        <pc:spChg chg="mod">
          <ac:chgData name="Fiona Barclay" userId="S::fb10@stir.ac.uk::1a9de9fe-3dd9-46c7-90de-ddfb8131350a" providerId="AD" clId="Web-{0DB1CE8C-84E3-192C-2DFB-3E153F94A380}" dt="2023-06-20T08:13:48.660" v="13" actId="20577"/>
          <ac:spMkLst>
            <pc:docMk/>
            <pc:sldMk cId="1308882344" sldId="275"/>
            <ac:spMk id="3" creationId="{6FCDCA76-572E-602B-3F9C-4221D2CD5869}"/>
          </ac:spMkLst>
        </pc:spChg>
      </pc:sldChg>
      <pc:sldChg chg="modSp">
        <pc:chgData name="Fiona Barclay" userId="S::fb10@stir.ac.uk::1a9de9fe-3dd9-46c7-90de-ddfb8131350a" providerId="AD" clId="Web-{0DB1CE8C-84E3-192C-2DFB-3E153F94A380}" dt="2023-06-20T08:15:13.475" v="32" actId="14100"/>
        <pc:sldMkLst>
          <pc:docMk/>
          <pc:sldMk cId="2511952670" sldId="276"/>
        </pc:sldMkLst>
        <pc:spChg chg="mod">
          <ac:chgData name="Fiona Barclay" userId="S::fb10@stir.ac.uk::1a9de9fe-3dd9-46c7-90de-ddfb8131350a" providerId="AD" clId="Web-{0DB1CE8C-84E3-192C-2DFB-3E153F94A380}" dt="2023-06-20T08:15:13.475" v="32" actId="14100"/>
          <ac:spMkLst>
            <pc:docMk/>
            <pc:sldMk cId="2511952670" sldId="276"/>
            <ac:spMk id="3" creationId="{6FCDCA76-572E-602B-3F9C-4221D2CD5869}"/>
          </ac:spMkLst>
        </pc:spChg>
      </pc:sldChg>
      <pc:sldChg chg="modSp">
        <pc:chgData name="Fiona Barclay" userId="S::fb10@stir.ac.uk::1a9de9fe-3dd9-46c7-90de-ddfb8131350a" providerId="AD" clId="Web-{0DB1CE8C-84E3-192C-2DFB-3E153F94A380}" dt="2023-06-20T08:19:39.764" v="35" actId="20577"/>
        <pc:sldMkLst>
          <pc:docMk/>
          <pc:sldMk cId="3016759325" sldId="278"/>
        </pc:sldMkLst>
        <pc:spChg chg="mod">
          <ac:chgData name="Fiona Barclay" userId="S::fb10@stir.ac.uk::1a9de9fe-3dd9-46c7-90de-ddfb8131350a" providerId="AD" clId="Web-{0DB1CE8C-84E3-192C-2DFB-3E153F94A380}" dt="2023-06-20T08:19:39.764" v="35" actId="20577"/>
          <ac:spMkLst>
            <pc:docMk/>
            <pc:sldMk cId="3016759325" sldId="278"/>
            <ac:spMk id="3" creationId="{6FCDCA76-572E-602B-3F9C-4221D2CD5869}"/>
          </ac:spMkLst>
        </pc:spChg>
      </pc:sldChg>
      <pc:sldChg chg="delSp modSp delAnim">
        <pc:chgData name="Fiona Barclay" userId="S::fb10@stir.ac.uk::1a9de9fe-3dd9-46c7-90de-ddfb8131350a" providerId="AD" clId="Web-{0DB1CE8C-84E3-192C-2DFB-3E153F94A380}" dt="2023-06-20T08:12:16.986" v="2" actId="1076"/>
        <pc:sldMkLst>
          <pc:docMk/>
          <pc:sldMk cId="438864184" sldId="282"/>
        </pc:sldMkLst>
        <pc:spChg chg="mod">
          <ac:chgData name="Fiona Barclay" userId="S::fb10@stir.ac.uk::1a9de9fe-3dd9-46c7-90de-ddfb8131350a" providerId="AD" clId="Web-{0DB1CE8C-84E3-192C-2DFB-3E153F94A380}" dt="2023-06-20T08:12:16.986" v="2" actId="1076"/>
          <ac:spMkLst>
            <pc:docMk/>
            <pc:sldMk cId="438864184" sldId="282"/>
            <ac:spMk id="2" creationId="{86D10777-B017-C448-DD1C-55A1C6DC7941}"/>
          </ac:spMkLst>
        </pc:spChg>
        <pc:picChg chg="del">
          <ac:chgData name="Fiona Barclay" userId="S::fb10@stir.ac.uk::1a9de9fe-3dd9-46c7-90de-ddfb8131350a" providerId="AD" clId="Web-{0DB1CE8C-84E3-192C-2DFB-3E153F94A380}" dt="2023-06-20T08:12:01.439" v="0"/>
          <ac:picMkLst>
            <pc:docMk/>
            <pc:sldMk cId="438864184" sldId="282"/>
            <ac:picMk id="5" creationId="{1059F695-5BE5-1182-2395-7E910829AFCA}"/>
          </ac:picMkLst>
        </pc:picChg>
      </pc:sldChg>
      <pc:sldChg chg="modSp">
        <pc:chgData name="Fiona Barclay" userId="S::fb10@stir.ac.uk::1a9de9fe-3dd9-46c7-90de-ddfb8131350a" providerId="AD" clId="Web-{0DB1CE8C-84E3-192C-2DFB-3E153F94A380}" dt="2023-06-20T08:12:35.174" v="4" actId="20577"/>
        <pc:sldMkLst>
          <pc:docMk/>
          <pc:sldMk cId="575776346" sldId="284"/>
        </pc:sldMkLst>
        <pc:spChg chg="mod">
          <ac:chgData name="Fiona Barclay" userId="S::fb10@stir.ac.uk::1a9de9fe-3dd9-46c7-90de-ddfb8131350a" providerId="AD" clId="Web-{0DB1CE8C-84E3-192C-2DFB-3E153F94A380}" dt="2023-06-20T08:12:14.955" v="1" actId="1076"/>
          <ac:spMkLst>
            <pc:docMk/>
            <pc:sldMk cId="575776346" sldId="284"/>
            <ac:spMk id="2" creationId="{86D10777-B017-C448-DD1C-55A1C6DC7941}"/>
          </ac:spMkLst>
        </pc:spChg>
        <pc:spChg chg="mod">
          <ac:chgData name="Fiona Barclay" userId="S::fb10@stir.ac.uk::1a9de9fe-3dd9-46c7-90de-ddfb8131350a" providerId="AD" clId="Web-{0DB1CE8C-84E3-192C-2DFB-3E153F94A380}" dt="2023-06-20T08:12:35.174" v="4" actId="20577"/>
          <ac:spMkLst>
            <pc:docMk/>
            <pc:sldMk cId="575776346" sldId="284"/>
            <ac:spMk id="3" creationId="{932D5B34-441B-97EE-3370-B80C6C053570}"/>
          </ac:spMkLst>
        </pc:spChg>
      </pc:sldChg>
      <pc:sldChg chg="modSp">
        <pc:chgData name="Fiona Barclay" userId="S::fb10@stir.ac.uk::1a9de9fe-3dd9-46c7-90de-ddfb8131350a" providerId="AD" clId="Web-{0DB1CE8C-84E3-192C-2DFB-3E153F94A380}" dt="2023-06-20T08:13:58.020" v="14" actId="1076"/>
        <pc:sldMkLst>
          <pc:docMk/>
          <pc:sldMk cId="3422003564" sldId="287"/>
        </pc:sldMkLst>
        <pc:spChg chg="mod">
          <ac:chgData name="Fiona Barclay" userId="S::fb10@stir.ac.uk::1a9de9fe-3dd9-46c7-90de-ddfb8131350a" providerId="AD" clId="Web-{0DB1CE8C-84E3-192C-2DFB-3E153F94A380}" dt="2023-06-20T08:13:58.020" v="14" actId="1076"/>
          <ac:spMkLst>
            <pc:docMk/>
            <pc:sldMk cId="3422003564" sldId="287"/>
            <ac:spMk id="2" creationId="{77D7E63D-7027-8415-72EB-5ECCD605444A}"/>
          </ac:spMkLst>
        </pc:spChg>
      </pc:sldChg>
      <pc:sldChg chg="modSp">
        <pc:chgData name="Fiona Barclay" userId="S::fb10@stir.ac.uk::1a9de9fe-3dd9-46c7-90de-ddfb8131350a" providerId="AD" clId="Web-{0DB1CE8C-84E3-192C-2DFB-3E153F94A380}" dt="2023-06-20T08:19:59.436" v="38" actId="20577"/>
        <pc:sldMkLst>
          <pc:docMk/>
          <pc:sldMk cId="1221151815" sldId="288"/>
        </pc:sldMkLst>
        <pc:spChg chg="mod">
          <ac:chgData name="Fiona Barclay" userId="S::fb10@stir.ac.uk::1a9de9fe-3dd9-46c7-90de-ddfb8131350a" providerId="AD" clId="Web-{0DB1CE8C-84E3-192C-2DFB-3E153F94A380}" dt="2023-06-20T08:19:59.436" v="38" actId="20577"/>
          <ac:spMkLst>
            <pc:docMk/>
            <pc:sldMk cId="1221151815" sldId="288"/>
            <ac:spMk id="3" creationId="{ED56F0E6-2348-8E36-C624-B8518A7AD4A5}"/>
          </ac:spMkLst>
        </pc:spChg>
      </pc:sldChg>
    </pc:docChg>
  </pc:docChgLst>
  <pc:docChgLst>
    <pc:chgData name="ascott23@qub.ac.uk" userId="S::urn:spo:guest#ascott23@qub.ac.uk::" providerId="AD" clId="Web-{2F492F8B-C9D8-763E-1716-DEF2FF1AF07D}"/>
    <pc:docChg chg="modSld">
      <pc:chgData name="ascott23@qub.ac.uk" userId="S::urn:spo:guest#ascott23@qub.ac.uk::" providerId="AD" clId="Web-{2F492F8B-C9D8-763E-1716-DEF2FF1AF07D}" dt="2023-06-12T15:23:54.064" v="0" actId="20577"/>
      <pc:docMkLst>
        <pc:docMk/>
      </pc:docMkLst>
      <pc:sldChg chg="modSp">
        <pc:chgData name="ascott23@qub.ac.uk" userId="S::urn:spo:guest#ascott23@qub.ac.uk::" providerId="AD" clId="Web-{2F492F8B-C9D8-763E-1716-DEF2FF1AF07D}" dt="2023-06-12T15:23:54.064" v="0" actId="20577"/>
        <pc:sldMkLst>
          <pc:docMk/>
          <pc:sldMk cId="3068597905" sldId="269"/>
        </pc:sldMkLst>
        <pc:spChg chg="mod">
          <ac:chgData name="ascott23@qub.ac.uk" userId="S::urn:spo:guest#ascott23@qub.ac.uk::" providerId="AD" clId="Web-{2F492F8B-C9D8-763E-1716-DEF2FF1AF07D}" dt="2023-06-12T15:23:54.064" v="0" actId="20577"/>
          <ac:spMkLst>
            <pc:docMk/>
            <pc:sldMk cId="3068597905" sldId="269"/>
            <ac:spMk id="3" creationId="{6FCDCA76-572E-602B-3F9C-4221D2CD5869}"/>
          </ac:spMkLst>
        </pc:spChg>
      </pc:sldChg>
    </pc:docChg>
  </pc:docChgLst>
  <pc:docChgLst>
    <pc:chgData name="Fiona Barclay" userId="S::fb10@stir.ac.uk::1a9de9fe-3dd9-46c7-90de-ddfb8131350a" providerId="AD" clId="Web-{9E712983-433F-FE69-42F6-86428C95E391}"/>
    <pc:docChg chg="addSld modSld">
      <pc:chgData name="Fiona Barclay" userId="S::fb10@stir.ac.uk::1a9de9fe-3dd9-46c7-90de-ddfb8131350a" providerId="AD" clId="Web-{9E712983-433F-FE69-42F6-86428C95E391}" dt="2023-04-11T19:57:34.664" v="561" actId="20577"/>
      <pc:docMkLst>
        <pc:docMk/>
      </pc:docMkLst>
      <pc:sldChg chg="modSp">
        <pc:chgData name="Fiona Barclay" userId="S::fb10@stir.ac.uk::1a9de9fe-3dd9-46c7-90de-ddfb8131350a" providerId="AD" clId="Web-{9E712983-433F-FE69-42F6-86428C95E391}" dt="2023-04-11T19:25:55.598" v="4" actId="20577"/>
        <pc:sldMkLst>
          <pc:docMk/>
          <pc:sldMk cId="775477268" sldId="257"/>
        </pc:sldMkLst>
        <pc:spChg chg="mod">
          <ac:chgData name="Fiona Barclay" userId="S::fb10@stir.ac.uk::1a9de9fe-3dd9-46c7-90de-ddfb8131350a" providerId="AD" clId="Web-{9E712983-433F-FE69-42F6-86428C95E391}" dt="2023-04-11T19:25:55.598" v="4" actId="20577"/>
          <ac:spMkLst>
            <pc:docMk/>
            <pc:sldMk cId="775477268" sldId="257"/>
            <ac:spMk id="3" creationId="{6FCDCA76-572E-602B-3F9C-4221D2CD5869}"/>
          </ac:spMkLst>
        </pc:spChg>
      </pc:sldChg>
      <pc:sldChg chg="modSp">
        <pc:chgData name="Fiona Barclay" userId="S::fb10@stir.ac.uk::1a9de9fe-3dd9-46c7-90de-ddfb8131350a" providerId="AD" clId="Web-{9E712983-433F-FE69-42F6-86428C95E391}" dt="2023-04-11T19:57:34.664" v="561" actId="20577"/>
        <pc:sldMkLst>
          <pc:docMk/>
          <pc:sldMk cId="603555596" sldId="261"/>
        </pc:sldMkLst>
        <pc:spChg chg="mod">
          <ac:chgData name="Fiona Barclay" userId="S::fb10@stir.ac.uk::1a9de9fe-3dd9-46c7-90de-ddfb8131350a" providerId="AD" clId="Web-{9E712983-433F-FE69-42F6-86428C95E391}" dt="2023-04-11T19:57:34.664" v="561" actId="20577"/>
          <ac:spMkLst>
            <pc:docMk/>
            <pc:sldMk cId="603555596" sldId="261"/>
            <ac:spMk id="3" creationId="{6FCDCA76-572E-602B-3F9C-4221D2CD5869}"/>
          </ac:spMkLst>
        </pc:spChg>
      </pc:sldChg>
      <pc:sldChg chg="modSp">
        <pc:chgData name="Fiona Barclay" userId="S::fb10@stir.ac.uk::1a9de9fe-3dd9-46c7-90de-ddfb8131350a" providerId="AD" clId="Web-{9E712983-433F-FE69-42F6-86428C95E391}" dt="2023-04-11T19:29:55.995" v="86" actId="20577"/>
        <pc:sldMkLst>
          <pc:docMk/>
          <pc:sldMk cId="2073752818" sldId="268"/>
        </pc:sldMkLst>
        <pc:spChg chg="mod">
          <ac:chgData name="Fiona Barclay" userId="S::fb10@stir.ac.uk::1a9de9fe-3dd9-46c7-90de-ddfb8131350a" providerId="AD" clId="Web-{9E712983-433F-FE69-42F6-86428C95E391}" dt="2023-04-11T19:29:55.995" v="86" actId="20577"/>
          <ac:spMkLst>
            <pc:docMk/>
            <pc:sldMk cId="2073752818" sldId="268"/>
            <ac:spMk id="2" creationId="{77D7E63D-7027-8415-72EB-5ECCD605444A}"/>
          </ac:spMkLst>
        </pc:spChg>
        <pc:spChg chg="mod">
          <ac:chgData name="Fiona Barclay" userId="S::fb10@stir.ac.uk::1a9de9fe-3dd9-46c7-90de-ddfb8131350a" providerId="AD" clId="Web-{9E712983-433F-FE69-42F6-86428C95E391}" dt="2023-04-11T19:29:48.760" v="85" actId="20577"/>
          <ac:spMkLst>
            <pc:docMk/>
            <pc:sldMk cId="2073752818" sldId="268"/>
            <ac:spMk id="3" creationId="{6FCDCA76-572E-602B-3F9C-4221D2CD5869}"/>
          </ac:spMkLst>
        </pc:spChg>
      </pc:sldChg>
      <pc:sldChg chg="modSp">
        <pc:chgData name="Fiona Barclay" userId="S::fb10@stir.ac.uk::1a9de9fe-3dd9-46c7-90de-ddfb8131350a" providerId="AD" clId="Web-{9E712983-433F-FE69-42F6-86428C95E391}" dt="2023-04-11T19:35:40.691" v="211" actId="20577"/>
        <pc:sldMkLst>
          <pc:docMk/>
          <pc:sldMk cId="3068597905" sldId="269"/>
        </pc:sldMkLst>
        <pc:spChg chg="mod">
          <ac:chgData name="Fiona Barclay" userId="S::fb10@stir.ac.uk::1a9de9fe-3dd9-46c7-90de-ddfb8131350a" providerId="AD" clId="Web-{9E712983-433F-FE69-42F6-86428C95E391}" dt="2023-04-11T19:35:40.691" v="211" actId="20577"/>
          <ac:spMkLst>
            <pc:docMk/>
            <pc:sldMk cId="3068597905" sldId="269"/>
            <ac:spMk id="3" creationId="{6FCDCA76-572E-602B-3F9C-4221D2CD5869}"/>
          </ac:spMkLst>
        </pc:spChg>
      </pc:sldChg>
      <pc:sldChg chg="modSp">
        <pc:chgData name="Fiona Barclay" userId="S::fb10@stir.ac.uk::1a9de9fe-3dd9-46c7-90de-ddfb8131350a" providerId="AD" clId="Web-{9E712983-433F-FE69-42F6-86428C95E391}" dt="2023-04-11T19:36:43.709" v="226" actId="20577"/>
        <pc:sldMkLst>
          <pc:docMk/>
          <pc:sldMk cId="2395040471" sldId="270"/>
        </pc:sldMkLst>
        <pc:spChg chg="mod">
          <ac:chgData name="Fiona Barclay" userId="S::fb10@stir.ac.uk::1a9de9fe-3dd9-46c7-90de-ddfb8131350a" providerId="AD" clId="Web-{9E712983-433F-FE69-42F6-86428C95E391}" dt="2023-04-11T19:36:43.709" v="226" actId="20577"/>
          <ac:spMkLst>
            <pc:docMk/>
            <pc:sldMk cId="2395040471" sldId="270"/>
            <ac:spMk id="3" creationId="{6FCDCA76-572E-602B-3F9C-4221D2CD5869}"/>
          </ac:spMkLst>
        </pc:spChg>
      </pc:sldChg>
      <pc:sldChg chg="modSp">
        <pc:chgData name="Fiona Barclay" userId="S::fb10@stir.ac.uk::1a9de9fe-3dd9-46c7-90de-ddfb8131350a" providerId="AD" clId="Web-{9E712983-433F-FE69-42F6-86428C95E391}" dt="2023-04-11T19:33:40.204" v="180" actId="20577"/>
        <pc:sldMkLst>
          <pc:docMk/>
          <pc:sldMk cId="1969235700" sldId="273"/>
        </pc:sldMkLst>
        <pc:spChg chg="mod">
          <ac:chgData name="Fiona Barclay" userId="S::fb10@stir.ac.uk::1a9de9fe-3dd9-46c7-90de-ddfb8131350a" providerId="AD" clId="Web-{9E712983-433F-FE69-42F6-86428C95E391}" dt="2023-04-11T19:33:40.204" v="180" actId="20577"/>
          <ac:spMkLst>
            <pc:docMk/>
            <pc:sldMk cId="1969235700" sldId="273"/>
            <ac:spMk id="2" creationId="{77D7E63D-7027-8415-72EB-5ECCD605444A}"/>
          </ac:spMkLst>
        </pc:spChg>
        <pc:spChg chg="mod">
          <ac:chgData name="Fiona Barclay" userId="S::fb10@stir.ac.uk::1a9de9fe-3dd9-46c7-90de-ddfb8131350a" providerId="AD" clId="Web-{9E712983-433F-FE69-42F6-86428C95E391}" dt="2023-04-11T19:33:19.953" v="177" actId="20577"/>
          <ac:spMkLst>
            <pc:docMk/>
            <pc:sldMk cId="1969235700" sldId="273"/>
            <ac:spMk id="3" creationId="{6FCDCA76-572E-602B-3F9C-4221D2CD5869}"/>
          </ac:spMkLst>
        </pc:spChg>
      </pc:sldChg>
      <pc:sldChg chg="modSp">
        <pc:chgData name="Fiona Barclay" userId="S::fb10@stir.ac.uk::1a9de9fe-3dd9-46c7-90de-ddfb8131350a" providerId="AD" clId="Web-{9E712983-433F-FE69-42F6-86428C95E391}" dt="2023-04-11T19:33:43.813" v="186" actId="20577"/>
        <pc:sldMkLst>
          <pc:docMk/>
          <pc:sldMk cId="3741508168" sldId="274"/>
        </pc:sldMkLst>
        <pc:spChg chg="mod">
          <ac:chgData name="Fiona Barclay" userId="S::fb10@stir.ac.uk::1a9de9fe-3dd9-46c7-90de-ddfb8131350a" providerId="AD" clId="Web-{9E712983-433F-FE69-42F6-86428C95E391}" dt="2023-04-11T19:33:43.813" v="186" actId="20577"/>
          <ac:spMkLst>
            <pc:docMk/>
            <pc:sldMk cId="3741508168" sldId="274"/>
            <ac:spMk id="2" creationId="{77D7E63D-7027-8415-72EB-5ECCD605444A}"/>
          </ac:spMkLst>
        </pc:spChg>
      </pc:sldChg>
      <pc:sldChg chg="modSp">
        <pc:chgData name="Fiona Barclay" userId="S::fb10@stir.ac.uk::1a9de9fe-3dd9-46c7-90de-ddfb8131350a" providerId="AD" clId="Web-{9E712983-433F-FE69-42F6-86428C95E391}" dt="2023-04-11T19:35:55.442" v="214" actId="20577"/>
        <pc:sldMkLst>
          <pc:docMk/>
          <pc:sldMk cId="1308882344" sldId="275"/>
        </pc:sldMkLst>
        <pc:spChg chg="mod">
          <ac:chgData name="Fiona Barclay" userId="S::fb10@stir.ac.uk::1a9de9fe-3dd9-46c7-90de-ddfb8131350a" providerId="AD" clId="Web-{9E712983-433F-FE69-42F6-86428C95E391}" dt="2023-04-11T19:35:55.442" v="214" actId="20577"/>
          <ac:spMkLst>
            <pc:docMk/>
            <pc:sldMk cId="1308882344" sldId="275"/>
            <ac:spMk id="3" creationId="{6FCDCA76-572E-602B-3F9C-4221D2CD5869}"/>
          </ac:spMkLst>
        </pc:spChg>
      </pc:sldChg>
      <pc:sldChg chg="modSp">
        <pc:chgData name="Fiona Barclay" userId="S::fb10@stir.ac.uk::1a9de9fe-3dd9-46c7-90de-ddfb8131350a" providerId="AD" clId="Web-{9E712983-433F-FE69-42F6-86428C95E391}" dt="2023-04-11T19:37:36.929" v="248" actId="20577"/>
        <pc:sldMkLst>
          <pc:docMk/>
          <pc:sldMk cId="2511952670" sldId="276"/>
        </pc:sldMkLst>
        <pc:spChg chg="mod">
          <ac:chgData name="Fiona Barclay" userId="S::fb10@stir.ac.uk::1a9de9fe-3dd9-46c7-90de-ddfb8131350a" providerId="AD" clId="Web-{9E712983-433F-FE69-42F6-86428C95E391}" dt="2023-04-11T19:37:36.929" v="248" actId="20577"/>
          <ac:spMkLst>
            <pc:docMk/>
            <pc:sldMk cId="2511952670" sldId="276"/>
            <ac:spMk id="3" creationId="{6FCDCA76-572E-602B-3F9C-4221D2CD5869}"/>
          </ac:spMkLst>
        </pc:spChg>
      </pc:sldChg>
      <pc:sldChg chg="modSp">
        <pc:chgData name="Fiona Barclay" userId="S::fb10@stir.ac.uk::1a9de9fe-3dd9-46c7-90de-ddfb8131350a" providerId="AD" clId="Web-{9E712983-433F-FE69-42F6-86428C95E391}" dt="2023-04-11T19:47:44.211" v="251" actId="20577"/>
        <pc:sldMkLst>
          <pc:docMk/>
          <pc:sldMk cId="3016759325" sldId="278"/>
        </pc:sldMkLst>
        <pc:spChg chg="mod">
          <ac:chgData name="Fiona Barclay" userId="S::fb10@stir.ac.uk::1a9de9fe-3dd9-46c7-90de-ddfb8131350a" providerId="AD" clId="Web-{9E712983-433F-FE69-42F6-86428C95E391}" dt="2023-04-11T19:47:44.211" v="251" actId="20577"/>
          <ac:spMkLst>
            <pc:docMk/>
            <pc:sldMk cId="3016759325" sldId="278"/>
            <ac:spMk id="3" creationId="{6FCDCA76-572E-602B-3F9C-4221D2CD5869}"/>
          </ac:spMkLst>
        </pc:spChg>
      </pc:sldChg>
      <pc:sldChg chg="modSp">
        <pc:chgData name="Fiona Barclay" userId="S::fb10@stir.ac.uk::1a9de9fe-3dd9-46c7-90de-ddfb8131350a" providerId="AD" clId="Web-{9E712983-433F-FE69-42F6-86428C95E391}" dt="2023-04-11T19:26:04.660" v="5" actId="20577"/>
        <pc:sldMkLst>
          <pc:docMk/>
          <pc:sldMk cId="438864184" sldId="282"/>
        </pc:sldMkLst>
        <pc:spChg chg="mod">
          <ac:chgData name="Fiona Barclay" userId="S::fb10@stir.ac.uk::1a9de9fe-3dd9-46c7-90de-ddfb8131350a" providerId="AD" clId="Web-{9E712983-433F-FE69-42F6-86428C95E391}" dt="2023-04-11T19:26:04.660" v="5" actId="20577"/>
          <ac:spMkLst>
            <pc:docMk/>
            <pc:sldMk cId="438864184" sldId="282"/>
            <ac:spMk id="3" creationId="{932D5B34-441B-97EE-3370-B80C6C053570}"/>
          </ac:spMkLst>
        </pc:spChg>
      </pc:sldChg>
      <pc:sldChg chg="modSp">
        <pc:chgData name="Fiona Barclay" userId="S::fb10@stir.ac.uk::1a9de9fe-3dd9-46c7-90de-ddfb8131350a" providerId="AD" clId="Web-{9E712983-433F-FE69-42F6-86428C95E391}" dt="2023-04-11T19:27:26.350" v="15" actId="20577"/>
        <pc:sldMkLst>
          <pc:docMk/>
          <pc:sldMk cId="2790212408" sldId="283"/>
        </pc:sldMkLst>
        <pc:spChg chg="mod">
          <ac:chgData name="Fiona Barclay" userId="S::fb10@stir.ac.uk::1a9de9fe-3dd9-46c7-90de-ddfb8131350a" providerId="AD" clId="Web-{9E712983-433F-FE69-42F6-86428C95E391}" dt="2023-04-11T19:26:41.318" v="7" actId="1076"/>
          <ac:spMkLst>
            <pc:docMk/>
            <pc:sldMk cId="2790212408" sldId="283"/>
            <ac:spMk id="2" creationId="{24FCB01E-0B26-20DC-14F3-A78FAD2C0B8A}"/>
          </ac:spMkLst>
        </pc:spChg>
        <pc:spChg chg="mod">
          <ac:chgData name="Fiona Barclay" userId="S::fb10@stir.ac.uk::1a9de9fe-3dd9-46c7-90de-ddfb8131350a" providerId="AD" clId="Web-{9E712983-433F-FE69-42F6-86428C95E391}" dt="2023-04-11T19:27:26.350" v="15" actId="20577"/>
          <ac:spMkLst>
            <pc:docMk/>
            <pc:sldMk cId="2790212408" sldId="283"/>
            <ac:spMk id="5" creationId="{52AD8D2C-A019-B47D-C79A-764305EE9F57}"/>
          </ac:spMkLst>
        </pc:spChg>
      </pc:sldChg>
      <pc:sldChg chg="modSp">
        <pc:chgData name="Fiona Barclay" userId="S::fb10@stir.ac.uk::1a9de9fe-3dd9-46c7-90de-ddfb8131350a" providerId="AD" clId="Web-{9E712983-433F-FE69-42F6-86428C95E391}" dt="2023-04-11T19:34:43.330" v="200" actId="14100"/>
        <pc:sldMkLst>
          <pc:docMk/>
          <pc:sldMk cId="732775974" sldId="285"/>
        </pc:sldMkLst>
        <pc:spChg chg="mod">
          <ac:chgData name="Fiona Barclay" userId="S::fb10@stir.ac.uk::1a9de9fe-3dd9-46c7-90de-ddfb8131350a" providerId="AD" clId="Web-{9E712983-433F-FE69-42F6-86428C95E391}" dt="2023-04-11T19:34:30.674" v="196" actId="1076"/>
          <ac:spMkLst>
            <pc:docMk/>
            <pc:sldMk cId="732775974" sldId="285"/>
            <ac:spMk id="2" creationId="{77D7E63D-7027-8415-72EB-5ECCD605444A}"/>
          </ac:spMkLst>
        </pc:spChg>
        <pc:spChg chg="mod">
          <ac:chgData name="Fiona Barclay" userId="S::fb10@stir.ac.uk::1a9de9fe-3dd9-46c7-90de-ddfb8131350a" providerId="AD" clId="Web-{9E712983-433F-FE69-42F6-86428C95E391}" dt="2023-04-11T19:34:43.330" v="200" actId="14100"/>
          <ac:spMkLst>
            <pc:docMk/>
            <pc:sldMk cId="732775974" sldId="285"/>
            <ac:spMk id="3" creationId="{6FCDCA76-572E-602B-3F9C-4221D2CD5869}"/>
          </ac:spMkLst>
        </pc:spChg>
      </pc:sldChg>
      <pc:sldChg chg="modSp">
        <pc:chgData name="Fiona Barclay" userId="S::fb10@stir.ac.uk::1a9de9fe-3dd9-46c7-90de-ddfb8131350a" providerId="AD" clId="Web-{9E712983-433F-FE69-42F6-86428C95E391}" dt="2023-04-11T19:35:30.066" v="208" actId="20577"/>
        <pc:sldMkLst>
          <pc:docMk/>
          <pc:sldMk cId="3138774036" sldId="286"/>
        </pc:sldMkLst>
        <pc:spChg chg="mod">
          <ac:chgData name="Fiona Barclay" userId="S::fb10@stir.ac.uk::1a9de9fe-3dd9-46c7-90de-ddfb8131350a" providerId="AD" clId="Web-{9E712983-433F-FE69-42F6-86428C95E391}" dt="2023-04-11T19:35:30.066" v="208" actId="20577"/>
          <ac:spMkLst>
            <pc:docMk/>
            <pc:sldMk cId="3138774036" sldId="286"/>
            <ac:spMk id="3" creationId="{6FCDCA76-572E-602B-3F9C-4221D2CD5869}"/>
          </ac:spMkLst>
        </pc:spChg>
      </pc:sldChg>
      <pc:sldChg chg="modSp">
        <pc:chgData name="Fiona Barclay" userId="S::fb10@stir.ac.uk::1a9de9fe-3dd9-46c7-90de-ddfb8131350a" providerId="AD" clId="Web-{9E712983-433F-FE69-42F6-86428C95E391}" dt="2023-04-11T19:36:33.943" v="222" actId="20577"/>
        <pc:sldMkLst>
          <pc:docMk/>
          <pc:sldMk cId="3422003564" sldId="287"/>
        </pc:sldMkLst>
        <pc:spChg chg="mod">
          <ac:chgData name="Fiona Barclay" userId="S::fb10@stir.ac.uk::1a9de9fe-3dd9-46c7-90de-ddfb8131350a" providerId="AD" clId="Web-{9E712983-433F-FE69-42F6-86428C95E391}" dt="2023-04-11T19:36:15.567" v="219" actId="20577"/>
          <ac:spMkLst>
            <pc:docMk/>
            <pc:sldMk cId="3422003564" sldId="287"/>
            <ac:spMk id="2" creationId="{77D7E63D-7027-8415-72EB-5ECCD605444A}"/>
          </ac:spMkLst>
        </pc:spChg>
        <pc:spChg chg="mod">
          <ac:chgData name="Fiona Barclay" userId="S::fb10@stir.ac.uk::1a9de9fe-3dd9-46c7-90de-ddfb8131350a" providerId="AD" clId="Web-{9E712983-433F-FE69-42F6-86428C95E391}" dt="2023-04-11T19:36:33.943" v="222" actId="20577"/>
          <ac:spMkLst>
            <pc:docMk/>
            <pc:sldMk cId="3422003564" sldId="287"/>
            <ac:spMk id="3" creationId="{6FCDCA76-572E-602B-3F9C-4221D2CD5869}"/>
          </ac:spMkLst>
        </pc:spChg>
      </pc:sldChg>
      <pc:sldChg chg="modSp new">
        <pc:chgData name="Fiona Barclay" userId="S::fb10@stir.ac.uk::1a9de9fe-3dd9-46c7-90de-ddfb8131350a" providerId="AD" clId="Web-{9E712983-433F-FE69-42F6-86428C95E391}" dt="2023-04-11T19:57:24.132" v="559" actId="20577"/>
        <pc:sldMkLst>
          <pc:docMk/>
          <pc:sldMk cId="1221151815" sldId="288"/>
        </pc:sldMkLst>
        <pc:spChg chg="mod">
          <ac:chgData name="Fiona Barclay" userId="S::fb10@stir.ac.uk::1a9de9fe-3dd9-46c7-90de-ddfb8131350a" providerId="AD" clId="Web-{9E712983-433F-FE69-42F6-86428C95E391}" dt="2023-04-11T19:48:15.227" v="265" actId="1076"/>
          <ac:spMkLst>
            <pc:docMk/>
            <pc:sldMk cId="1221151815" sldId="288"/>
            <ac:spMk id="2" creationId="{71903B6F-9C16-3DFF-58D6-4E7A013E517A}"/>
          </ac:spMkLst>
        </pc:spChg>
        <pc:spChg chg="mod">
          <ac:chgData name="Fiona Barclay" userId="S::fb10@stir.ac.uk::1a9de9fe-3dd9-46c7-90de-ddfb8131350a" providerId="AD" clId="Web-{9E712983-433F-FE69-42F6-86428C95E391}" dt="2023-04-11T19:57:24.132" v="559" actId="20577"/>
          <ac:spMkLst>
            <pc:docMk/>
            <pc:sldMk cId="1221151815" sldId="288"/>
            <ac:spMk id="3" creationId="{ED56F0E6-2348-8E36-C624-B8518A7AD4A5}"/>
          </ac:spMkLst>
        </pc:spChg>
      </pc:sldChg>
    </pc:docChg>
  </pc:docChgLst>
  <pc:docChgLst>
    <pc:chgData name="Fiona Barclay" userId="S::fb10@stir.ac.uk::1a9de9fe-3dd9-46c7-90de-ddfb8131350a" providerId="AD" clId="Web-{509A53E5-2931-5791-CD55-B328A5B63444}"/>
    <pc:docChg chg="modSld">
      <pc:chgData name="Fiona Barclay" userId="S::fb10@stir.ac.uk::1a9de9fe-3dd9-46c7-90de-ddfb8131350a" providerId="AD" clId="Web-{509A53E5-2931-5791-CD55-B328A5B63444}" dt="2023-06-02T17:55:47.651" v="641" actId="20577"/>
      <pc:docMkLst>
        <pc:docMk/>
      </pc:docMkLst>
      <pc:sldChg chg="modSp">
        <pc:chgData name="Fiona Barclay" userId="S::fb10@stir.ac.uk::1a9de9fe-3dd9-46c7-90de-ddfb8131350a" providerId="AD" clId="Web-{509A53E5-2931-5791-CD55-B328A5B63444}" dt="2023-06-01T22:37:44.909" v="566" actId="20577"/>
        <pc:sldMkLst>
          <pc:docMk/>
          <pc:sldMk cId="775477268" sldId="257"/>
        </pc:sldMkLst>
        <pc:spChg chg="mod">
          <ac:chgData name="Fiona Barclay" userId="S::fb10@stir.ac.uk::1a9de9fe-3dd9-46c7-90de-ddfb8131350a" providerId="AD" clId="Web-{509A53E5-2931-5791-CD55-B328A5B63444}" dt="2023-06-01T21:19:14.624" v="66" actId="1076"/>
          <ac:spMkLst>
            <pc:docMk/>
            <pc:sldMk cId="775477268" sldId="257"/>
            <ac:spMk id="2" creationId="{77D7E63D-7027-8415-72EB-5ECCD605444A}"/>
          </ac:spMkLst>
        </pc:spChg>
        <pc:spChg chg="mod">
          <ac:chgData name="Fiona Barclay" userId="S::fb10@stir.ac.uk::1a9de9fe-3dd9-46c7-90de-ddfb8131350a" providerId="AD" clId="Web-{509A53E5-2931-5791-CD55-B328A5B63444}" dt="2023-06-01T22:37:44.909" v="566" actId="20577"/>
          <ac:spMkLst>
            <pc:docMk/>
            <pc:sldMk cId="775477268" sldId="257"/>
            <ac:spMk id="3" creationId="{6FCDCA76-572E-602B-3F9C-4221D2CD5869}"/>
          </ac:spMkLst>
        </pc:spChg>
      </pc:sldChg>
      <pc:sldChg chg="addSp delSp modSp">
        <pc:chgData name="Fiona Barclay" userId="S::fb10@stir.ac.uk::1a9de9fe-3dd9-46c7-90de-ddfb8131350a" providerId="AD" clId="Web-{509A53E5-2931-5791-CD55-B328A5B63444}" dt="2023-06-01T22:14:49.570" v="534" actId="1076"/>
        <pc:sldMkLst>
          <pc:docMk/>
          <pc:sldMk cId="603555596" sldId="261"/>
        </pc:sldMkLst>
        <pc:spChg chg="mod">
          <ac:chgData name="Fiona Barclay" userId="S::fb10@stir.ac.uk::1a9de9fe-3dd9-46c7-90de-ddfb8131350a" providerId="AD" clId="Web-{509A53E5-2931-5791-CD55-B328A5B63444}" dt="2023-06-01T22:14:11.523" v="515" actId="20577"/>
          <ac:spMkLst>
            <pc:docMk/>
            <pc:sldMk cId="603555596" sldId="261"/>
            <ac:spMk id="2" creationId="{77D7E63D-7027-8415-72EB-5ECCD605444A}"/>
          </ac:spMkLst>
        </pc:spChg>
        <pc:spChg chg="mod">
          <ac:chgData name="Fiona Barclay" userId="S::fb10@stir.ac.uk::1a9de9fe-3dd9-46c7-90de-ddfb8131350a" providerId="AD" clId="Web-{509A53E5-2931-5791-CD55-B328A5B63444}" dt="2023-06-01T22:14:35.898" v="528" actId="20577"/>
          <ac:spMkLst>
            <pc:docMk/>
            <pc:sldMk cId="603555596" sldId="261"/>
            <ac:spMk id="3" creationId="{6FCDCA76-572E-602B-3F9C-4221D2CD5869}"/>
          </ac:spMkLst>
        </pc:spChg>
        <pc:picChg chg="del">
          <ac:chgData name="Fiona Barclay" userId="S::fb10@stir.ac.uk::1a9de9fe-3dd9-46c7-90de-ddfb8131350a" providerId="AD" clId="Web-{509A53E5-2931-5791-CD55-B328A5B63444}" dt="2023-06-01T22:14:36.586" v="529"/>
          <ac:picMkLst>
            <pc:docMk/>
            <pc:sldMk cId="603555596" sldId="261"/>
            <ac:picMk id="4" creationId="{0F177AE5-A6A2-6FF6-C31C-9B23CF1A2C8A}"/>
          </ac:picMkLst>
        </pc:picChg>
        <pc:picChg chg="add mod">
          <ac:chgData name="Fiona Barclay" userId="S::fb10@stir.ac.uk::1a9de9fe-3dd9-46c7-90de-ddfb8131350a" providerId="AD" clId="Web-{509A53E5-2931-5791-CD55-B328A5B63444}" dt="2023-06-01T22:14:49.570" v="534" actId="1076"/>
          <ac:picMkLst>
            <pc:docMk/>
            <pc:sldMk cId="603555596" sldId="261"/>
            <ac:picMk id="5" creationId="{404C3C02-9BEA-080A-138F-2A501D082970}"/>
          </ac:picMkLst>
        </pc:picChg>
      </pc:sldChg>
      <pc:sldChg chg="modSp">
        <pc:chgData name="Fiona Barclay" userId="S::fb10@stir.ac.uk::1a9de9fe-3dd9-46c7-90de-ddfb8131350a" providerId="AD" clId="Web-{509A53E5-2931-5791-CD55-B328A5B63444}" dt="2023-06-02T17:52:32.882" v="580" actId="20577"/>
        <pc:sldMkLst>
          <pc:docMk/>
          <pc:sldMk cId="2073752818" sldId="268"/>
        </pc:sldMkLst>
        <pc:spChg chg="mod">
          <ac:chgData name="Fiona Barclay" userId="S::fb10@stir.ac.uk::1a9de9fe-3dd9-46c7-90de-ddfb8131350a" providerId="AD" clId="Web-{509A53E5-2931-5791-CD55-B328A5B63444}" dt="2023-06-02T17:52:32.882" v="580" actId="20577"/>
          <ac:spMkLst>
            <pc:docMk/>
            <pc:sldMk cId="2073752818" sldId="268"/>
            <ac:spMk id="3" creationId="{6FCDCA76-572E-602B-3F9C-4221D2CD5869}"/>
          </ac:spMkLst>
        </pc:spChg>
      </pc:sldChg>
      <pc:sldChg chg="modSp">
        <pc:chgData name="Fiona Barclay" userId="S::fb10@stir.ac.uk::1a9de9fe-3dd9-46c7-90de-ddfb8131350a" providerId="AD" clId="Web-{509A53E5-2931-5791-CD55-B328A5B63444}" dt="2023-06-02T17:55:47.651" v="641" actId="20577"/>
        <pc:sldMkLst>
          <pc:docMk/>
          <pc:sldMk cId="3068597905" sldId="269"/>
        </pc:sldMkLst>
        <pc:spChg chg="mod">
          <ac:chgData name="Fiona Barclay" userId="S::fb10@stir.ac.uk::1a9de9fe-3dd9-46c7-90de-ddfb8131350a" providerId="AD" clId="Web-{509A53E5-2931-5791-CD55-B328A5B63444}" dt="2023-06-02T17:55:47.651" v="641" actId="20577"/>
          <ac:spMkLst>
            <pc:docMk/>
            <pc:sldMk cId="3068597905" sldId="269"/>
            <ac:spMk id="3" creationId="{6FCDCA76-572E-602B-3F9C-4221D2CD5869}"/>
          </ac:spMkLst>
        </pc:spChg>
      </pc:sldChg>
      <pc:sldChg chg="modSp">
        <pc:chgData name="Fiona Barclay" userId="S::fb10@stir.ac.uk::1a9de9fe-3dd9-46c7-90de-ddfb8131350a" providerId="AD" clId="Web-{509A53E5-2931-5791-CD55-B328A5B63444}" dt="2023-06-01T22:11:04.440" v="462" actId="20577"/>
        <pc:sldMkLst>
          <pc:docMk/>
          <pc:sldMk cId="2395040471" sldId="270"/>
        </pc:sldMkLst>
        <pc:spChg chg="mod">
          <ac:chgData name="Fiona Barclay" userId="S::fb10@stir.ac.uk::1a9de9fe-3dd9-46c7-90de-ddfb8131350a" providerId="AD" clId="Web-{509A53E5-2931-5791-CD55-B328A5B63444}" dt="2023-06-01T22:11:04.440" v="462" actId="20577"/>
          <ac:spMkLst>
            <pc:docMk/>
            <pc:sldMk cId="2395040471" sldId="270"/>
            <ac:spMk id="3" creationId="{6FCDCA76-572E-602B-3F9C-4221D2CD5869}"/>
          </ac:spMkLst>
        </pc:spChg>
      </pc:sldChg>
      <pc:sldChg chg="modSp">
        <pc:chgData name="Fiona Barclay" userId="S::fb10@stir.ac.uk::1a9de9fe-3dd9-46c7-90de-ddfb8131350a" providerId="AD" clId="Web-{509A53E5-2931-5791-CD55-B328A5B63444}" dt="2023-06-02T17:52:56.086" v="586" actId="20577"/>
        <pc:sldMkLst>
          <pc:docMk/>
          <pc:sldMk cId="3741508168" sldId="274"/>
        </pc:sldMkLst>
        <pc:spChg chg="mod">
          <ac:chgData name="Fiona Barclay" userId="S::fb10@stir.ac.uk::1a9de9fe-3dd9-46c7-90de-ddfb8131350a" providerId="AD" clId="Web-{509A53E5-2931-5791-CD55-B328A5B63444}" dt="2023-06-02T17:52:56.086" v="586" actId="20577"/>
          <ac:spMkLst>
            <pc:docMk/>
            <pc:sldMk cId="3741508168" sldId="274"/>
            <ac:spMk id="3" creationId="{6FCDCA76-572E-602B-3F9C-4221D2CD5869}"/>
          </ac:spMkLst>
        </pc:spChg>
      </pc:sldChg>
      <pc:sldChg chg="modSp">
        <pc:chgData name="Fiona Barclay" userId="S::fb10@stir.ac.uk::1a9de9fe-3dd9-46c7-90de-ddfb8131350a" providerId="AD" clId="Web-{509A53E5-2931-5791-CD55-B328A5B63444}" dt="2023-06-01T21:58:58.905" v="401" actId="20577"/>
        <pc:sldMkLst>
          <pc:docMk/>
          <pc:sldMk cId="1308882344" sldId="275"/>
        </pc:sldMkLst>
        <pc:spChg chg="mod">
          <ac:chgData name="Fiona Barclay" userId="S::fb10@stir.ac.uk::1a9de9fe-3dd9-46c7-90de-ddfb8131350a" providerId="AD" clId="Web-{509A53E5-2931-5791-CD55-B328A5B63444}" dt="2023-06-01T21:58:58.905" v="401" actId="20577"/>
          <ac:spMkLst>
            <pc:docMk/>
            <pc:sldMk cId="1308882344" sldId="275"/>
            <ac:spMk id="3" creationId="{6FCDCA76-572E-602B-3F9C-4221D2CD5869}"/>
          </ac:spMkLst>
        </pc:spChg>
      </pc:sldChg>
      <pc:sldChg chg="modSp">
        <pc:chgData name="Fiona Barclay" userId="S::fb10@stir.ac.uk::1a9de9fe-3dd9-46c7-90de-ddfb8131350a" providerId="AD" clId="Web-{509A53E5-2931-5791-CD55-B328A5B63444}" dt="2023-06-01T22:03:19.287" v="452" actId="1076"/>
        <pc:sldMkLst>
          <pc:docMk/>
          <pc:sldMk cId="2511952670" sldId="276"/>
        </pc:sldMkLst>
        <pc:spChg chg="mod">
          <ac:chgData name="Fiona Barclay" userId="S::fb10@stir.ac.uk::1a9de9fe-3dd9-46c7-90de-ddfb8131350a" providerId="AD" clId="Web-{509A53E5-2931-5791-CD55-B328A5B63444}" dt="2023-06-01T22:03:19.287" v="452" actId="1076"/>
          <ac:spMkLst>
            <pc:docMk/>
            <pc:sldMk cId="2511952670" sldId="276"/>
            <ac:spMk id="3" creationId="{6FCDCA76-572E-602B-3F9C-4221D2CD5869}"/>
          </ac:spMkLst>
        </pc:spChg>
      </pc:sldChg>
      <pc:sldChg chg="modSp">
        <pc:chgData name="Fiona Barclay" userId="S::fb10@stir.ac.uk::1a9de9fe-3dd9-46c7-90de-ddfb8131350a" providerId="AD" clId="Web-{509A53E5-2931-5791-CD55-B328A5B63444}" dt="2023-06-01T22:13:30.834" v="488" actId="20577"/>
        <pc:sldMkLst>
          <pc:docMk/>
          <pc:sldMk cId="3016759325" sldId="278"/>
        </pc:sldMkLst>
        <pc:spChg chg="mod">
          <ac:chgData name="Fiona Barclay" userId="S::fb10@stir.ac.uk::1a9de9fe-3dd9-46c7-90de-ddfb8131350a" providerId="AD" clId="Web-{509A53E5-2931-5791-CD55-B328A5B63444}" dt="2023-06-01T22:13:02.396" v="482" actId="20577"/>
          <ac:spMkLst>
            <pc:docMk/>
            <pc:sldMk cId="3016759325" sldId="278"/>
            <ac:spMk id="2" creationId="{77D7E63D-7027-8415-72EB-5ECCD605444A}"/>
          </ac:spMkLst>
        </pc:spChg>
        <pc:spChg chg="mod">
          <ac:chgData name="Fiona Barclay" userId="S::fb10@stir.ac.uk::1a9de9fe-3dd9-46c7-90de-ddfb8131350a" providerId="AD" clId="Web-{509A53E5-2931-5791-CD55-B328A5B63444}" dt="2023-06-01T22:13:30.834" v="488" actId="20577"/>
          <ac:spMkLst>
            <pc:docMk/>
            <pc:sldMk cId="3016759325" sldId="278"/>
            <ac:spMk id="3" creationId="{6FCDCA76-572E-602B-3F9C-4221D2CD5869}"/>
          </ac:spMkLst>
        </pc:spChg>
      </pc:sldChg>
      <pc:sldChg chg="modSp">
        <pc:chgData name="Fiona Barclay" userId="S::fb10@stir.ac.uk::1a9de9fe-3dd9-46c7-90de-ddfb8131350a" providerId="AD" clId="Web-{509A53E5-2931-5791-CD55-B328A5B63444}" dt="2023-06-02T17:52:17.523" v="577" actId="20577"/>
        <pc:sldMkLst>
          <pc:docMk/>
          <pc:sldMk cId="438864184" sldId="282"/>
        </pc:sldMkLst>
        <pc:spChg chg="mod">
          <ac:chgData name="Fiona Barclay" userId="S::fb10@stir.ac.uk::1a9de9fe-3dd9-46c7-90de-ddfb8131350a" providerId="AD" clId="Web-{509A53E5-2931-5791-CD55-B328A5B63444}" dt="2023-06-01T21:20:10.391" v="75" actId="20577"/>
          <ac:spMkLst>
            <pc:docMk/>
            <pc:sldMk cId="438864184" sldId="282"/>
            <ac:spMk id="2" creationId="{86D10777-B017-C448-DD1C-55A1C6DC7941}"/>
          </ac:spMkLst>
        </pc:spChg>
        <pc:spChg chg="mod">
          <ac:chgData name="Fiona Barclay" userId="S::fb10@stir.ac.uk::1a9de9fe-3dd9-46c7-90de-ddfb8131350a" providerId="AD" clId="Web-{509A53E5-2931-5791-CD55-B328A5B63444}" dt="2023-06-02T17:52:01.491" v="571" actId="20577"/>
          <ac:spMkLst>
            <pc:docMk/>
            <pc:sldMk cId="438864184" sldId="282"/>
            <ac:spMk id="3" creationId="{932D5B34-441B-97EE-3370-B80C6C053570}"/>
          </ac:spMkLst>
        </pc:spChg>
        <pc:spChg chg="mod">
          <ac:chgData name="Fiona Barclay" userId="S::fb10@stir.ac.uk::1a9de9fe-3dd9-46c7-90de-ddfb8131350a" providerId="AD" clId="Web-{509A53E5-2931-5791-CD55-B328A5B63444}" dt="2023-06-02T17:52:17.523" v="577" actId="20577"/>
          <ac:spMkLst>
            <pc:docMk/>
            <pc:sldMk cId="438864184" sldId="282"/>
            <ac:spMk id="4" creationId="{32124DAD-B52E-6B36-5919-2852034968D2}"/>
          </ac:spMkLst>
        </pc:spChg>
      </pc:sldChg>
      <pc:sldChg chg="modSp">
        <pc:chgData name="Fiona Barclay" userId="S::fb10@stir.ac.uk::1a9de9fe-3dd9-46c7-90de-ddfb8131350a" providerId="AD" clId="Web-{509A53E5-2931-5791-CD55-B328A5B63444}" dt="2023-06-01T21:38:43.686" v="142" actId="20577"/>
        <pc:sldMkLst>
          <pc:docMk/>
          <pc:sldMk cId="2790212408" sldId="283"/>
        </pc:sldMkLst>
        <pc:spChg chg="mod">
          <ac:chgData name="Fiona Barclay" userId="S::fb10@stir.ac.uk::1a9de9fe-3dd9-46c7-90de-ddfb8131350a" providerId="AD" clId="Web-{509A53E5-2931-5791-CD55-B328A5B63444}" dt="2023-06-01T21:38:43.686" v="142" actId="20577"/>
          <ac:spMkLst>
            <pc:docMk/>
            <pc:sldMk cId="2790212408" sldId="283"/>
            <ac:spMk id="5" creationId="{52AD8D2C-A019-B47D-C79A-764305EE9F57}"/>
          </ac:spMkLst>
        </pc:spChg>
      </pc:sldChg>
      <pc:sldChg chg="modSp">
        <pc:chgData name="Fiona Barclay" userId="S::fb10@stir.ac.uk::1a9de9fe-3dd9-46c7-90de-ddfb8131350a" providerId="AD" clId="Web-{509A53E5-2931-5791-CD55-B328A5B63444}" dt="2023-06-01T21:17:25.356" v="49" actId="20577"/>
        <pc:sldMkLst>
          <pc:docMk/>
          <pc:sldMk cId="575776346" sldId="284"/>
        </pc:sldMkLst>
        <pc:spChg chg="mod">
          <ac:chgData name="Fiona Barclay" userId="S::fb10@stir.ac.uk::1a9de9fe-3dd9-46c7-90de-ddfb8131350a" providerId="AD" clId="Web-{509A53E5-2931-5791-CD55-B328A5B63444}" dt="2023-06-01T21:16:39.948" v="18" actId="20577"/>
          <ac:spMkLst>
            <pc:docMk/>
            <pc:sldMk cId="575776346" sldId="284"/>
            <ac:spMk id="2" creationId="{86D10777-B017-C448-DD1C-55A1C6DC7941}"/>
          </ac:spMkLst>
        </pc:spChg>
        <pc:spChg chg="mod">
          <ac:chgData name="Fiona Barclay" userId="S::fb10@stir.ac.uk::1a9de9fe-3dd9-46c7-90de-ddfb8131350a" providerId="AD" clId="Web-{509A53E5-2931-5791-CD55-B328A5B63444}" dt="2023-06-01T21:17:25.356" v="49" actId="20577"/>
          <ac:spMkLst>
            <pc:docMk/>
            <pc:sldMk cId="575776346" sldId="284"/>
            <ac:spMk id="3" creationId="{932D5B34-441B-97EE-3370-B80C6C053570}"/>
          </ac:spMkLst>
        </pc:spChg>
      </pc:sldChg>
      <pc:sldChg chg="modSp">
        <pc:chgData name="Fiona Barclay" userId="S::fb10@stir.ac.uk::1a9de9fe-3dd9-46c7-90de-ddfb8131350a" providerId="AD" clId="Web-{509A53E5-2931-5791-CD55-B328A5B63444}" dt="2023-06-01T21:48:54.733" v="304" actId="20577"/>
        <pc:sldMkLst>
          <pc:docMk/>
          <pc:sldMk cId="732775974" sldId="285"/>
        </pc:sldMkLst>
        <pc:spChg chg="mod">
          <ac:chgData name="Fiona Barclay" userId="S::fb10@stir.ac.uk::1a9de9fe-3dd9-46c7-90de-ddfb8131350a" providerId="AD" clId="Web-{509A53E5-2931-5791-CD55-B328A5B63444}" dt="2023-06-01T21:48:54.733" v="304" actId="20577"/>
          <ac:spMkLst>
            <pc:docMk/>
            <pc:sldMk cId="732775974" sldId="285"/>
            <ac:spMk id="3" creationId="{6FCDCA76-572E-602B-3F9C-4221D2CD5869}"/>
          </ac:spMkLst>
        </pc:spChg>
      </pc:sldChg>
      <pc:sldChg chg="modSp">
        <pc:chgData name="Fiona Barclay" userId="S::fb10@stir.ac.uk::1a9de9fe-3dd9-46c7-90de-ddfb8131350a" providerId="AD" clId="Web-{509A53E5-2931-5791-CD55-B328A5B63444}" dt="2023-06-01T21:55:55.541" v="375" actId="20577"/>
        <pc:sldMkLst>
          <pc:docMk/>
          <pc:sldMk cId="3138774036" sldId="286"/>
        </pc:sldMkLst>
        <pc:spChg chg="mod">
          <ac:chgData name="Fiona Barclay" userId="S::fb10@stir.ac.uk::1a9de9fe-3dd9-46c7-90de-ddfb8131350a" providerId="AD" clId="Web-{509A53E5-2931-5791-CD55-B328A5B63444}" dt="2023-06-01T21:54:49.148" v="308" actId="20577"/>
          <ac:spMkLst>
            <pc:docMk/>
            <pc:sldMk cId="3138774036" sldId="286"/>
            <ac:spMk id="2" creationId="{77D7E63D-7027-8415-72EB-5ECCD605444A}"/>
          </ac:spMkLst>
        </pc:spChg>
        <pc:spChg chg="mod">
          <ac:chgData name="Fiona Barclay" userId="S::fb10@stir.ac.uk::1a9de9fe-3dd9-46c7-90de-ddfb8131350a" providerId="AD" clId="Web-{509A53E5-2931-5791-CD55-B328A5B63444}" dt="2023-06-01T21:55:55.541" v="375" actId="20577"/>
          <ac:spMkLst>
            <pc:docMk/>
            <pc:sldMk cId="3138774036" sldId="286"/>
            <ac:spMk id="3" creationId="{6FCDCA76-572E-602B-3F9C-4221D2CD5869}"/>
          </ac:spMkLst>
        </pc:spChg>
      </pc:sldChg>
      <pc:sldChg chg="modSp">
        <pc:chgData name="Fiona Barclay" userId="S::fb10@stir.ac.uk::1a9de9fe-3dd9-46c7-90de-ddfb8131350a" providerId="AD" clId="Web-{509A53E5-2931-5791-CD55-B328A5B63444}" dt="2023-06-01T22:14:04.804" v="512" actId="20577"/>
        <pc:sldMkLst>
          <pc:docMk/>
          <pc:sldMk cId="1221151815" sldId="288"/>
        </pc:sldMkLst>
        <pc:spChg chg="mod">
          <ac:chgData name="Fiona Barclay" userId="S::fb10@stir.ac.uk::1a9de9fe-3dd9-46c7-90de-ddfb8131350a" providerId="AD" clId="Web-{509A53E5-2931-5791-CD55-B328A5B63444}" dt="2023-06-01T22:13:49.084" v="506" actId="20577"/>
          <ac:spMkLst>
            <pc:docMk/>
            <pc:sldMk cId="1221151815" sldId="288"/>
            <ac:spMk id="2" creationId="{71903B6F-9C16-3DFF-58D6-4E7A013E517A}"/>
          </ac:spMkLst>
        </pc:spChg>
        <pc:spChg chg="mod">
          <ac:chgData name="Fiona Barclay" userId="S::fb10@stir.ac.uk::1a9de9fe-3dd9-46c7-90de-ddfb8131350a" providerId="AD" clId="Web-{509A53E5-2931-5791-CD55-B328A5B63444}" dt="2023-06-01T22:14:04.804" v="512" actId="20577"/>
          <ac:spMkLst>
            <pc:docMk/>
            <pc:sldMk cId="1221151815" sldId="288"/>
            <ac:spMk id="3" creationId="{ED56F0E6-2348-8E36-C624-B8518A7AD4A5}"/>
          </ac:spMkLst>
        </pc:spChg>
      </pc:sldChg>
    </pc:docChg>
  </pc:docChgLst>
  <pc:docChgLst>
    <pc:chgData name="Fiona Barclay" userId="S::fb10@stir.ac.uk::1a9de9fe-3dd9-46c7-90de-ddfb8131350a" providerId="AD" clId="Web-{4BF82142-716F-CF80-35D4-F1053D5F6AC0}"/>
    <pc:docChg chg="modSld">
      <pc:chgData name="Fiona Barclay" userId="S::fb10@stir.ac.uk::1a9de9fe-3dd9-46c7-90de-ddfb8131350a" providerId="AD" clId="Web-{4BF82142-716F-CF80-35D4-F1053D5F6AC0}" dt="2023-05-07T19:25:35.187" v="2" actId="20577"/>
      <pc:docMkLst>
        <pc:docMk/>
      </pc:docMkLst>
      <pc:sldChg chg="modSp">
        <pc:chgData name="Fiona Barclay" userId="S::fb10@stir.ac.uk::1a9de9fe-3dd9-46c7-90de-ddfb8131350a" providerId="AD" clId="Web-{4BF82142-716F-CF80-35D4-F1053D5F6AC0}" dt="2023-05-07T19:25:35.187" v="2" actId="20577"/>
        <pc:sldMkLst>
          <pc:docMk/>
          <pc:sldMk cId="1195158445" sldId="256"/>
        </pc:sldMkLst>
        <pc:spChg chg="mod">
          <ac:chgData name="Fiona Barclay" userId="S::fb10@stir.ac.uk::1a9de9fe-3dd9-46c7-90de-ddfb8131350a" providerId="AD" clId="Web-{4BF82142-716F-CF80-35D4-F1053D5F6AC0}" dt="2023-05-07T19:25:35.187" v="2" actId="20577"/>
          <ac:spMkLst>
            <pc:docMk/>
            <pc:sldMk cId="1195158445" sldId="256"/>
            <ac:spMk id="2" creationId="{F252737E-3663-9588-26F4-CBCF180F631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Tuesday, June 20, 2023</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0436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Tuesday, June 20, 2023</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180048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Tuesday, June 20, 2023</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494726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Tuesday, June 20, 2023</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261488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Tuesday, June 20, 2023</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488045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Tuesday, June 20, 2023</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529630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Tuesday, June 20, 2023</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407607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Tuesday, June 20, 2023</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814939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Tuesday, June 20, 2023</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642453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Tuesday, June 20, 2023</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840219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Tuesday, June 20, 2023</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024858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900" cap="all" spc="300" baseline="0">
                <a:solidFill>
                  <a:srgbClr val="FFFFFF"/>
                </a:solidFill>
              </a:defRPr>
            </a:lvl1pPr>
          </a:lstStyle>
          <a:p>
            <a:fld id="{AE0C963C-C1DB-4AFD-9DDC-0691666BF49B}" type="datetime2">
              <a:rPr lang="en-US" smtClean="0"/>
              <a:pPr/>
              <a:t>Tuesday, June 20, 2023</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9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9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2494978245"/>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8" r:id="rId6"/>
    <p:sldLayoutId id="2147483743" r:id="rId7"/>
    <p:sldLayoutId id="2147483744" r:id="rId8"/>
    <p:sldLayoutId id="2147483745" r:id="rId9"/>
    <p:sldLayoutId id="2147483747" r:id="rId10"/>
    <p:sldLayoutId id="2147483746"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59" name="Rectangle 1058">
            <a:extLst>
              <a:ext uri="{FF2B5EF4-FFF2-40B4-BE49-F238E27FC236}">
                <a16:creationId xmlns:a16="http://schemas.microsoft.com/office/drawing/2014/main" id="{4D896123-1B32-4CB1-B2ED-E34BBC26B4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3" name="Picture 9" descr="page1image2536003088">
            <a:extLst>
              <a:ext uri="{FF2B5EF4-FFF2-40B4-BE49-F238E27FC236}">
                <a16:creationId xmlns:a16="http://schemas.microsoft.com/office/drawing/2014/main" id="{3C910504-40A6-6E0E-7558-EDACB31A51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22" r="1" b="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061" name="Rectangle 1060">
            <a:extLst>
              <a:ext uri="{FF2B5EF4-FFF2-40B4-BE49-F238E27FC236}">
                <a16:creationId xmlns:a16="http://schemas.microsoft.com/office/drawing/2014/main" id="{54F04D94-5D02-443B-801E-0CAC1D4EBF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6400372"/>
            <a:ext cx="12192000" cy="4567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3" name="Rectangle 1062">
            <a:extLst>
              <a:ext uri="{FF2B5EF4-FFF2-40B4-BE49-F238E27FC236}">
                <a16:creationId xmlns:a16="http://schemas.microsoft.com/office/drawing/2014/main" id="{F57DA40C-10B8-4678-8433-AA03ED65E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alpha val="30000"/>
                </a:schemeClr>
              </a:gs>
              <a:gs pos="33000">
                <a:schemeClr val="tx1">
                  <a:alpha val="20000"/>
                </a:schemeClr>
              </a:gs>
              <a:gs pos="0">
                <a:schemeClr val="tx1">
                  <a:alpha val="0"/>
                </a:schemeClr>
              </a:gs>
              <a:gs pos="100000">
                <a:schemeClr val="tx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252737E-3663-9588-26F4-CBCF180F6314}"/>
              </a:ext>
            </a:extLst>
          </p:cNvPr>
          <p:cNvSpPr>
            <a:spLocks noGrp="1"/>
          </p:cNvSpPr>
          <p:nvPr>
            <p:ph type="ctrTitle"/>
          </p:nvPr>
        </p:nvSpPr>
        <p:spPr>
          <a:xfrm>
            <a:off x="751114" y="620486"/>
            <a:ext cx="5551261" cy="3481957"/>
          </a:xfrm>
        </p:spPr>
        <p:txBody>
          <a:bodyPr anchor="b">
            <a:normAutofit/>
          </a:bodyPr>
          <a:lstStyle/>
          <a:p>
            <a:pPr algn="l"/>
            <a:r>
              <a:rPr lang="en-US" dirty="0">
                <a:solidFill>
                  <a:schemeClr val="bg1"/>
                </a:solidFill>
                <a:latin typeface="Calibri"/>
                <a:cs typeface="Calibri"/>
              </a:rPr>
              <a:t>Remembering </a:t>
            </a:r>
            <a:r>
              <a:rPr lang="en-US">
                <a:solidFill>
                  <a:schemeClr val="bg1"/>
                </a:solidFill>
                <a:latin typeface="Calibri"/>
                <a:cs typeface="Calibri"/>
              </a:rPr>
              <a:t>Empire</a:t>
            </a:r>
            <a:br>
              <a:rPr lang="en-US" dirty="0">
                <a:latin typeface="Calibri" panose="020F0502020204030204" pitchFamily="34" charset="0"/>
                <a:cs typeface="Calibri" panose="020F0502020204030204" pitchFamily="34" charset="0"/>
              </a:rPr>
            </a:br>
            <a:r>
              <a:rPr lang="en-US" i="1">
                <a:solidFill>
                  <a:schemeClr val="bg1"/>
                </a:solidFill>
                <a:ea typeface="+mj-lt"/>
                <a:cs typeface="+mj-lt"/>
              </a:rPr>
              <a:t>THE LAND </a:t>
            </a:r>
            <a:br>
              <a:rPr lang="en-US" i="1" dirty="0">
                <a:solidFill>
                  <a:schemeClr val="bg1"/>
                </a:solidFill>
                <a:ea typeface="+mj-lt"/>
                <a:cs typeface="+mj-lt"/>
              </a:rPr>
            </a:br>
            <a:r>
              <a:rPr lang="en-US" i="1">
                <a:solidFill>
                  <a:schemeClr val="bg1"/>
                </a:solidFill>
                <a:ea typeface="+mj-lt"/>
                <a:cs typeface="+mj-lt"/>
              </a:rPr>
              <a:t>BENEATH </a:t>
            </a:r>
            <a:r>
              <a:rPr lang="en-US" i="1" dirty="0">
                <a:solidFill>
                  <a:schemeClr val="bg1"/>
                </a:solidFill>
                <a:ea typeface="+mj-lt"/>
                <a:cs typeface="+mj-lt"/>
              </a:rPr>
              <a:t>MY FEET</a:t>
            </a:r>
            <a:endParaRPr lang="en-US" i="1" dirty="0">
              <a:solidFill>
                <a:schemeClr val="bg1"/>
              </a:solidFill>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BC49A7CA-EF4E-5C73-EBC6-047EF25976FA}"/>
              </a:ext>
            </a:extLst>
          </p:cNvPr>
          <p:cNvSpPr>
            <a:spLocks noGrp="1"/>
          </p:cNvSpPr>
          <p:nvPr>
            <p:ph type="subTitle" idx="1"/>
          </p:nvPr>
        </p:nvSpPr>
        <p:spPr>
          <a:xfrm>
            <a:off x="751114" y="4349755"/>
            <a:ext cx="4781006" cy="1136468"/>
          </a:xfrm>
        </p:spPr>
        <p:txBody>
          <a:bodyPr vert="horz" lIns="0" tIns="0" rIns="0" bIns="0" rtlCol="0" anchor="t">
            <a:normAutofit/>
          </a:bodyPr>
          <a:lstStyle/>
          <a:p>
            <a:pPr algn="l">
              <a:spcAft>
                <a:spcPts val="600"/>
              </a:spcAft>
            </a:pPr>
            <a:r>
              <a:rPr lang="en-US" sz="2800">
                <a:solidFill>
                  <a:schemeClr val="bg1"/>
                </a:solidFill>
                <a:latin typeface="Calibri"/>
                <a:cs typeface="Calibri"/>
              </a:rPr>
              <a:t>Session 7</a:t>
            </a:r>
          </a:p>
        </p:txBody>
      </p:sp>
      <p:sp>
        <p:nvSpPr>
          <p:cNvPr id="1065" name="Rectangle 1064">
            <a:extLst>
              <a:ext uri="{FF2B5EF4-FFF2-40B4-BE49-F238E27FC236}">
                <a16:creationId xmlns:a16="http://schemas.microsoft.com/office/drawing/2014/main" id="{6FF3D9AA-2746-40BA-A174-3C45EA458C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7" name="Rectangle 1066">
            <a:extLst>
              <a:ext uri="{FF2B5EF4-FFF2-40B4-BE49-F238E27FC236}">
                <a16:creationId xmlns:a16="http://schemas.microsoft.com/office/drawing/2014/main" id="{30BF160C-EC5F-45F5-9B8D-197AFA37B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B31EF47-A2FB-20CB-D19D-32771E656950}"/>
              </a:ext>
            </a:extLst>
          </p:cNvPr>
          <p:cNvSpPr>
            <a:spLocks noChangeArrowheads="1"/>
          </p:cNvSpPr>
          <p:nvPr/>
        </p:nvSpPr>
        <p:spPr bwMode="auto">
          <a:xfrm>
            <a:off x="6389517" y="-26126"/>
            <a:ext cx="3010952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195158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727285" y="86498"/>
            <a:ext cx="10737429" cy="1011137"/>
          </a:xfrm>
        </p:spPr>
        <p:txBody>
          <a:bodyPr/>
          <a:lstStyle/>
          <a:p>
            <a:r>
              <a:rPr lang="en-US" u="sng" dirty="0">
                <a:solidFill>
                  <a:schemeClr val="accent6"/>
                </a:solidFill>
                <a:latin typeface="Calibri" panose="020F0502020204030204" pitchFamily="34" charset="0"/>
                <a:cs typeface="Calibri" panose="020F0502020204030204" pitchFamily="34" charset="0"/>
              </a:rPr>
              <a:t>Excerpt focus</a:t>
            </a:r>
            <a:r>
              <a:rPr lang="en-US" dirty="0">
                <a:solidFill>
                  <a:schemeClr val="accent6"/>
                </a:solidFill>
                <a:latin typeface="Calibri" panose="020F0502020204030204" pitchFamily="34" charset="0"/>
                <a:cs typeface="Calibri" panose="020F0502020204030204" pitchFamily="34" charset="0"/>
              </a:rPr>
              <a:t>: </a:t>
            </a:r>
            <a:r>
              <a:rPr lang="en-US" dirty="0" err="1">
                <a:solidFill>
                  <a:schemeClr val="accent6"/>
                </a:solidFill>
                <a:latin typeface="Calibri" panose="020F0502020204030204" pitchFamily="34" charset="0"/>
                <a:cs typeface="Calibri" panose="020F0502020204030204" pitchFamily="34" charset="0"/>
              </a:rPr>
              <a:t>Tous</a:t>
            </a:r>
            <a:r>
              <a:rPr lang="en-US" dirty="0">
                <a:solidFill>
                  <a:schemeClr val="accent6"/>
                </a:solidFill>
                <a:latin typeface="Calibri" panose="020F0502020204030204" pitchFamily="34" charset="0"/>
                <a:cs typeface="Calibri" panose="020F0502020204030204" pitchFamily="34" charset="0"/>
              </a:rPr>
              <a:t> des </a:t>
            </a:r>
            <a:r>
              <a:rPr lang="en-US" dirty="0" err="1">
                <a:solidFill>
                  <a:schemeClr val="accent6"/>
                </a:solidFill>
                <a:latin typeface="Calibri" panose="020F0502020204030204" pitchFamily="34" charset="0"/>
                <a:cs typeface="Calibri" panose="020F0502020204030204" pitchFamily="34" charset="0"/>
              </a:rPr>
              <a:t>français</a:t>
            </a:r>
            <a:endParaRPr lang="en-US" dirty="0">
              <a:solidFill>
                <a:schemeClr val="accent6"/>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617839" y="1445741"/>
            <a:ext cx="10935730" cy="4744994"/>
          </a:xfrm>
        </p:spPr>
        <p:txBody>
          <a:bodyPr vert="horz" lIns="0" tIns="0" rIns="0" bIns="0" rtlCol="0" anchor="t">
            <a:normAutofit lnSpcReduction="10000"/>
          </a:bodyPr>
          <a:lstStyle/>
          <a:p>
            <a:pPr marL="0" indent="0">
              <a:buNone/>
            </a:pPr>
            <a:r>
              <a:rPr lang="en-US" b="1" dirty="0">
                <a:solidFill>
                  <a:schemeClr val="accent6"/>
                </a:solidFill>
                <a:latin typeface="Calibri"/>
                <a:cs typeface="Calibri"/>
              </a:rPr>
              <a:t>Read</a:t>
            </a:r>
            <a:r>
              <a:rPr lang="en-US" dirty="0">
                <a:latin typeface="Calibri"/>
                <a:cs typeface="Calibri"/>
              </a:rPr>
              <a:t>: to the end of page 16 / section 2</a:t>
            </a:r>
          </a:p>
          <a:p>
            <a:pPr marL="0" indent="0">
              <a:lnSpc>
                <a:spcPct val="110000"/>
              </a:lnSpc>
              <a:buNone/>
            </a:pPr>
            <a:r>
              <a:rPr lang="en-US" b="1" dirty="0">
                <a:solidFill>
                  <a:schemeClr val="accent6"/>
                </a:solidFill>
                <a:latin typeface="Calibri"/>
                <a:cs typeface="Calibri"/>
              </a:rPr>
              <a:t>Focus</a:t>
            </a:r>
            <a:r>
              <a:rPr lang="en-US" i="1" dirty="0">
                <a:latin typeface="Calibri"/>
                <a:cs typeface="Calibri"/>
              </a:rPr>
              <a:t>:</a:t>
            </a:r>
            <a:br>
              <a:rPr lang="en-US" i="1" dirty="0">
                <a:latin typeface="Calibri" panose="020F0502020204030204" pitchFamily="34" charset="0"/>
                <a:cs typeface="Calibri" panose="020F0502020204030204" pitchFamily="34" charset="0"/>
              </a:rPr>
            </a:br>
            <a:r>
              <a:rPr lang="en-US" b="1" i="1" dirty="0">
                <a:latin typeface="Calibri"/>
                <a:cs typeface="Calibri"/>
              </a:rPr>
              <a:t>Monsieur Blanc </a:t>
            </a:r>
            <a:r>
              <a:rPr lang="en-US" i="1" dirty="0">
                <a:latin typeface="Calibri"/>
                <a:cs typeface="Calibri"/>
              </a:rPr>
              <a:t>– </a:t>
            </a:r>
            <a:r>
              <a:rPr lang="en-US" i="1" dirty="0">
                <a:solidFill>
                  <a:schemeClr val="accent1"/>
                </a:solidFill>
                <a:latin typeface="Calibri"/>
                <a:cs typeface="Calibri"/>
              </a:rPr>
              <a:t>It wasn't a war.</a:t>
            </a:r>
          </a:p>
          <a:p>
            <a:pPr marL="0" indent="0">
              <a:lnSpc>
                <a:spcPct val="110000"/>
              </a:lnSpc>
              <a:buNone/>
            </a:pPr>
            <a:r>
              <a:rPr lang="en-US" b="1" i="1" dirty="0" err="1">
                <a:latin typeface="Calibri"/>
                <a:cs typeface="Calibri"/>
              </a:rPr>
              <a:t>Loule</a:t>
            </a:r>
            <a:r>
              <a:rPr lang="en-US" i="1" dirty="0">
                <a:latin typeface="Calibri"/>
                <a:cs typeface="Calibri"/>
              </a:rPr>
              <a:t> (exasperated) – Bloody hell !</a:t>
            </a:r>
          </a:p>
          <a:p>
            <a:pPr marL="0" indent="0">
              <a:lnSpc>
                <a:spcPct val="110000"/>
              </a:lnSpc>
              <a:buNone/>
            </a:pPr>
            <a:r>
              <a:rPr lang="en-US" b="1" i="1" dirty="0">
                <a:latin typeface="Calibri"/>
                <a:cs typeface="Calibri"/>
              </a:rPr>
              <a:t>Yaya</a:t>
            </a:r>
            <a:r>
              <a:rPr lang="en-US" i="1" dirty="0">
                <a:latin typeface="Calibri"/>
                <a:cs typeface="Calibri"/>
              </a:rPr>
              <a:t> – Eight years of fighting, 500,00 dead, thousands of disappeared, a million repatriated. What would you call it? </a:t>
            </a:r>
          </a:p>
          <a:p>
            <a:pPr marL="0" indent="0">
              <a:lnSpc>
                <a:spcPct val="110000"/>
              </a:lnSpc>
              <a:buNone/>
            </a:pPr>
            <a:r>
              <a:rPr lang="en-US" b="1" i="1" dirty="0" err="1">
                <a:latin typeface="Calibri"/>
                <a:cs typeface="Calibri"/>
              </a:rPr>
              <a:t>Zé</a:t>
            </a:r>
            <a:r>
              <a:rPr lang="en-US" i="1" dirty="0">
                <a:latin typeface="Calibri"/>
                <a:cs typeface="Calibri"/>
              </a:rPr>
              <a:t> (sarcastically) – Events ?</a:t>
            </a:r>
          </a:p>
          <a:p>
            <a:pPr marL="0" indent="0">
              <a:lnSpc>
                <a:spcPct val="110000"/>
              </a:lnSpc>
              <a:buNone/>
            </a:pPr>
            <a:r>
              <a:rPr lang="en-US" b="1" i="1" dirty="0">
                <a:latin typeface="Calibri"/>
                <a:cs typeface="Calibri"/>
              </a:rPr>
              <a:t>Monsieur Blanc </a:t>
            </a:r>
            <a:r>
              <a:rPr lang="en-US" i="1" dirty="0">
                <a:latin typeface="Calibri"/>
                <a:cs typeface="Calibri"/>
              </a:rPr>
              <a:t>– </a:t>
            </a:r>
            <a:r>
              <a:rPr lang="en-US" i="1" dirty="0">
                <a:solidFill>
                  <a:schemeClr val="accent1"/>
                </a:solidFill>
                <a:latin typeface="Calibri"/>
                <a:cs typeface="Calibri"/>
              </a:rPr>
              <a:t>We were all French.</a:t>
            </a:r>
          </a:p>
          <a:p>
            <a:pPr marL="0" indent="0">
              <a:buNone/>
            </a:pPr>
            <a:r>
              <a:rPr lang="en-US" b="1" dirty="0">
                <a:solidFill>
                  <a:schemeClr val="accent6"/>
                </a:solidFill>
                <a:latin typeface="Calibri"/>
                <a:cs typeface="Calibri"/>
              </a:rPr>
              <a:t>Why would M. Blanc state that it was not a war? To what extent is M. Blanc’s comment ‘We were all French’ true? Why would he insist this?</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68597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727285" y="86498"/>
            <a:ext cx="10737429" cy="1011137"/>
          </a:xfrm>
        </p:spPr>
        <p:txBody>
          <a:bodyPr/>
          <a:lstStyle/>
          <a:p>
            <a:r>
              <a:rPr lang="en-US" u="sng" dirty="0">
                <a:solidFill>
                  <a:schemeClr val="accent6"/>
                </a:solidFill>
                <a:latin typeface="Calibri"/>
                <a:cs typeface="Calibri"/>
              </a:rPr>
              <a:t>Excerpt focus</a:t>
            </a:r>
            <a:r>
              <a:rPr lang="en-US" dirty="0">
                <a:solidFill>
                  <a:schemeClr val="accent6"/>
                </a:solidFill>
                <a:latin typeface="Calibri"/>
                <a:cs typeface="Calibri"/>
              </a:rPr>
              <a:t>: we were all </a:t>
            </a:r>
            <a:r>
              <a:rPr lang="en-US" dirty="0" err="1">
                <a:solidFill>
                  <a:schemeClr val="accent6"/>
                </a:solidFill>
                <a:latin typeface="Calibri"/>
                <a:cs typeface="Calibri"/>
              </a:rPr>
              <a:t>french</a:t>
            </a:r>
            <a:endParaRPr lang="en-US" dirty="0" err="1">
              <a:solidFill>
                <a:schemeClr val="accent6"/>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617839" y="1445741"/>
            <a:ext cx="10935730" cy="4744994"/>
          </a:xfrm>
        </p:spPr>
        <p:txBody>
          <a:bodyPr vert="horz" lIns="0" tIns="0" rIns="0" bIns="0" rtlCol="0" anchor="t">
            <a:normAutofit lnSpcReduction="10000"/>
          </a:bodyPr>
          <a:lstStyle/>
          <a:p>
            <a:pPr marL="0" indent="0">
              <a:buNone/>
            </a:pPr>
            <a:r>
              <a:rPr lang="en-US" b="1" dirty="0">
                <a:solidFill>
                  <a:schemeClr val="accent6"/>
                </a:solidFill>
                <a:latin typeface="Calibri"/>
                <a:cs typeface="Calibri"/>
              </a:rPr>
              <a:t>Why would M. Blanc state that it was not a war? </a:t>
            </a:r>
          </a:p>
          <a:p>
            <a:pPr marL="0" indent="0">
              <a:buNone/>
            </a:pPr>
            <a:r>
              <a:rPr lang="en-US" dirty="0">
                <a:latin typeface="Calibri"/>
                <a:cs typeface="Calibri"/>
              </a:rPr>
              <a:t>M. Blanc naively asserts that it can’t have been a war as everyone was French. </a:t>
            </a:r>
          </a:p>
          <a:p>
            <a:pPr marL="0" indent="0">
              <a:buNone/>
            </a:pPr>
            <a:endParaRPr lang="en-US" dirty="0">
              <a:latin typeface="Calibri"/>
              <a:cs typeface="Calibri"/>
            </a:endParaRPr>
          </a:p>
          <a:p>
            <a:pPr marL="0" indent="0">
              <a:buNone/>
            </a:pPr>
            <a:r>
              <a:rPr lang="en-US" b="1" dirty="0">
                <a:solidFill>
                  <a:schemeClr val="accent6"/>
                </a:solidFill>
                <a:latin typeface="Calibri"/>
                <a:cs typeface="Calibri"/>
              </a:rPr>
              <a:t>To what extent is M. Blanc’s comment ‘We were all French’ true? Why would he insist this?</a:t>
            </a:r>
          </a:p>
          <a:p>
            <a:pPr marL="0" indent="0">
              <a:buNone/>
            </a:pPr>
            <a:r>
              <a:rPr lang="en-US" dirty="0">
                <a:latin typeface="Calibri"/>
                <a:cs typeface="Calibri"/>
              </a:rPr>
              <a:t>Technically, Algeria was part of France at that time. However, the rights and responsibilities of the Arabs and Berbers were very different from the settlers. In practice, the Arabs and Berbers were French </a:t>
            </a:r>
            <a:r>
              <a:rPr lang="en-US" b="1" dirty="0">
                <a:solidFill>
                  <a:schemeClr val="accent6"/>
                </a:solidFill>
                <a:latin typeface="Calibri"/>
                <a:cs typeface="Calibri"/>
              </a:rPr>
              <a:t>subjects </a:t>
            </a:r>
            <a:r>
              <a:rPr lang="en-US" dirty="0">
                <a:latin typeface="Calibri"/>
                <a:cs typeface="Calibri"/>
              </a:rPr>
              <a:t>and were systematically oppressed by the settlers, who were French </a:t>
            </a:r>
            <a:r>
              <a:rPr lang="en-US" b="1" dirty="0">
                <a:solidFill>
                  <a:schemeClr val="accent6"/>
                </a:solidFill>
                <a:latin typeface="Calibri"/>
                <a:cs typeface="Calibri"/>
              </a:rPr>
              <a:t>citizens </a:t>
            </a:r>
            <a:r>
              <a:rPr lang="en-US" dirty="0">
                <a:latin typeface="Calibri"/>
                <a:cs typeface="Calibri"/>
              </a:rPr>
              <a:t>with many more rights.</a:t>
            </a:r>
          </a:p>
          <a:p>
            <a:pPr marL="0" indent="0">
              <a:buNone/>
            </a:pPr>
            <a:r>
              <a:rPr lang="en-US" dirty="0">
                <a:latin typeface="Calibri"/>
                <a:cs typeface="Calibri"/>
              </a:rPr>
              <a:t>It is uncomfortable for M. Blanc to acknowledge this as a Frenchman.  </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38774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64972" y="286322"/>
            <a:ext cx="10737429" cy="1011137"/>
          </a:xfrm>
        </p:spPr>
        <p:txBody>
          <a:bodyPr/>
          <a:lstStyle/>
          <a:p>
            <a:r>
              <a:rPr lang="en-US" u="sng" dirty="0">
                <a:solidFill>
                  <a:schemeClr val="accent6"/>
                </a:solidFill>
                <a:latin typeface="Calibri" panose="020F0502020204030204" pitchFamily="34" charset="0"/>
                <a:cs typeface="Calibri" panose="020F0502020204030204" pitchFamily="34" charset="0"/>
              </a:rPr>
              <a:t>Excerpt focus</a:t>
            </a:r>
            <a:r>
              <a:rPr lang="en-US" dirty="0">
                <a:solidFill>
                  <a:schemeClr val="accent6"/>
                </a:solidFill>
                <a:latin typeface="Calibri" panose="020F0502020204030204" pitchFamily="34" charset="0"/>
                <a:cs typeface="Calibri" panose="020F0502020204030204" pitchFamily="34" charset="0"/>
              </a:rPr>
              <a:t>: M Brun / </a:t>
            </a:r>
            <a:r>
              <a:rPr lang="en-US" dirty="0" err="1">
                <a:solidFill>
                  <a:schemeClr val="accent6"/>
                </a:solidFill>
                <a:latin typeface="Calibri" panose="020F0502020204030204" pitchFamily="34" charset="0"/>
                <a:cs typeface="Calibri" panose="020F0502020204030204" pitchFamily="34" charset="0"/>
              </a:rPr>
              <a:t>pagnol</a:t>
            </a:r>
            <a:endParaRPr lang="en-US" dirty="0">
              <a:solidFill>
                <a:schemeClr val="accent6"/>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2" y="1618735"/>
            <a:ext cx="10740382" cy="4754506"/>
          </a:xfrm>
        </p:spPr>
        <p:txBody>
          <a:bodyPr vert="horz" lIns="0" tIns="0" rIns="0" bIns="0" rtlCol="0" anchor="t">
            <a:normAutofit lnSpcReduction="10000"/>
          </a:bodyPr>
          <a:lstStyle/>
          <a:p>
            <a:pPr marL="0" indent="0">
              <a:buNone/>
            </a:pPr>
            <a:r>
              <a:rPr lang="en-US" b="1" dirty="0">
                <a:latin typeface="Calibri"/>
                <a:cs typeface="Calibri"/>
              </a:rPr>
              <a:t>Read</a:t>
            </a:r>
            <a:r>
              <a:rPr lang="en-US" dirty="0">
                <a:latin typeface="Calibri"/>
                <a:cs typeface="Calibri"/>
              </a:rPr>
              <a:t>: p. 16 until p. 17, ‘</a:t>
            </a:r>
            <a:r>
              <a:rPr lang="en-US" dirty="0">
                <a:latin typeface="Calibri"/>
                <a:ea typeface="+mn-lt"/>
                <a:cs typeface="+mn-lt"/>
              </a:rPr>
              <a:t>Yaya steps forward to throw</a:t>
            </a:r>
            <a:r>
              <a:rPr lang="en-US" i="1" dirty="0">
                <a:latin typeface="Calibri"/>
                <a:cs typeface="Calibri"/>
              </a:rPr>
              <a:t>’. </a:t>
            </a:r>
            <a:endParaRPr lang="en-US">
              <a:latin typeface="Calibri" panose="020F0502020204030204" pitchFamily="34" charset="0"/>
              <a:cs typeface="Calibri" panose="020F0502020204030204" pitchFamily="34" charset="0"/>
            </a:endParaRPr>
          </a:p>
          <a:p>
            <a:pPr marL="0" indent="0">
              <a:buNone/>
            </a:pPr>
            <a:r>
              <a:rPr lang="en-US" b="1" i="1" err="1">
                <a:latin typeface="Calibri"/>
                <a:cs typeface="Calibri"/>
              </a:rPr>
              <a:t>Loule</a:t>
            </a:r>
            <a:r>
              <a:rPr lang="en-US" i="1" dirty="0">
                <a:latin typeface="Calibri"/>
                <a:cs typeface="Calibri"/>
              </a:rPr>
              <a:t> </a:t>
            </a:r>
            <a:r>
              <a:rPr lang="en-US" dirty="0">
                <a:latin typeface="Calibri"/>
                <a:ea typeface="+mn-lt"/>
                <a:cs typeface="+mn-lt"/>
              </a:rPr>
              <a:t>– Oh no! Not you too, </a:t>
            </a:r>
            <a:r>
              <a:rPr lang="en-US" b="1" dirty="0">
                <a:solidFill>
                  <a:schemeClr val="accent6"/>
                </a:solidFill>
                <a:latin typeface="Calibri"/>
                <a:ea typeface="+mn-lt"/>
                <a:cs typeface="+mn-lt"/>
              </a:rPr>
              <a:t>Monsieur Brun</a:t>
            </a:r>
            <a:r>
              <a:rPr lang="en-US" dirty="0">
                <a:latin typeface="Calibri"/>
                <a:ea typeface="+mn-lt"/>
                <a:cs typeface="+mn-lt"/>
              </a:rPr>
              <a:t>!</a:t>
            </a:r>
          </a:p>
          <a:p>
            <a:pPr marL="0" indent="0">
              <a:buNone/>
            </a:pPr>
            <a:r>
              <a:rPr lang="en-US" b="1" i="1" dirty="0">
                <a:latin typeface="Calibri"/>
                <a:cs typeface="Calibri"/>
              </a:rPr>
              <a:t>Monsieur Blanc </a:t>
            </a:r>
            <a:r>
              <a:rPr lang="en-US" dirty="0">
                <a:latin typeface="Calibri"/>
                <a:ea typeface="+mn-lt"/>
                <a:cs typeface="+mn-lt"/>
              </a:rPr>
              <a:t>(a little irritated) – Monsieur Blanc! </a:t>
            </a:r>
            <a:r>
              <a:rPr lang="en-US" b="1" dirty="0">
                <a:solidFill>
                  <a:schemeClr val="accent6"/>
                </a:solidFill>
                <a:latin typeface="Calibri"/>
                <a:ea typeface="+mn-lt"/>
                <a:cs typeface="+mn-lt"/>
              </a:rPr>
              <a:t>Once and for all, my name is Monsieur Blanc!</a:t>
            </a:r>
          </a:p>
          <a:p>
            <a:pPr marL="0" indent="0">
              <a:buNone/>
            </a:pPr>
            <a:r>
              <a:rPr lang="en-US" dirty="0">
                <a:solidFill>
                  <a:schemeClr val="accent6"/>
                </a:solidFill>
                <a:latin typeface="Calibri"/>
                <a:cs typeface="Calibri"/>
              </a:rPr>
              <a:t>Why does Loule keep calling Monsieur Blanc ‘Monsieur Brun’? </a:t>
            </a:r>
            <a:r>
              <a:rPr lang="en-US" dirty="0">
                <a:latin typeface="Calibri"/>
                <a:cs typeface="Calibri"/>
              </a:rPr>
              <a:t>Monsieur Brun is a character of the same name who appears in Marcel </a:t>
            </a:r>
            <a:r>
              <a:rPr lang="en-US" err="1">
                <a:latin typeface="Calibri"/>
                <a:cs typeface="Calibri"/>
              </a:rPr>
              <a:t>Pagnol’s</a:t>
            </a:r>
            <a:r>
              <a:rPr lang="en-US" dirty="0">
                <a:latin typeface="Calibri"/>
                <a:cs typeface="Calibri"/>
              </a:rPr>
              <a:t> 1929 play, Marius. </a:t>
            </a:r>
            <a:r>
              <a:rPr lang="en-US" err="1">
                <a:latin typeface="Calibri"/>
                <a:cs typeface="Calibri"/>
              </a:rPr>
              <a:t>Pagnol</a:t>
            </a:r>
            <a:r>
              <a:rPr lang="en-US" dirty="0">
                <a:latin typeface="Calibri"/>
                <a:cs typeface="Calibri"/>
              </a:rPr>
              <a:t> is famous for his literary depictions of the rural French region of Provence. M. Brun is a young customs officer who is </a:t>
            </a:r>
            <a:r>
              <a:rPr lang="en-US" b="1" dirty="0">
                <a:solidFill>
                  <a:schemeClr val="accent6"/>
                </a:solidFill>
                <a:latin typeface="Calibri"/>
                <a:cs typeface="Calibri"/>
              </a:rPr>
              <a:t>an urban outsider</a:t>
            </a:r>
            <a:r>
              <a:rPr lang="en-US" dirty="0">
                <a:latin typeface="Calibri"/>
                <a:cs typeface="Calibri"/>
              </a:rPr>
              <a:t> in Provence because he is originally from Lyon. </a:t>
            </a:r>
            <a:endParaRPr lang="en-US">
              <a:latin typeface="Calibri" panose="020F0502020204030204" pitchFamily="34" charset="0"/>
              <a:cs typeface="Calibri" panose="020F0502020204030204" pitchFamily="34" charset="0"/>
            </a:endParaRPr>
          </a:p>
          <a:p>
            <a:pPr marL="0" indent="0">
              <a:buNone/>
            </a:pPr>
            <a:r>
              <a:rPr lang="en-US" b="1" dirty="0">
                <a:solidFill>
                  <a:schemeClr val="accent6"/>
                </a:solidFill>
                <a:latin typeface="Calibri"/>
                <a:cs typeface="Calibri"/>
              </a:rPr>
              <a:t>Why, then, do you think </a:t>
            </a:r>
            <a:r>
              <a:rPr lang="en-US" b="1" dirty="0" err="1">
                <a:solidFill>
                  <a:schemeClr val="accent6"/>
                </a:solidFill>
                <a:latin typeface="Calibri"/>
                <a:cs typeface="Calibri"/>
              </a:rPr>
              <a:t>Loule</a:t>
            </a:r>
            <a:r>
              <a:rPr lang="en-US" b="1" dirty="0">
                <a:solidFill>
                  <a:schemeClr val="accent6"/>
                </a:solidFill>
                <a:latin typeface="Calibri"/>
                <a:cs typeface="Calibri"/>
              </a:rPr>
              <a:t> calls M. Blanc M. Brun?</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08882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64972" y="48197"/>
            <a:ext cx="10737429" cy="1011137"/>
          </a:xfrm>
        </p:spPr>
        <p:txBody>
          <a:bodyPr/>
          <a:lstStyle/>
          <a:p>
            <a:r>
              <a:rPr lang="en-US" u="sng" dirty="0">
                <a:solidFill>
                  <a:schemeClr val="accent6"/>
                </a:solidFill>
                <a:latin typeface="Calibri"/>
                <a:cs typeface="Calibri"/>
              </a:rPr>
              <a:t>Excerpt focus</a:t>
            </a:r>
            <a:r>
              <a:rPr lang="en-US" dirty="0">
                <a:solidFill>
                  <a:schemeClr val="accent6"/>
                </a:solidFill>
                <a:latin typeface="Calibri"/>
                <a:cs typeface="Calibri"/>
              </a:rPr>
              <a:t>: M. Brun / </a:t>
            </a:r>
            <a:r>
              <a:rPr lang="en-US" dirty="0" err="1">
                <a:solidFill>
                  <a:schemeClr val="accent6"/>
                </a:solidFill>
                <a:latin typeface="Calibri"/>
                <a:cs typeface="Calibri"/>
              </a:rPr>
              <a:t>pagnol</a:t>
            </a:r>
            <a:endParaRPr lang="en-US" dirty="0">
              <a:solidFill>
                <a:schemeClr val="accent6"/>
              </a:solidFill>
              <a:latin typeface="Calibri"/>
              <a:cs typeface="Calibri"/>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1" y="2000421"/>
            <a:ext cx="5350477" cy="4071195"/>
          </a:xfrm>
        </p:spPr>
        <p:txBody>
          <a:bodyPr vert="horz" lIns="0" tIns="0" rIns="0" bIns="0" rtlCol="0" anchor="t">
            <a:normAutofit/>
          </a:bodyPr>
          <a:lstStyle/>
          <a:p>
            <a:pPr marL="0" indent="0">
              <a:buNone/>
            </a:pPr>
            <a:r>
              <a:rPr lang="en-US" b="1" dirty="0">
                <a:solidFill>
                  <a:schemeClr val="accent6"/>
                </a:solidFill>
                <a:latin typeface="Calibri"/>
                <a:cs typeface="Calibri"/>
              </a:rPr>
              <a:t>Why do you think Loule calls M. Blanc M. Brun?</a:t>
            </a:r>
          </a:p>
          <a:p>
            <a:pPr marL="0" indent="0">
              <a:buNone/>
            </a:pPr>
            <a:r>
              <a:rPr lang="en-US" dirty="0">
                <a:latin typeface="Calibri"/>
                <a:cs typeface="Calibri"/>
              </a:rPr>
              <a:t>Loule is mocking M. Blanc. He is implying that, like Monsieur Brun, M. Blanc is an urban outsider who has come to Provence.</a:t>
            </a:r>
          </a:p>
          <a:p>
            <a:pPr marL="0" indent="0">
              <a:buNone/>
            </a:pPr>
            <a:r>
              <a:rPr lang="en-US" dirty="0">
                <a:latin typeface="Calibri" panose="020F0502020204030204" pitchFamily="34" charset="0"/>
                <a:cs typeface="Calibri" panose="020F0502020204030204" pitchFamily="34" charset="0"/>
              </a:rPr>
              <a:t>It hints at their class difference as much as the difference in their hometowns.</a:t>
            </a:r>
          </a:p>
          <a:p>
            <a:endParaRPr lang="en-US" dirty="0">
              <a:latin typeface="Calibri" panose="020F0502020204030204" pitchFamily="34" charset="0"/>
              <a:cs typeface="Calibri" panose="020F0502020204030204" pitchFamily="34" charset="0"/>
            </a:endParaRPr>
          </a:p>
        </p:txBody>
      </p:sp>
      <p:pic>
        <p:nvPicPr>
          <p:cNvPr id="1026" name="Picture 2" descr="Marcel Pagnol - César, monsieur Brun et l'Andolfi ! | Facebook">
            <a:extLst>
              <a:ext uri="{FF2B5EF4-FFF2-40B4-BE49-F238E27FC236}">
                <a16:creationId xmlns:a16="http://schemas.microsoft.com/office/drawing/2014/main" id="{7C6C90BF-4152-17F0-1187-3ED54A2E0D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0706" y="2086918"/>
            <a:ext cx="4687534" cy="3288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2003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64972" y="79947"/>
            <a:ext cx="10737429" cy="1011137"/>
          </a:xfrm>
        </p:spPr>
        <p:txBody>
          <a:bodyPr>
            <a:normAutofit/>
          </a:bodyPr>
          <a:lstStyle/>
          <a:p>
            <a:r>
              <a:rPr lang="en-US" u="sng" dirty="0">
                <a:solidFill>
                  <a:schemeClr val="accent6"/>
                </a:solidFill>
                <a:latin typeface="Calibri" panose="020F0502020204030204" pitchFamily="34" charset="0"/>
                <a:cs typeface="Calibri" panose="020F0502020204030204" pitchFamily="34" charset="0"/>
              </a:rPr>
              <a:t>Group Work</a:t>
            </a:r>
            <a:r>
              <a:rPr lang="en-US" dirty="0">
                <a:solidFill>
                  <a:schemeClr val="accent6"/>
                </a:solidFill>
                <a:latin typeface="Calibri" panose="020F0502020204030204" pitchFamily="34" charset="0"/>
                <a:cs typeface="Calibri" panose="020F0502020204030204" pitchFamily="34" charset="0"/>
              </a:rPr>
              <a:t>: The fathers</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2" y="1754659"/>
            <a:ext cx="10367320" cy="4219421"/>
          </a:xfrm>
        </p:spPr>
        <p:txBody>
          <a:bodyPr vert="horz" lIns="0" tIns="0" rIns="0" bIns="0" rtlCol="0" anchor="t">
            <a:noAutofit/>
          </a:bodyPr>
          <a:lstStyle/>
          <a:p>
            <a:pPr marL="0" indent="0">
              <a:buNone/>
            </a:pPr>
            <a:r>
              <a:rPr lang="en-US" b="1" dirty="0">
                <a:solidFill>
                  <a:schemeClr val="accent6"/>
                </a:solidFill>
                <a:latin typeface="Calibri"/>
                <a:cs typeface="Calibri"/>
              </a:rPr>
              <a:t>Read in groups</a:t>
            </a:r>
            <a:r>
              <a:rPr lang="en-US" b="1" dirty="0">
                <a:latin typeface="Calibri"/>
                <a:cs typeface="Calibri"/>
              </a:rPr>
              <a:t>: </a:t>
            </a:r>
            <a:r>
              <a:rPr lang="en-US">
                <a:latin typeface="Calibri"/>
                <a:cs typeface="Calibri"/>
              </a:rPr>
              <a:t>pp. 18-21, from '</a:t>
            </a:r>
            <a:r>
              <a:rPr lang="en-US" i="1">
                <a:latin typeface="Calibri"/>
                <a:cs typeface="Calibri"/>
              </a:rPr>
              <a:t>They carry on playing</a:t>
            </a:r>
            <a:r>
              <a:rPr lang="en-US">
                <a:latin typeface="Calibri"/>
                <a:cs typeface="Calibri"/>
              </a:rPr>
              <a:t>' to </a:t>
            </a:r>
            <a:r>
              <a:rPr lang="en-US" err="1">
                <a:latin typeface="Calibri"/>
                <a:cs typeface="Calibri"/>
              </a:rPr>
              <a:t>Loule</a:t>
            </a:r>
            <a:r>
              <a:rPr lang="en-US" dirty="0">
                <a:latin typeface="Calibri"/>
                <a:cs typeface="Calibri"/>
              </a:rPr>
              <a:t> saying '</a:t>
            </a:r>
            <a:r>
              <a:rPr lang="en-US" i="1" dirty="0">
                <a:latin typeface="Calibri"/>
                <a:cs typeface="Calibri"/>
              </a:rPr>
              <a:t>Lovely, right?</a:t>
            </a:r>
            <a:r>
              <a:rPr lang="en-US" dirty="0">
                <a:latin typeface="Calibri"/>
                <a:cs typeface="Calibri"/>
              </a:rPr>
              <a:t>' / section 3-4</a:t>
            </a:r>
            <a:endParaRPr lang="en-US" dirty="0">
              <a:latin typeface="Calibri" panose="020F0502020204030204" pitchFamily="34" charset="0"/>
              <a:cs typeface="Calibri" panose="020F0502020204030204" pitchFamily="34" charset="0"/>
            </a:endParaRPr>
          </a:p>
          <a:p>
            <a:pPr marL="0" indent="0">
              <a:buNone/>
            </a:pPr>
            <a:r>
              <a:rPr lang="en-US" dirty="0">
                <a:latin typeface="Calibri"/>
                <a:cs typeface="Calibri"/>
              </a:rPr>
              <a:t>Read then </a:t>
            </a:r>
            <a:r>
              <a:rPr lang="en-US" dirty="0" err="1">
                <a:latin typeface="Calibri"/>
                <a:cs typeface="Calibri"/>
              </a:rPr>
              <a:t>summarise</a:t>
            </a:r>
            <a:r>
              <a:rPr lang="en-US" dirty="0">
                <a:latin typeface="Calibri"/>
                <a:cs typeface="Calibri"/>
              </a:rPr>
              <a:t> pages 18-21 in your group, with particular reference to fathers of the characters. </a:t>
            </a:r>
            <a:endParaRPr lang="en-US" dirty="0">
              <a:latin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a:p>
            <a:pPr marL="0" indent="0">
              <a:buNone/>
            </a:pPr>
            <a:r>
              <a:rPr lang="en-US" b="1" dirty="0">
                <a:solidFill>
                  <a:schemeClr val="accent6"/>
                </a:solidFill>
                <a:latin typeface="Calibri"/>
                <a:cs typeface="Calibri"/>
              </a:rPr>
              <a:t>Discuss</a:t>
            </a:r>
            <a:r>
              <a:rPr lang="en-US" b="1" dirty="0">
                <a:latin typeface="Calibri"/>
                <a:cs typeface="Calibri"/>
              </a:rPr>
              <a:t>:</a:t>
            </a:r>
          </a:p>
          <a:p>
            <a:pPr marL="0" indent="0">
              <a:buNone/>
            </a:pPr>
            <a:r>
              <a:rPr lang="en-US" b="1" dirty="0">
                <a:solidFill>
                  <a:schemeClr val="accent6"/>
                </a:solidFill>
                <a:latin typeface="Calibri"/>
                <a:cs typeface="Calibri"/>
              </a:rPr>
              <a:t>How do family histories impact the characters' understanding of the past?</a:t>
            </a:r>
            <a:endParaRPr lang="en-US" b="1" dirty="0">
              <a:solidFill>
                <a:schemeClr val="accent6"/>
              </a:solidFill>
              <a:latin typeface="Calibri" panose="020F0502020204030204" pitchFamily="34" charset="0"/>
              <a:cs typeface="Calibri" panose="020F0502020204030204" pitchFamily="34" charset="0"/>
            </a:endParaRPr>
          </a:p>
          <a:p>
            <a:pPr marL="0" indent="0">
              <a:buNone/>
            </a:pPr>
            <a:r>
              <a:rPr lang="en-US" b="1" dirty="0">
                <a:solidFill>
                  <a:schemeClr val="accent6"/>
                </a:solidFill>
                <a:latin typeface="Calibri"/>
                <a:cs typeface="Calibri"/>
              </a:rPr>
              <a:t>How does what we learn about Loule’s father reflect a national internal conflict?</a:t>
            </a:r>
          </a:p>
          <a:p>
            <a:pPr marL="0" indent="0">
              <a:buNone/>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5040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912340" y="0"/>
            <a:ext cx="10737429" cy="1011137"/>
          </a:xfrm>
        </p:spPr>
        <p:txBody>
          <a:bodyPr/>
          <a:lstStyle/>
          <a:p>
            <a:r>
              <a:rPr lang="en-US" dirty="0">
                <a:solidFill>
                  <a:schemeClr val="accent6"/>
                </a:solidFill>
                <a:latin typeface="Calibri" panose="020F0502020204030204" pitchFamily="34" charset="0"/>
                <a:cs typeface="Calibri" panose="020F0502020204030204" pitchFamily="34" charset="0"/>
              </a:rPr>
              <a:t>fathers</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15545" y="1101639"/>
            <a:ext cx="10928436" cy="5346614"/>
          </a:xfrm>
        </p:spPr>
        <p:txBody>
          <a:bodyPr vert="horz" lIns="0" tIns="0" rIns="0" bIns="0" rtlCol="0" anchor="t">
            <a:normAutofit fontScale="92500"/>
          </a:bodyPr>
          <a:lstStyle/>
          <a:p>
            <a:pPr marL="0" indent="0">
              <a:buNone/>
            </a:pPr>
            <a:r>
              <a:rPr lang="en-US" b="1" dirty="0">
                <a:solidFill>
                  <a:schemeClr val="accent6"/>
                </a:solidFill>
                <a:latin typeface="Calibri"/>
                <a:cs typeface="Calibri"/>
              </a:rPr>
              <a:t>How do family histories impact the characters' understanding of the past?</a:t>
            </a:r>
          </a:p>
          <a:p>
            <a:pPr marL="0" indent="0">
              <a:buNone/>
            </a:pPr>
            <a:r>
              <a:rPr lang="en-US" dirty="0">
                <a:latin typeface="Calibri" panose="020F0502020204030204" pitchFamily="34" charset="0"/>
                <a:cs typeface="Calibri" panose="020F0502020204030204" pitchFamily="34" charset="0"/>
              </a:rPr>
              <a:t>The characters base their understandings and interpretations of the past on the experiences of their own families, particularly their fathers.</a:t>
            </a:r>
          </a:p>
          <a:p>
            <a:pPr marL="0" indent="0">
              <a:buNone/>
            </a:pPr>
            <a:r>
              <a:rPr lang="en-US" dirty="0">
                <a:latin typeface="Calibri"/>
                <a:cs typeface="Calibri"/>
              </a:rPr>
              <a:t>p. 18: M. Blanc has sympathy for the French soldiers in Algeria, despite their crimes, as his father was one before committing suicide.</a:t>
            </a:r>
          </a:p>
          <a:p>
            <a:pPr marL="0" indent="0">
              <a:buNone/>
            </a:pPr>
            <a:r>
              <a:rPr lang="en-US" dirty="0">
                <a:latin typeface="Calibri"/>
                <a:cs typeface="Calibri"/>
              </a:rPr>
              <a:t>pp. 20-21: </a:t>
            </a:r>
            <a:r>
              <a:rPr lang="en-US" dirty="0" err="1">
                <a:latin typeface="Calibri"/>
                <a:cs typeface="Calibri"/>
              </a:rPr>
              <a:t>Loule</a:t>
            </a:r>
            <a:r>
              <a:rPr lang="en-US" dirty="0">
                <a:latin typeface="Calibri"/>
                <a:cs typeface="Calibri"/>
              </a:rPr>
              <a:t> wants the others to </a:t>
            </a:r>
            <a:r>
              <a:rPr lang="en-US" dirty="0" err="1">
                <a:latin typeface="Calibri"/>
                <a:cs typeface="Calibri"/>
              </a:rPr>
              <a:t>recognise</a:t>
            </a:r>
            <a:r>
              <a:rPr lang="en-US" dirty="0">
                <a:latin typeface="Calibri"/>
                <a:cs typeface="Calibri"/>
              </a:rPr>
              <a:t> how his family have been victims, focusing on how his Provencal father was motivated by his Communist beliefs to donate and transport money for arms that would kill French soldiers.</a:t>
            </a:r>
            <a:endParaRPr lang="en-US" b="1" dirty="0">
              <a:solidFill>
                <a:schemeClr val="accent6"/>
              </a:solidFill>
              <a:latin typeface="Calibri"/>
              <a:cs typeface="Calibri"/>
            </a:endParaRPr>
          </a:p>
          <a:p>
            <a:pPr marL="0" indent="0">
              <a:buNone/>
            </a:pPr>
            <a:r>
              <a:rPr lang="en-US" b="1" dirty="0">
                <a:solidFill>
                  <a:schemeClr val="accent6"/>
                </a:solidFill>
                <a:latin typeface="Calibri"/>
                <a:cs typeface="Calibri"/>
              </a:rPr>
              <a:t>How does what we learn about Loule’s father reflect a national internal conflict?</a:t>
            </a:r>
          </a:p>
          <a:p>
            <a:pPr marL="0" indent="0">
              <a:buNone/>
            </a:pPr>
            <a:r>
              <a:rPr lang="en-US" dirty="0">
                <a:latin typeface="Calibri" panose="020F0502020204030204" pitchFamily="34" charset="0"/>
                <a:cs typeface="Calibri" panose="020F0502020204030204" pitchFamily="34" charset="0"/>
              </a:rPr>
              <a:t>From his story, we learn that not all French were supportive of the war, some even sending money to Frenchmen. It reflects a national conflict between citizens and ideologies.</a:t>
            </a:r>
            <a:endParaRPr lang="en-US" b="1" dirty="0">
              <a:solidFill>
                <a:schemeClr val="accent6"/>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1952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540171" y="397534"/>
            <a:ext cx="10737429" cy="762190"/>
          </a:xfrm>
        </p:spPr>
        <p:txBody>
          <a:bodyPr/>
          <a:lstStyle/>
          <a:p>
            <a:r>
              <a:rPr lang="en-US" dirty="0">
                <a:solidFill>
                  <a:schemeClr val="accent6"/>
                </a:solidFill>
                <a:latin typeface="Calibri"/>
                <a:cs typeface="Calibri"/>
              </a:rPr>
              <a:t>The right side of history</a:t>
            </a:r>
            <a:endParaRPr lang="en-US" dirty="0">
              <a:solidFill>
                <a:schemeClr val="accent6"/>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540170" y="1482811"/>
            <a:ext cx="11186391" cy="4832644"/>
          </a:xfrm>
        </p:spPr>
        <p:txBody>
          <a:bodyPr vert="horz" lIns="0" tIns="0" rIns="0" bIns="0" rtlCol="0" anchor="t">
            <a:normAutofit lnSpcReduction="10000"/>
          </a:bodyPr>
          <a:lstStyle/>
          <a:p>
            <a:pPr marL="0" indent="0">
              <a:buNone/>
            </a:pPr>
            <a:r>
              <a:rPr lang="en-US" b="1" dirty="0">
                <a:solidFill>
                  <a:schemeClr val="accent6"/>
                </a:solidFill>
                <a:latin typeface="Calibri"/>
                <a:cs typeface="Calibri"/>
              </a:rPr>
              <a:t>Focus</a:t>
            </a:r>
            <a:r>
              <a:rPr lang="en-US" b="1" dirty="0">
                <a:latin typeface="Calibri"/>
                <a:cs typeface="Calibri"/>
              </a:rPr>
              <a:t>: </a:t>
            </a:r>
            <a:r>
              <a:rPr lang="en-US" dirty="0">
                <a:latin typeface="Calibri"/>
                <a:cs typeface="Calibri"/>
              </a:rPr>
              <a:t>The end of p. 21 / section 4</a:t>
            </a:r>
          </a:p>
          <a:p>
            <a:pPr marL="0" indent="0">
              <a:buNone/>
            </a:pPr>
            <a:r>
              <a:rPr lang="en-GB" b="1" u="none" strike="noStrike" dirty="0">
                <a:solidFill>
                  <a:srgbClr val="000000"/>
                </a:solidFill>
                <a:effectLst/>
                <a:latin typeface="Calibri"/>
                <a:cs typeface="Calibri"/>
              </a:rPr>
              <a:t>Monsieur Blanc</a:t>
            </a:r>
            <a:r>
              <a:rPr lang="en-GB" b="1" i="1" u="none" strike="noStrike" dirty="0">
                <a:solidFill>
                  <a:srgbClr val="000000"/>
                </a:solidFill>
                <a:effectLst/>
                <a:latin typeface="Calibri"/>
                <a:cs typeface="Calibri"/>
              </a:rPr>
              <a:t> </a:t>
            </a:r>
            <a:r>
              <a:rPr lang="en-GB" b="0" i="1" u="none" strike="noStrike" dirty="0">
                <a:solidFill>
                  <a:srgbClr val="000000"/>
                </a:solidFill>
                <a:effectLst/>
                <a:latin typeface="Calibri"/>
                <a:cs typeface="Calibri"/>
              </a:rPr>
              <a:t>–</a:t>
            </a:r>
            <a:r>
              <a:rPr lang="en-GB" dirty="0">
                <a:latin typeface="Calibri"/>
                <a:ea typeface="+mn-lt"/>
                <a:cs typeface="+mn-lt"/>
              </a:rPr>
              <a:t> A</a:t>
            </a:r>
            <a:r>
              <a:rPr lang="en-GB" i="1" dirty="0">
                <a:latin typeface="Calibri"/>
                <a:ea typeface="+mn-lt"/>
                <a:cs typeface="+mn-lt"/>
              </a:rPr>
              <a:t>cting in the name of one's ideals, that seems quite incredible nowadays. </a:t>
            </a:r>
            <a:r>
              <a:rPr lang="en-GB" i="1" dirty="0">
                <a:solidFill>
                  <a:schemeClr val="accent1"/>
                </a:solidFill>
                <a:latin typeface="Calibri"/>
                <a:ea typeface="+mn-lt"/>
                <a:cs typeface="+mn-lt"/>
              </a:rPr>
              <a:t>You should be proud of him</a:t>
            </a:r>
            <a:r>
              <a:rPr lang="en-GB" i="1" dirty="0">
                <a:latin typeface="Calibri"/>
                <a:ea typeface="+mn-lt"/>
                <a:cs typeface="+mn-lt"/>
              </a:rPr>
              <a:t>, that he had the courage to do what he did. </a:t>
            </a:r>
            <a:r>
              <a:rPr lang="en-GB" i="1" dirty="0">
                <a:solidFill>
                  <a:schemeClr val="accent1"/>
                </a:solidFill>
                <a:latin typeface="Calibri"/>
                <a:ea typeface="+mn-lt"/>
                <a:cs typeface="+mn-lt"/>
              </a:rPr>
              <a:t>And he was proved right in the end, wasn't he?</a:t>
            </a:r>
            <a:r>
              <a:rPr lang="en-GB" i="1" dirty="0">
                <a:latin typeface="Calibri"/>
                <a:ea typeface="+mn-lt"/>
                <a:cs typeface="+mn-lt"/>
              </a:rPr>
              <a:t> Algeria got its independence. </a:t>
            </a:r>
            <a:r>
              <a:rPr lang="en-GB" b="1" i="1" dirty="0">
                <a:solidFill>
                  <a:schemeClr val="accent1"/>
                </a:solidFill>
                <a:latin typeface="Calibri"/>
                <a:ea typeface="+mn-lt"/>
                <a:cs typeface="+mn-lt"/>
              </a:rPr>
              <a:t>He was on the right side of history.</a:t>
            </a:r>
          </a:p>
          <a:p>
            <a:pPr marL="0" indent="0">
              <a:buNone/>
            </a:pPr>
            <a:r>
              <a:rPr lang="en-GB" b="1" err="1">
                <a:latin typeface="Calibri"/>
                <a:ea typeface="+mn-lt"/>
                <a:cs typeface="+mn-lt"/>
              </a:rPr>
              <a:t>Zé</a:t>
            </a:r>
            <a:r>
              <a:rPr lang="en-GB" b="1" dirty="0">
                <a:latin typeface="Calibri"/>
                <a:ea typeface="+mn-lt"/>
                <a:cs typeface="+mn-lt"/>
              </a:rPr>
              <a:t> </a:t>
            </a:r>
            <a:r>
              <a:rPr lang="en-GB" dirty="0">
                <a:latin typeface="Calibri"/>
                <a:ea typeface="+mn-lt"/>
                <a:cs typeface="+mn-lt"/>
              </a:rPr>
              <a:t>– </a:t>
            </a:r>
            <a:r>
              <a:rPr lang="en-GB" i="1" dirty="0">
                <a:solidFill>
                  <a:schemeClr val="accent1"/>
                </a:solidFill>
                <a:latin typeface="Calibri"/>
                <a:ea typeface="+mn-lt"/>
                <a:cs typeface="+mn-lt"/>
              </a:rPr>
              <a:t>The right side of ‘</a:t>
            </a:r>
            <a:r>
              <a:rPr lang="en-GB" i="1" err="1">
                <a:solidFill>
                  <a:schemeClr val="accent1"/>
                </a:solidFill>
                <a:latin typeface="Calibri"/>
                <a:ea typeface="+mn-lt"/>
                <a:cs typeface="+mn-lt"/>
              </a:rPr>
              <a:t>istory</a:t>
            </a:r>
            <a:r>
              <a:rPr lang="en-GB" i="1" dirty="0">
                <a:solidFill>
                  <a:schemeClr val="accent1"/>
                </a:solidFill>
                <a:latin typeface="Calibri"/>
                <a:ea typeface="+mn-lt"/>
                <a:cs typeface="+mn-lt"/>
              </a:rPr>
              <a:t>? That doesn't mean a thing! ‘</a:t>
            </a:r>
            <a:r>
              <a:rPr lang="en-GB" i="1" err="1">
                <a:solidFill>
                  <a:schemeClr val="accent1"/>
                </a:solidFill>
                <a:latin typeface="Calibri"/>
                <a:ea typeface="+mn-lt"/>
                <a:cs typeface="+mn-lt"/>
              </a:rPr>
              <a:t>istory</a:t>
            </a:r>
            <a:r>
              <a:rPr lang="en-GB" i="1" dirty="0">
                <a:solidFill>
                  <a:schemeClr val="accent1"/>
                </a:solidFill>
                <a:latin typeface="Calibri"/>
                <a:ea typeface="+mn-lt"/>
                <a:cs typeface="+mn-lt"/>
              </a:rPr>
              <a:t> always gets written afterwards,</a:t>
            </a:r>
            <a:r>
              <a:rPr lang="en-GB" i="1" dirty="0">
                <a:latin typeface="Calibri"/>
                <a:ea typeface="+mn-lt"/>
                <a:cs typeface="+mn-lt"/>
              </a:rPr>
              <a:t> Monsieur Blanc. If someone at the time ‘ad the balls to say that Algeria should stay French, then it would have stayed French! And then that would’ve been the right side of ‘</a:t>
            </a:r>
            <a:r>
              <a:rPr lang="en-GB" i="1" err="1">
                <a:latin typeface="Calibri"/>
                <a:ea typeface="+mn-lt"/>
                <a:cs typeface="+mn-lt"/>
              </a:rPr>
              <a:t>istory</a:t>
            </a:r>
            <a:r>
              <a:rPr lang="en-GB" i="1" dirty="0">
                <a:latin typeface="Calibri"/>
                <a:ea typeface="+mn-lt"/>
                <a:cs typeface="+mn-lt"/>
              </a:rPr>
              <a:t>, you see?</a:t>
            </a:r>
            <a:r>
              <a:rPr lang="en-GB" i="1" dirty="0">
                <a:solidFill>
                  <a:srgbClr val="000000"/>
                </a:solidFill>
                <a:latin typeface="Calibri"/>
                <a:cs typeface="Calibri"/>
              </a:rPr>
              <a:t> </a:t>
            </a:r>
            <a:endParaRPr lang="en-GB" b="0" i="1" u="none" strike="noStrike" dirty="0">
              <a:solidFill>
                <a:schemeClr val="accent1"/>
              </a:solidFill>
              <a:effectLst/>
              <a:latin typeface="Calibri"/>
              <a:cs typeface="Calibri"/>
            </a:endParaRPr>
          </a:p>
          <a:p>
            <a:pPr marL="0" indent="0" algn="l" fontAlgn="base">
              <a:buNone/>
            </a:pPr>
            <a:r>
              <a:rPr lang="en-GB" b="1" dirty="0">
                <a:solidFill>
                  <a:schemeClr val="accent6"/>
                </a:solidFill>
                <a:latin typeface="Calibri" panose="020F0502020204030204" pitchFamily="34" charset="0"/>
                <a:cs typeface="Calibri" panose="020F0502020204030204" pitchFamily="34" charset="0"/>
              </a:rPr>
              <a:t>Discuss: What are the two visions of History presented here and which do you agree with?</a:t>
            </a:r>
            <a:endParaRPr lang="en-GB" b="1" u="none" strike="noStrike" dirty="0">
              <a:solidFill>
                <a:schemeClr val="accent6"/>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6759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3B6F-9C16-3DFF-58D6-4E7A013E517A}"/>
              </a:ext>
            </a:extLst>
          </p:cNvPr>
          <p:cNvSpPr>
            <a:spLocks noGrp="1"/>
          </p:cNvSpPr>
          <p:nvPr>
            <p:ph type="title"/>
          </p:nvPr>
        </p:nvSpPr>
        <p:spPr>
          <a:xfrm>
            <a:off x="974725" y="-268097"/>
            <a:ext cx="10241280" cy="1234440"/>
          </a:xfrm>
        </p:spPr>
        <p:txBody>
          <a:bodyPr/>
          <a:lstStyle/>
          <a:p>
            <a:r>
              <a:rPr lang="en-GB" dirty="0">
                <a:solidFill>
                  <a:schemeClr val="accent6"/>
                </a:solidFill>
              </a:rPr>
              <a:t>The right side of history</a:t>
            </a:r>
            <a:endParaRPr lang="en-US" dirty="0">
              <a:solidFill>
                <a:schemeClr val="accent6"/>
              </a:solidFill>
            </a:endParaRPr>
          </a:p>
        </p:txBody>
      </p:sp>
      <p:sp>
        <p:nvSpPr>
          <p:cNvPr id="3" name="Content Placeholder 2">
            <a:extLst>
              <a:ext uri="{FF2B5EF4-FFF2-40B4-BE49-F238E27FC236}">
                <a16:creationId xmlns:a16="http://schemas.microsoft.com/office/drawing/2014/main" id="{ED56F0E6-2348-8E36-C624-B8518A7AD4A5}"/>
              </a:ext>
            </a:extLst>
          </p:cNvPr>
          <p:cNvSpPr>
            <a:spLocks noGrp="1"/>
          </p:cNvSpPr>
          <p:nvPr>
            <p:ph idx="1"/>
          </p:nvPr>
        </p:nvSpPr>
        <p:spPr>
          <a:xfrm>
            <a:off x="974725" y="1175639"/>
            <a:ext cx="10241280" cy="5102352"/>
          </a:xfrm>
        </p:spPr>
        <p:txBody>
          <a:bodyPr vert="horz" lIns="0" tIns="0" rIns="0" bIns="0" rtlCol="0" anchor="t">
            <a:normAutofit lnSpcReduction="10000"/>
          </a:bodyPr>
          <a:lstStyle/>
          <a:p>
            <a:pPr marL="0" indent="0">
              <a:buNone/>
            </a:pPr>
            <a:r>
              <a:rPr lang="en-GB" b="1" dirty="0">
                <a:solidFill>
                  <a:schemeClr val="accent6"/>
                </a:solidFill>
                <a:latin typeface="Calibri"/>
                <a:cs typeface="Calibri"/>
              </a:rPr>
              <a:t>M. Blanc</a:t>
            </a:r>
            <a:r>
              <a:rPr lang="en-GB" dirty="0">
                <a:latin typeface="Calibri"/>
                <a:cs typeface="Calibri"/>
              </a:rPr>
              <a:t>'s vision of History has much in common with Martin Luther King who campaigned for Black civil rights in America. He famously said, '</a:t>
            </a:r>
            <a:r>
              <a:rPr lang="en-GB" dirty="0">
                <a:solidFill>
                  <a:srgbClr val="000000"/>
                </a:solidFill>
                <a:latin typeface="Calibri"/>
                <a:cs typeface="Calibri"/>
              </a:rPr>
              <a:t>The arc of the moral universe is long, but it bends towards justice'. By this he meant that although progress is not constant, overall the world becomes a better and more just place over time. M. Blanc sees independence for Algeria as inevitable; it is part of that move towards justice.</a:t>
            </a:r>
            <a:endParaRPr lang="en-GB" sz="2600">
              <a:solidFill>
                <a:srgbClr val="333333"/>
              </a:solidFill>
              <a:highlight>
                <a:srgbClr val="F4F4F4"/>
              </a:highlight>
              <a:latin typeface="Calibri"/>
              <a:cs typeface="Calibri"/>
            </a:endParaRPr>
          </a:p>
          <a:p>
            <a:pPr marL="0" indent="0">
              <a:buNone/>
            </a:pPr>
            <a:endParaRPr lang="en-GB" sz="1600" dirty="0">
              <a:solidFill>
                <a:srgbClr val="000000"/>
              </a:solidFill>
              <a:latin typeface="Calibri"/>
              <a:cs typeface="Calibri"/>
            </a:endParaRPr>
          </a:p>
          <a:p>
            <a:pPr marL="0" indent="0">
              <a:buNone/>
            </a:pPr>
            <a:r>
              <a:rPr lang="en-GB" b="1" dirty="0" err="1">
                <a:solidFill>
                  <a:schemeClr val="accent6"/>
                </a:solidFill>
                <a:latin typeface="Calibri"/>
                <a:cs typeface="Calibri"/>
              </a:rPr>
              <a:t>Zé</a:t>
            </a:r>
            <a:r>
              <a:rPr lang="en-GB" b="1" dirty="0">
                <a:solidFill>
                  <a:schemeClr val="accent6"/>
                </a:solidFill>
                <a:latin typeface="Calibri"/>
                <a:cs typeface="Calibri"/>
              </a:rPr>
              <a:t> </a:t>
            </a:r>
            <a:r>
              <a:rPr lang="en-GB" dirty="0">
                <a:solidFill>
                  <a:srgbClr val="000000"/>
                </a:solidFill>
                <a:latin typeface="Calibri"/>
                <a:cs typeface="Calibri"/>
              </a:rPr>
              <a:t>objects to this view. He argues that we make sense of events by looking back with the benefit of hindsight. Events look inevitable once they have happened; before that anything is possible. Therefore, if people/men had decided that Algeria should stay French, then it would have remained part of France – and that would have been the natural course of events, or 'the right side of history'.</a:t>
            </a:r>
          </a:p>
        </p:txBody>
      </p:sp>
    </p:spTree>
    <p:extLst>
      <p:ext uri="{BB962C8B-B14F-4D97-AF65-F5344CB8AC3E}">
        <p14:creationId xmlns:p14="http://schemas.microsoft.com/office/powerpoint/2010/main" val="1221151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15546" y="63294"/>
            <a:ext cx="10786856" cy="1243584"/>
          </a:xfrm>
        </p:spPr>
        <p:txBody>
          <a:bodyPr/>
          <a:lstStyle/>
          <a:p>
            <a:r>
              <a:rPr lang="en-US" dirty="0">
                <a:solidFill>
                  <a:schemeClr val="accent6"/>
                </a:solidFill>
                <a:latin typeface="Calibri"/>
                <a:cs typeface="Calibri"/>
              </a:rPr>
              <a:t>Reading guide</a:t>
            </a:r>
            <a:endParaRPr lang="en-US" dirty="0">
              <a:solidFill>
                <a:schemeClr val="accent6"/>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15546" y="1714785"/>
            <a:ext cx="6166022" cy="4214241"/>
          </a:xfrm>
        </p:spPr>
        <p:txBody>
          <a:bodyPr vert="horz" lIns="0" tIns="0" rIns="0" bIns="0" rtlCol="0" anchor="t">
            <a:normAutofit/>
          </a:bodyPr>
          <a:lstStyle/>
          <a:p>
            <a:pPr marL="0" indent="0">
              <a:buNone/>
            </a:pPr>
            <a:r>
              <a:rPr lang="en-US" sz="2800" dirty="0">
                <a:latin typeface="Calibri"/>
                <a:cs typeface="Calibri"/>
              </a:rPr>
              <a:t>Using your worksheets, update the reading guide</a:t>
            </a:r>
            <a:r>
              <a:rPr lang="en-US" sz="2800" i="1" dirty="0">
                <a:latin typeface="Calibri"/>
                <a:cs typeface="Calibri"/>
              </a:rPr>
              <a:t> </a:t>
            </a:r>
            <a:r>
              <a:rPr lang="en-US" sz="2800" dirty="0">
                <a:latin typeface="Calibri"/>
                <a:cs typeface="Calibri"/>
              </a:rPr>
              <a:t>on the play.</a:t>
            </a:r>
          </a:p>
          <a:p>
            <a:pPr marL="0" indent="0">
              <a:buNone/>
            </a:pPr>
            <a:endParaRPr lang="en-US" sz="2800" dirty="0">
              <a:latin typeface="Calibri"/>
              <a:cs typeface="Calibri"/>
            </a:endParaRPr>
          </a:p>
          <a:p>
            <a:pPr marL="0" indent="0">
              <a:buNone/>
            </a:pPr>
            <a:r>
              <a:rPr lang="en-US" sz="2800" dirty="0">
                <a:latin typeface="Calibri"/>
                <a:cs typeface="Calibri"/>
              </a:rPr>
              <a:t>Discuss what you can include with a partner or a group then share your ideas.</a:t>
            </a:r>
          </a:p>
          <a:p>
            <a:pPr marL="0" indent="0">
              <a:buNone/>
            </a:pPr>
            <a:endParaRPr lang="en-US" dirty="0">
              <a:latin typeface="Calibri" panose="020F0502020204030204" pitchFamily="34" charset="0"/>
              <a:cs typeface="Calibri" panose="020F0502020204030204" pitchFamily="34" charset="0"/>
            </a:endParaRPr>
          </a:p>
        </p:txBody>
      </p:sp>
      <p:pic>
        <p:nvPicPr>
          <p:cNvPr id="5" name="Picture 5" descr="A picture containing person, hand&#10;&#10;Description automatically generated">
            <a:extLst>
              <a:ext uri="{FF2B5EF4-FFF2-40B4-BE49-F238E27FC236}">
                <a16:creationId xmlns:a16="http://schemas.microsoft.com/office/drawing/2014/main" id="{404C3C02-9BEA-080A-138F-2A501D082970}"/>
              </a:ext>
            </a:extLst>
          </p:cNvPr>
          <p:cNvPicPr>
            <a:picLocks noChangeAspect="1"/>
          </p:cNvPicPr>
          <p:nvPr/>
        </p:nvPicPr>
        <p:blipFill>
          <a:blip r:embed="rId2"/>
          <a:stretch>
            <a:fillRect/>
          </a:stretch>
        </p:blipFill>
        <p:spPr>
          <a:xfrm>
            <a:off x="7192962" y="1204986"/>
            <a:ext cx="4997450" cy="4455965"/>
          </a:xfrm>
          <a:prstGeom prst="rect">
            <a:avLst/>
          </a:prstGeom>
        </p:spPr>
      </p:pic>
    </p:spTree>
    <p:extLst>
      <p:ext uri="{BB962C8B-B14F-4D97-AF65-F5344CB8AC3E}">
        <p14:creationId xmlns:p14="http://schemas.microsoft.com/office/powerpoint/2010/main" val="603555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15546" y="63294"/>
            <a:ext cx="10786856" cy="1243584"/>
          </a:xfrm>
        </p:spPr>
        <p:txBody>
          <a:bodyPr/>
          <a:lstStyle/>
          <a:p>
            <a:r>
              <a:rPr lang="en-US" dirty="0">
                <a:solidFill>
                  <a:schemeClr val="accent6"/>
                </a:solidFill>
                <a:latin typeface="Calibri" panose="020F0502020204030204" pitchFamily="34" charset="0"/>
                <a:cs typeface="Calibri" panose="020F0502020204030204" pitchFamily="34" charset="0"/>
              </a:rPr>
              <a:t>Character profiles</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716692" y="1714785"/>
            <a:ext cx="4720281" cy="4214241"/>
          </a:xfrm>
        </p:spPr>
        <p:txBody>
          <a:bodyPr/>
          <a:lstStyle/>
          <a:p>
            <a:pPr marL="0" indent="0">
              <a:buNone/>
            </a:pPr>
            <a:r>
              <a:rPr lang="en-US" sz="2800" dirty="0">
                <a:latin typeface="Calibri" panose="020F0502020204030204" pitchFamily="34" charset="0"/>
                <a:cs typeface="Calibri" panose="020F0502020204030204" pitchFamily="34" charset="0"/>
              </a:rPr>
              <a:t>Using your activity worksheets, update your character profiles based on what you have learnt this week.</a:t>
            </a:r>
          </a:p>
          <a:p>
            <a:pPr marL="0" indent="0">
              <a:buNone/>
            </a:pPr>
            <a:r>
              <a:rPr lang="en-US" sz="2800" dirty="0">
                <a:latin typeface="Calibri" panose="020F0502020204030204" pitchFamily="34" charset="0"/>
                <a:cs typeface="Calibri" panose="020F0502020204030204" pitchFamily="34" charset="0"/>
              </a:rPr>
              <a:t>Discuss what you can include with a partner or a group then share your ideas.</a:t>
            </a:r>
          </a:p>
          <a:p>
            <a:pPr marL="0" indent="0">
              <a:buNone/>
            </a:pPr>
            <a:endParaRPr lang="en-US" dirty="0">
              <a:latin typeface="Calibri" panose="020F0502020204030204" pitchFamily="34" charset="0"/>
              <a:cs typeface="Calibri" panose="020F0502020204030204" pitchFamily="34" charset="0"/>
            </a:endParaRPr>
          </a:p>
        </p:txBody>
      </p:sp>
      <p:pic>
        <p:nvPicPr>
          <p:cNvPr id="5122" name="Picture 2">
            <a:extLst>
              <a:ext uri="{FF2B5EF4-FFF2-40B4-BE49-F238E27FC236}">
                <a16:creationId xmlns:a16="http://schemas.microsoft.com/office/drawing/2014/main" id="{F216B15D-C61E-D9B8-5483-D13ABB19E5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1538" y="1714785"/>
            <a:ext cx="5890864" cy="3929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1715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64973" y="-89408"/>
            <a:ext cx="10737429" cy="1243584"/>
          </a:xfrm>
        </p:spPr>
        <p:txBody>
          <a:bodyPr/>
          <a:lstStyle/>
          <a:p>
            <a:r>
              <a:rPr lang="en-US" i="1" dirty="0">
                <a:solidFill>
                  <a:schemeClr val="accent6"/>
                </a:solidFill>
                <a:latin typeface="Calibri"/>
                <a:cs typeface="Calibri"/>
              </a:rPr>
              <a:t>The </a:t>
            </a:r>
            <a:r>
              <a:rPr lang="en-US" i="1">
                <a:solidFill>
                  <a:schemeClr val="accent6"/>
                </a:solidFill>
                <a:latin typeface="Calibri"/>
                <a:cs typeface="Calibri"/>
              </a:rPr>
              <a:t>land beneath my feet</a:t>
            </a:r>
            <a:endParaRPr lang="en-US" i="1" dirty="0">
              <a:solidFill>
                <a:schemeClr val="accent6"/>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3" y="1643449"/>
            <a:ext cx="10747907" cy="4428167"/>
          </a:xfrm>
        </p:spPr>
        <p:txBody>
          <a:bodyPr vert="horz" lIns="0" tIns="0" rIns="0" bIns="0" rtlCol="0" anchor="t">
            <a:normAutofit/>
          </a:bodyPr>
          <a:lstStyle/>
          <a:p>
            <a:pPr marL="0" indent="0">
              <a:buNone/>
            </a:pPr>
            <a:r>
              <a:rPr lang="en-US" b="1" dirty="0">
                <a:latin typeface="Calibri" panose="020F0502020204030204" pitchFamily="34" charset="0"/>
                <a:cs typeface="Calibri" panose="020F0502020204030204" pitchFamily="34" charset="0"/>
              </a:rPr>
              <a:t>This session</a:t>
            </a:r>
          </a:p>
          <a:p>
            <a:r>
              <a:rPr lang="en-US" dirty="0">
                <a:latin typeface="Calibri"/>
                <a:cs typeface="Calibri"/>
              </a:rPr>
              <a:t>Pages 12-21 of the printed version of the play</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Discussing themes of conflict, memory, ‘home’, and belonging </a:t>
            </a:r>
          </a:p>
          <a:p>
            <a:pPr marL="0" indent="0">
              <a:buNone/>
            </a:pPr>
            <a:r>
              <a:rPr lang="en-US" b="1" dirty="0">
                <a:latin typeface="Calibri" panose="020F0502020204030204" pitchFamily="34" charset="0"/>
                <a:cs typeface="Calibri" panose="020F0502020204030204" pitchFamily="34" charset="0"/>
              </a:rPr>
              <a:t>Online Sections</a:t>
            </a:r>
            <a:r>
              <a:rPr lang="en-US" dirty="0">
                <a:latin typeface="Calibri" panose="020F0502020204030204" pitchFamily="34" charset="0"/>
                <a:cs typeface="Calibri" panose="020F0502020204030204" pitchFamily="34" charset="0"/>
              </a:rPr>
              <a:t>:</a:t>
            </a:r>
          </a:p>
          <a:p>
            <a:pPr marL="0" indent="0">
              <a:buNone/>
            </a:pPr>
            <a:r>
              <a:rPr lang="en-US" dirty="0">
                <a:latin typeface="Calibri"/>
                <a:cs typeface="Calibri"/>
              </a:rPr>
              <a:t>2. Camus, </a:t>
            </a:r>
            <a:r>
              <a:rPr lang="en-US" err="1">
                <a:latin typeface="Calibri"/>
                <a:cs typeface="Calibri"/>
              </a:rPr>
              <a:t>Pagnol</a:t>
            </a:r>
            <a:r>
              <a:rPr lang="en-US" dirty="0">
                <a:latin typeface="Calibri"/>
                <a:cs typeface="Calibri"/>
              </a:rPr>
              <a:t> and Mouloud (until </a:t>
            </a:r>
            <a:r>
              <a:rPr lang="en-US" i="1" dirty="0">
                <a:latin typeface="Calibri"/>
                <a:ea typeface="+mn-lt"/>
                <a:cs typeface="+mn-lt"/>
              </a:rPr>
              <a:t>They carry on playing</a:t>
            </a:r>
            <a:r>
              <a:rPr lang="en-US" i="1" dirty="0">
                <a:latin typeface="Calibri"/>
                <a:cs typeface="Calibri"/>
              </a:rPr>
              <a:t>.</a:t>
            </a:r>
            <a:r>
              <a:rPr lang="en-US" dirty="0">
                <a:latin typeface="Calibri"/>
                <a:cs typeface="Calibri"/>
              </a:rPr>
              <a:t>)</a:t>
            </a:r>
          </a:p>
          <a:p>
            <a:pPr marL="0" indent="0">
              <a:buNone/>
            </a:pPr>
            <a:r>
              <a:rPr lang="en-US" dirty="0">
                <a:latin typeface="Calibri"/>
                <a:cs typeface="Calibri"/>
              </a:rPr>
              <a:t>3. M Blanc’s father and his suicide (until </a:t>
            </a:r>
            <a:r>
              <a:rPr lang="en-US" i="1" dirty="0">
                <a:latin typeface="Calibri"/>
                <a:ea typeface="+mn-lt"/>
                <a:cs typeface="+mn-lt"/>
              </a:rPr>
              <a:t>He’s right, let's play! A pause.</a:t>
            </a:r>
            <a:r>
              <a:rPr lang="en-US" dirty="0">
                <a:latin typeface="Calibri"/>
                <a:ea typeface="+mn-lt"/>
                <a:cs typeface="Calibri"/>
              </a:rPr>
              <a:t>)</a:t>
            </a:r>
            <a:endParaRPr lang="en-US" dirty="0">
              <a:latin typeface="Calibri"/>
              <a:cs typeface="Calibri"/>
            </a:endParaRPr>
          </a:p>
          <a:p>
            <a:pPr marL="0" indent="0">
              <a:buNone/>
            </a:pPr>
            <a:r>
              <a:rPr lang="en-US" dirty="0">
                <a:latin typeface="Calibri"/>
                <a:cs typeface="Calibri"/>
              </a:rPr>
              <a:t>4. Loule’s communist father (until </a:t>
            </a:r>
            <a:r>
              <a:rPr lang="en-US" i="1" dirty="0">
                <a:latin typeface="Calibri"/>
                <a:ea typeface="+mn-lt"/>
                <a:cs typeface="+mn-lt"/>
              </a:rPr>
              <a:t>After all that time, </a:t>
            </a:r>
            <a:r>
              <a:rPr lang="en-US" i="1" dirty="0" err="1">
                <a:latin typeface="Calibri"/>
                <a:ea typeface="+mn-lt"/>
                <a:cs typeface="+mn-lt"/>
              </a:rPr>
              <a:t>Zé</a:t>
            </a:r>
            <a:r>
              <a:rPr lang="en-US" i="1" dirty="0">
                <a:latin typeface="Calibri"/>
                <a:ea typeface="+mn-lt"/>
                <a:cs typeface="+mn-lt"/>
              </a:rPr>
              <a:t>, they didn't </a:t>
            </a:r>
            <a:r>
              <a:rPr lang="en-US" i="1" dirty="0" err="1">
                <a:latin typeface="Calibri"/>
                <a:ea typeface="+mn-lt"/>
                <a:cs typeface="+mn-lt"/>
              </a:rPr>
              <a:t>wanna</a:t>
            </a:r>
            <a:r>
              <a:rPr lang="en-US" i="1" dirty="0">
                <a:latin typeface="Calibri"/>
                <a:ea typeface="+mn-lt"/>
                <a:cs typeface="+mn-lt"/>
              </a:rPr>
              <a:t> be French any more</a:t>
            </a:r>
            <a:r>
              <a:rPr lang="en-US" dirty="0">
                <a:latin typeface="Calibri"/>
                <a:ea typeface="+mn-lt"/>
                <a:cs typeface="Calibri"/>
              </a:rPr>
              <a:t>.)</a:t>
            </a:r>
            <a:endParaRPr lang="en-US" dirty="0">
              <a:latin typeface="Calibri"/>
              <a:cs typeface="Calibri"/>
            </a:endParaRPr>
          </a:p>
          <a:p>
            <a:pPr marL="0" indent="0">
              <a:buNone/>
            </a:pPr>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75477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10777-B017-C448-DD1C-55A1C6DC7941}"/>
              </a:ext>
            </a:extLst>
          </p:cNvPr>
          <p:cNvSpPr>
            <a:spLocks noGrp="1"/>
          </p:cNvSpPr>
          <p:nvPr>
            <p:ph type="title"/>
          </p:nvPr>
        </p:nvSpPr>
        <p:spPr>
          <a:xfrm>
            <a:off x="812456" y="193592"/>
            <a:ext cx="10241280" cy="814197"/>
          </a:xfrm>
        </p:spPr>
        <p:txBody>
          <a:bodyPr/>
          <a:lstStyle/>
          <a:p>
            <a:r>
              <a:rPr lang="en-GB" dirty="0">
                <a:solidFill>
                  <a:schemeClr val="accent6"/>
                </a:solidFill>
                <a:latin typeface="Calibri"/>
                <a:cs typeface="Calibri"/>
              </a:rPr>
              <a:t>I HAVE UNDERSTOOD YOU!</a:t>
            </a:r>
          </a:p>
        </p:txBody>
      </p:sp>
      <p:sp>
        <p:nvSpPr>
          <p:cNvPr id="3" name="Content Placeholder 2">
            <a:extLst>
              <a:ext uri="{FF2B5EF4-FFF2-40B4-BE49-F238E27FC236}">
                <a16:creationId xmlns:a16="http://schemas.microsoft.com/office/drawing/2014/main" id="{932D5B34-441B-97EE-3370-B80C6C053570}"/>
              </a:ext>
            </a:extLst>
          </p:cNvPr>
          <p:cNvSpPr>
            <a:spLocks noGrp="1"/>
          </p:cNvSpPr>
          <p:nvPr>
            <p:ph idx="1"/>
          </p:nvPr>
        </p:nvSpPr>
        <p:spPr>
          <a:xfrm>
            <a:off x="641350" y="1680519"/>
            <a:ext cx="4387850" cy="4343472"/>
          </a:xfrm>
        </p:spPr>
        <p:txBody>
          <a:bodyPr vert="horz" lIns="0" tIns="0" rIns="0" bIns="0" rtlCol="0" anchor="t">
            <a:normAutofit lnSpcReduction="10000"/>
          </a:bodyPr>
          <a:lstStyle/>
          <a:p>
            <a:r>
              <a:rPr lang="en-US" b="1" dirty="0">
                <a:solidFill>
                  <a:schemeClr val="accent6"/>
                </a:solidFill>
                <a:latin typeface="Calibri"/>
                <a:ea typeface="+mn-lt"/>
                <a:cs typeface="Calibri"/>
              </a:rPr>
              <a:t>Read</a:t>
            </a:r>
            <a:r>
              <a:rPr lang="en-US" dirty="0">
                <a:latin typeface="Calibri"/>
                <a:ea typeface="+mn-lt"/>
                <a:cs typeface="Calibri"/>
              </a:rPr>
              <a:t>: page 12/ section 1, </a:t>
            </a:r>
            <a:endParaRPr lang="en-US" dirty="0"/>
          </a:p>
          <a:p>
            <a:pPr marL="0" indent="0">
              <a:buNone/>
            </a:pPr>
            <a:r>
              <a:rPr lang="en-US" dirty="0">
                <a:latin typeface="Calibri"/>
                <a:ea typeface="+mn-lt"/>
                <a:cs typeface="Calibri"/>
              </a:rPr>
              <a:t>from </a:t>
            </a:r>
            <a:r>
              <a:rPr lang="en-US" i="1" dirty="0">
                <a:latin typeface="Calibri"/>
                <a:ea typeface="+mn-lt"/>
                <a:cs typeface="Calibri"/>
              </a:rPr>
              <a:t>‘</a:t>
            </a:r>
            <a:r>
              <a:rPr lang="en-US" i="1" dirty="0">
                <a:latin typeface="Calibri"/>
                <a:ea typeface="+mn-lt"/>
                <a:cs typeface="+mn-lt"/>
              </a:rPr>
              <a:t>Monsieur Blanc throws again and loses the point once more</a:t>
            </a:r>
            <a:r>
              <a:rPr lang="en-US" i="1" dirty="0">
                <a:latin typeface="Calibri"/>
                <a:ea typeface="+mn-lt"/>
                <a:cs typeface="Calibri"/>
              </a:rPr>
              <a:t>’</a:t>
            </a:r>
            <a:r>
              <a:rPr lang="en-US" dirty="0">
                <a:latin typeface="Calibri"/>
                <a:ea typeface="+mn-lt"/>
                <a:cs typeface="Calibri"/>
              </a:rPr>
              <a:t> to the end of the page.</a:t>
            </a:r>
            <a:endParaRPr lang="en-US"/>
          </a:p>
          <a:p>
            <a:endParaRPr lang="en-US" dirty="0">
              <a:latin typeface="Calibri" panose="020F0502020204030204" pitchFamily="34" charset="0"/>
              <a:ea typeface="+mn-lt"/>
              <a:cs typeface="Calibri" panose="020F0502020204030204" pitchFamily="34" charset="0"/>
            </a:endParaRPr>
          </a:p>
          <a:p>
            <a:r>
              <a:rPr lang="en-US" b="1" dirty="0">
                <a:solidFill>
                  <a:schemeClr val="accent6"/>
                </a:solidFill>
                <a:latin typeface="Calibri"/>
                <a:ea typeface="+mn-lt"/>
                <a:cs typeface="Calibri"/>
              </a:rPr>
              <a:t>What does M Blanc mean when he says </a:t>
            </a:r>
            <a:r>
              <a:rPr lang="en-US" b="1" i="1" dirty="0">
                <a:solidFill>
                  <a:schemeClr val="accent6"/>
                </a:solidFill>
                <a:latin typeface="Calibri"/>
                <a:ea typeface="+mn-lt"/>
                <a:cs typeface="Calibri"/>
              </a:rPr>
              <a:t>'I have understood you</a:t>
            </a:r>
            <a:r>
              <a:rPr lang="en-US" b="1" dirty="0">
                <a:solidFill>
                  <a:schemeClr val="accent6"/>
                </a:solidFill>
                <a:latin typeface="Calibri"/>
                <a:ea typeface="+mn-lt"/>
                <a:cs typeface="Calibri"/>
              </a:rPr>
              <a:t>'?</a:t>
            </a:r>
          </a:p>
          <a:p>
            <a:r>
              <a:rPr lang="en-US" b="1" dirty="0">
                <a:solidFill>
                  <a:schemeClr val="accent6"/>
                </a:solidFill>
                <a:latin typeface="Calibri" panose="020F0502020204030204" pitchFamily="34" charset="0"/>
                <a:cs typeface="Calibri" panose="020F0502020204030204" pitchFamily="34" charset="0"/>
              </a:rPr>
              <a:t>What do the other characters understand by it? Why?</a:t>
            </a:r>
          </a:p>
        </p:txBody>
      </p:sp>
      <p:sp>
        <p:nvSpPr>
          <p:cNvPr id="4" name="TextBox 3">
            <a:extLst>
              <a:ext uri="{FF2B5EF4-FFF2-40B4-BE49-F238E27FC236}">
                <a16:creationId xmlns:a16="http://schemas.microsoft.com/office/drawing/2014/main" id="{32124DAD-B52E-6B36-5919-2852034968D2}"/>
              </a:ext>
            </a:extLst>
          </p:cNvPr>
          <p:cNvSpPr txBox="1"/>
          <p:nvPr/>
        </p:nvSpPr>
        <p:spPr>
          <a:xfrm>
            <a:off x="5561571" y="1345787"/>
            <a:ext cx="6238875" cy="48320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200" b="1" dirty="0">
                <a:latin typeface="Calibri"/>
                <a:ea typeface="+mn-lt"/>
                <a:cs typeface="+mn-lt"/>
              </a:rPr>
              <a:t>Monsieur Blanc</a:t>
            </a:r>
            <a:r>
              <a:rPr lang="en-GB" sz="2200" dirty="0">
                <a:latin typeface="Calibri"/>
                <a:ea typeface="+mn-lt"/>
                <a:cs typeface="+mn-lt"/>
              </a:rPr>
              <a:t> – </a:t>
            </a:r>
            <a:r>
              <a:rPr lang="en-GB" sz="2200" i="1" dirty="0">
                <a:solidFill>
                  <a:schemeClr val="accent1"/>
                </a:solidFill>
                <a:latin typeface="Calibri"/>
                <a:ea typeface="+mn-lt"/>
                <a:cs typeface="+mn-lt"/>
              </a:rPr>
              <a:t>Well, I think I have understood you.</a:t>
            </a:r>
            <a:endParaRPr lang="en-US" sz="2200" i="1">
              <a:solidFill>
                <a:schemeClr val="accent1"/>
              </a:solidFill>
              <a:latin typeface="Calibri"/>
              <a:cs typeface="Calibri"/>
            </a:endParaRPr>
          </a:p>
          <a:p>
            <a:r>
              <a:rPr lang="en-GB" sz="2200" b="1" err="1">
                <a:latin typeface="Calibri"/>
                <a:ea typeface="+mn-lt"/>
                <a:cs typeface="+mn-lt"/>
              </a:rPr>
              <a:t>Zé</a:t>
            </a:r>
            <a:r>
              <a:rPr lang="en-GB" sz="2200" b="1" dirty="0">
                <a:latin typeface="Calibri"/>
                <a:ea typeface="+mn-lt"/>
                <a:cs typeface="+mn-lt"/>
              </a:rPr>
              <a:t> </a:t>
            </a:r>
            <a:r>
              <a:rPr lang="en-GB" sz="2200" dirty="0">
                <a:latin typeface="Calibri"/>
                <a:ea typeface="+mn-lt"/>
                <a:cs typeface="+mn-lt"/>
              </a:rPr>
              <a:t>– </a:t>
            </a:r>
            <a:r>
              <a:rPr lang="en-GB" sz="2200" i="1" dirty="0">
                <a:latin typeface="Calibri"/>
                <a:ea typeface="+mn-lt"/>
                <a:cs typeface="+mn-lt"/>
              </a:rPr>
              <a:t>What?</a:t>
            </a:r>
            <a:endParaRPr lang="en-GB" sz="2200" dirty="0">
              <a:latin typeface="Calibri"/>
              <a:cs typeface="Calibri"/>
            </a:endParaRPr>
          </a:p>
          <a:p>
            <a:endParaRPr lang="en-GB" sz="2200" dirty="0">
              <a:latin typeface="Calibri"/>
              <a:ea typeface="+mn-lt"/>
              <a:cs typeface="+mn-lt"/>
            </a:endParaRPr>
          </a:p>
          <a:p>
            <a:r>
              <a:rPr lang="en-GB" sz="2200" dirty="0">
                <a:latin typeface="Calibri"/>
                <a:ea typeface="+mn-lt"/>
                <a:cs typeface="+mn-lt"/>
              </a:rPr>
              <a:t>A pause.</a:t>
            </a:r>
          </a:p>
          <a:p>
            <a:r>
              <a:rPr lang="en-GB" sz="2200" b="1" dirty="0">
                <a:latin typeface="Calibri"/>
                <a:ea typeface="+mn-lt"/>
                <a:cs typeface="+mn-lt"/>
              </a:rPr>
              <a:t>Monsieur Blanc </a:t>
            </a:r>
            <a:r>
              <a:rPr lang="en-GB" sz="2200" dirty="0">
                <a:latin typeface="Calibri"/>
                <a:ea typeface="+mn-lt"/>
                <a:cs typeface="+mn-lt"/>
              </a:rPr>
              <a:t>(embarrassed, referring to </a:t>
            </a:r>
            <a:r>
              <a:rPr lang="en-GB" sz="2200" err="1">
                <a:latin typeface="Calibri"/>
                <a:ea typeface="+mn-lt"/>
                <a:cs typeface="+mn-lt"/>
              </a:rPr>
              <a:t>Zé's</a:t>
            </a:r>
            <a:r>
              <a:rPr lang="en-GB" sz="2200" dirty="0">
                <a:latin typeface="Calibri"/>
                <a:ea typeface="+mn-lt"/>
                <a:cs typeface="+mn-lt"/>
              </a:rPr>
              <a:t> accent) – </a:t>
            </a:r>
            <a:r>
              <a:rPr lang="en-GB" sz="2200" i="1" dirty="0">
                <a:latin typeface="Calibri"/>
                <a:ea typeface="+mn-lt"/>
                <a:cs typeface="+mn-lt"/>
              </a:rPr>
              <a:t>Er... I... I have understood you...</a:t>
            </a:r>
            <a:endParaRPr lang="en-GB" sz="2200" i="1">
              <a:latin typeface="Calibri"/>
              <a:cs typeface="Calibri"/>
            </a:endParaRPr>
          </a:p>
          <a:p>
            <a:r>
              <a:rPr lang="en-GB" sz="2200" b="1" err="1">
                <a:latin typeface="Calibri"/>
                <a:ea typeface="+mn-lt"/>
                <a:cs typeface="+mn-lt"/>
              </a:rPr>
              <a:t>Zé</a:t>
            </a:r>
            <a:r>
              <a:rPr lang="en-GB" sz="2200" b="1" dirty="0">
                <a:latin typeface="Calibri"/>
                <a:ea typeface="+mn-lt"/>
                <a:cs typeface="+mn-lt"/>
              </a:rPr>
              <a:t> </a:t>
            </a:r>
            <a:r>
              <a:rPr lang="en-GB" sz="2200" dirty="0">
                <a:latin typeface="Calibri"/>
                <a:ea typeface="+mn-lt"/>
                <a:cs typeface="+mn-lt"/>
              </a:rPr>
              <a:t>– </a:t>
            </a:r>
            <a:r>
              <a:rPr lang="en-GB" sz="2200" i="1" dirty="0">
                <a:latin typeface="Calibri"/>
                <a:ea typeface="+mn-lt"/>
                <a:cs typeface="+mn-lt"/>
              </a:rPr>
              <a:t>Aha, he’s ‘</a:t>
            </a:r>
            <a:r>
              <a:rPr lang="en-GB" sz="2200" i="1" err="1">
                <a:latin typeface="Calibri"/>
                <a:ea typeface="+mn-lt"/>
                <a:cs typeface="+mn-lt"/>
              </a:rPr>
              <a:t>aving</a:t>
            </a:r>
            <a:r>
              <a:rPr lang="en-GB" sz="2200" i="1" dirty="0">
                <a:latin typeface="Calibri"/>
                <a:ea typeface="+mn-lt"/>
                <a:cs typeface="+mn-lt"/>
              </a:rPr>
              <a:t> a laugh! Monsieur Blanc – Not at all.</a:t>
            </a:r>
          </a:p>
          <a:p>
            <a:r>
              <a:rPr lang="en-GB" sz="2200" b="1" err="1">
                <a:latin typeface="Calibri"/>
                <a:ea typeface="+mn-lt"/>
                <a:cs typeface="+mn-lt"/>
              </a:rPr>
              <a:t>Zé</a:t>
            </a:r>
            <a:r>
              <a:rPr lang="en-GB" sz="2200" b="1" dirty="0">
                <a:latin typeface="Calibri"/>
                <a:ea typeface="+mn-lt"/>
                <a:cs typeface="+mn-lt"/>
              </a:rPr>
              <a:t> </a:t>
            </a:r>
            <a:r>
              <a:rPr lang="en-GB" sz="2200" dirty="0">
                <a:solidFill>
                  <a:schemeClr val="accent1"/>
                </a:solidFill>
                <a:latin typeface="Calibri"/>
                <a:ea typeface="+mn-lt"/>
                <a:cs typeface="+mn-lt"/>
              </a:rPr>
              <a:t>(imitating General de Gaulle) – </a:t>
            </a:r>
            <a:r>
              <a:rPr lang="en-GB" sz="2200" i="1" dirty="0">
                <a:solidFill>
                  <a:schemeClr val="accent1"/>
                </a:solidFill>
                <a:latin typeface="Calibri"/>
                <a:ea typeface="+mn-lt"/>
                <a:cs typeface="+mn-lt"/>
              </a:rPr>
              <a:t>“I have understood you!” And three years later, we all ‘ad to clear out.</a:t>
            </a:r>
            <a:endParaRPr lang="en-GB" sz="2200" i="1">
              <a:solidFill>
                <a:schemeClr val="accent1"/>
              </a:solidFill>
              <a:latin typeface="Calibri"/>
              <a:cs typeface="Calibri"/>
            </a:endParaRPr>
          </a:p>
          <a:p>
            <a:endParaRPr lang="en-GB" sz="2200" dirty="0">
              <a:latin typeface="Calibri" panose="020F0502020204030204" pitchFamily="34" charset="0"/>
              <a:cs typeface="Calibri" panose="020F0502020204030204" pitchFamily="34" charset="0"/>
            </a:endParaRPr>
          </a:p>
          <a:p>
            <a:r>
              <a:rPr lang="en-GB" sz="2200" b="1" dirty="0">
                <a:latin typeface="Calibri"/>
                <a:ea typeface="+mn-lt"/>
                <a:cs typeface="+mn-lt"/>
              </a:rPr>
              <a:t>Monsieur Blanc</a:t>
            </a:r>
            <a:r>
              <a:rPr lang="en-GB" sz="2200" dirty="0">
                <a:latin typeface="Calibri"/>
                <a:ea typeface="+mn-lt"/>
                <a:cs typeface="+mn-lt"/>
              </a:rPr>
              <a:t> – </a:t>
            </a:r>
            <a:r>
              <a:rPr lang="en-GB" sz="2200" i="1" dirty="0">
                <a:latin typeface="Calibri"/>
                <a:ea typeface="+mn-lt"/>
                <a:cs typeface="+mn-lt"/>
              </a:rPr>
              <a:t>I'm terribly sorry, I’d forgotten about...</a:t>
            </a:r>
          </a:p>
          <a:p>
            <a:r>
              <a:rPr lang="en-GB" sz="2200" b="1" dirty="0">
                <a:latin typeface="Calibri"/>
                <a:ea typeface="+mn-lt"/>
                <a:cs typeface="+mn-lt"/>
              </a:rPr>
              <a:t>Yaya </a:t>
            </a:r>
            <a:r>
              <a:rPr lang="en-GB" sz="2200" dirty="0">
                <a:latin typeface="Calibri"/>
                <a:ea typeface="+mn-lt"/>
                <a:cs typeface="+mn-lt"/>
              </a:rPr>
              <a:t>– </a:t>
            </a:r>
            <a:r>
              <a:rPr lang="en-GB" sz="2200" i="1" dirty="0">
                <a:solidFill>
                  <a:schemeClr val="accent1"/>
                </a:solidFill>
                <a:latin typeface="Calibri"/>
                <a:ea typeface="+mn-lt"/>
                <a:cs typeface="+mn-lt"/>
              </a:rPr>
              <a:t>The old man certainly screwed you over there.</a:t>
            </a:r>
          </a:p>
        </p:txBody>
      </p:sp>
    </p:spTree>
    <p:extLst>
      <p:ext uri="{BB962C8B-B14F-4D97-AF65-F5344CB8AC3E}">
        <p14:creationId xmlns:p14="http://schemas.microsoft.com/office/powerpoint/2010/main" val="438864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10777-B017-C448-DD1C-55A1C6DC7941}"/>
              </a:ext>
            </a:extLst>
          </p:cNvPr>
          <p:cNvSpPr>
            <a:spLocks noGrp="1"/>
          </p:cNvSpPr>
          <p:nvPr>
            <p:ph type="title"/>
          </p:nvPr>
        </p:nvSpPr>
        <p:spPr>
          <a:xfrm>
            <a:off x="800100" y="398653"/>
            <a:ext cx="10241280" cy="628846"/>
          </a:xfrm>
        </p:spPr>
        <p:txBody>
          <a:bodyPr>
            <a:normAutofit fontScale="90000"/>
          </a:bodyPr>
          <a:lstStyle/>
          <a:p>
            <a:r>
              <a:rPr lang="en-GB" sz="3200" u="sng" dirty="0">
                <a:solidFill>
                  <a:schemeClr val="accent6"/>
                </a:solidFill>
                <a:latin typeface="Calibri"/>
                <a:cs typeface="Calibri"/>
              </a:rPr>
              <a:t>Excerpt focus</a:t>
            </a:r>
            <a:r>
              <a:rPr lang="en-GB" sz="3200" dirty="0">
                <a:solidFill>
                  <a:schemeClr val="accent6"/>
                </a:solidFill>
                <a:latin typeface="Calibri"/>
                <a:cs typeface="Calibri"/>
              </a:rPr>
              <a:t>: I have understood you!</a:t>
            </a:r>
            <a:endParaRPr lang="en-GB" sz="3200" dirty="0">
              <a:solidFill>
                <a:schemeClr val="accent6"/>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32D5B34-441B-97EE-3370-B80C6C053570}"/>
              </a:ext>
            </a:extLst>
          </p:cNvPr>
          <p:cNvSpPr>
            <a:spLocks noGrp="1"/>
          </p:cNvSpPr>
          <p:nvPr>
            <p:ph idx="1"/>
          </p:nvPr>
        </p:nvSpPr>
        <p:spPr>
          <a:xfrm>
            <a:off x="794350" y="1755720"/>
            <a:ext cx="10603299" cy="3959352"/>
          </a:xfrm>
        </p:spPr>
        <p:txBody>
          <a:bodyPr vert="horz" lIns="0" tIns="0" rIns="0" bIns="0" rtlCol="0" anchor="t">
            <a:normAutofit/>
          </a:bodyPr>
          <a:lstStyle/>
          <a:p>
            <a:r>
              <a:rPr lang="en-US" b="1" dirty="0">
                <a:solidFill>
                  <a:schemeClr val="accent6"/>
                </a:solidFill>
                <a:latin typeface="Calibri"/>
                <a:ea typeface="+mn-lt"/>
                <a:cs typeface="Calibri"/>
              </a:rPr>
              <a:t>What does M Blanc mean when he says </a:t>
            </a:r>
            <a:r>
              <a:rPr lang="en-US" b="1" i="1" dirty="0">
                <a:solidFill>
                  <a:schemeClr val="accent6"/>
                </a:solidFill>
                <a:latin typeface="Calibri"/>
                <a:ea typeface="+mn-lt"/>
                <a:cs typeface="Calibri"/>
              </a:rPr>
              <a:t>'I have understood you</a:t>
            </a:r>
            <a:r>
              <a:rPr lang="en-US" b="1" dirty="0">
                <a:solidFill>
                  <a:schemeClr val="accent6"/>
                </a:solidFill>
                <a:latin typeface="Calibri"/>
                <a:ea typeface="+mn-lt"/>
                <a:cs typeface="Calibri"/>
              </a:rPr>
              <a:t>’?</a:t>
            </a:r>
          </a:p>
          <a:p>
            <a:pPr marL="0" indent="0">
              <a:buNone/>
            </a:pPr>
            <a:r>
              <a:rPr lang="en-US" dirty="0">
                <a:latin typeface="Calibri" panose="020F0502020204030204" pitchFamily="34" charset="0"/>
                <a:ea typeface="+mn-lt"/>
                <a:cs typeface="Calibri" panose="020F0502020204030204" pitchFamily="34" charset="0"/>
              </a:rPr>
              <a:t>M Blanc is simply trying to </a:t>
            </a:r>
            <a:r>
              <a:rPr lang="en-US" dirty="0" err="1">
                <a:latin typeface="Calibri" panose="020F0502020204030204" pitchFamily="34" charset="0"/>
                <a:ea typeface="+mn-lt"/>
                <a:cs typeface="Calibri" panose="020F0502020204030204" pitchFamily="34" charset="0"/>
              </a:rPr>
              <a:t>empathise</a:t>
            </a:r>
            <a:r>
              <a:rPr lang="en-US" dirty="0">
                <a:latin typeface="Calibri" panose="020F0502020204030204" pitchFamily="34" charset="0"/>
                <a:ea typeface="+mn-lt"/>
                <a:cs typeface="Calibri" panose="020F0502020204030204" pitchFamily="34" charset="0"/>
              </a:rPr>
              <a:t> with </a:t>
            </a:r>
            <a:r>
              <a:rPr lang="en-US" dirty="0" err="1">
                <a:latin typeface="Calibri" panose="020F0502020204030204" pitchFamily="34" charset="0"/>
                <a:ea typeface="+mn-lt"/>
                <a:cs typeface="Calibri" panose="020F0502020204030204" pitchFamily="34" charset="0"/>
              </a:rPr>
              <a:t>Zé</a:t>
            </a:r>
            <a:r>
              <a:rPr lang="en-US" dirty="0">
                <a:latin typeface="Calibri" panose="020F0502020204030204" pitchFamily="34" charset="0"/>
                <a:ea typeface="+mn-lt"/>
                <a:cs typeface="Calibri" panose="020F0502020204030204" pitchFamily="34" charset="0"/>
              </a:rPr>
              <a:t>, saying that he understands what he has been through.</a:t>
            </a:r>
          </a:p>
          <a:p>
            <a:pPr marL="0" indent="0">
              <a:buNone/>
            </a:pPr>
            <a:endParaRPr lang="en-US" dirty="0">
              <a:latin typeface="Calibri" panose="020F0502020204030204" pitchFamily="34" charset="0"/>
              <a:ea typeface="+mn-lt"/>
              <a:cs typeface="Calibri" panose="020F0502020204030204" pitchFamily="34" charset="0"/>
            </a:endParaRPr>
          </a:p>
          <a:p>
            <a:r>
              <a:rPr lang="en-US" b="1" dirty="0">
                <a:solidFill>
                  <a:schemeClr val="accent6"/>
                </a:solidFill>
                <a:latin typeface="Calibri" panose="020F0502020204030204" pitchFamily="34" charset="0"/>
                <a:cs typeface="Calibri" panose="020F0502020204030204" pitchFamily="34" charset="0"/>
              </a:rPr>
              <a:t>What do the other characters understand by it? Why?</a:t>
            </a:r>
          </a:p>
          <a:p>
            <a:pPr marL="0" indent="0">
              <a:buNone/>
            </a:pPr>
            <a:r>
              <a:rPr lang="en-US" dirty="0">
                <a:latin typeface="Calibri"/>
                <a:ea typeface="+mn-lt"/>
                <a:cs typeface="Calibri"/>
              </a:rPr>
              <a:t>The others focus on the wording of ‘</a:t>
            </a:r>
            <a:r>
              <a:rPr lang="en-US" i="1" dirty="0">
                <a:latin typeface="Calibri"/>
                <a:ea typeface="+mn-lt"/>
                <a:cs typeface="Calibri"/>
              </a:rPr>
              <a:t>I have understood you</a:t>
            </a:r>
            <a:r>
              <a:rPr lang="en-US" dirty="0">
                <a:latin typeface="Calibri"/>
                <a:ea typeface="+mn-lt"/>
                <a:cs typeface="Calibri"/>
              </a:rPr>
              <a:t>’, as it echoes the words of Charles de Gaulle, President of France in 1958.</a:t>
            </a:r>
          </a:p>
          <a:p>
            <a:endParaRPr lang="en-US" b="1" dirty="0">
              <a:solidFill>
                <a:schemeClr val="accent6"/>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75776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9">
            <a:extLst>
              <a:ext uri="{FF2B5EF4-FFF2-40B4-BE49-F238E27FC236}">
                <a16:creationId xmlns:a16="http://schemas.microsoft.com/office/drawing/2014/main" id="{11D6A2A3-F101-46F7-8B6F-1C699CAFE9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FCB01E-0B26-20DC-14F3-A78FAD2C0B8A}"/>
              </a:ext>
            </a:extLst>
          </p:cNvPr>
          <p:cNvSpPr>
            <a:spLocks noGrp="1"/>
          </p:cNvSpPr>
          <p:nvPr>
            <p:ph type="title"/>
          </p:nvPr>
        </p:nvSpPr>
        <p:spPr>
          <a:xfrm>
            <a:off x="339726" y="-130175"/>
            <a:ext cx="6864017" cy="942050"/>
          </a:xfrm>
        </p:spPr>
        <p:txBody>
          <a:bodyPr vert="horz" lIns="0" tIns="0" rIns="0" bIns="0" rtlCol="0" anchor="b">
            <a:normAutofit/>
          </a:bodyPr>
          <a:lstStyle/>
          <a:p>
            <a:r>
              <a:rPr lang="en-US" sz="2800" dirty="0" err="1">
                <a:solidFill>
                  <a:schemeClr val="accent6"/>
                </a:solidFill>
                <a:latin typeface="Calibri" panose="020F0502020204030204" pitchFamily="34" charset="0"/>
                <a:cs typeface="Calibri" panose="020F0502020204030204" pitchFamily="34" charset="0"/>
              </a:rPr>
              <a:t>Général</a:t>
            </a:r>
            <a:r>
              <a:rPr lang="en-US" sz="2800" dirty="0">
                <a:solidFill>
                  <a:schemeClr val="accent6"/>
                </a:solidFill>
                <a:latin typeface="Calibri" panose="020F0502020204030204" pitchFamily="34" charset="0"/>
                <a:cs typeface="Calibri" panose="020F0502020204030204" pitchFamily="34" charset="0"/>
              </a:rPr>
              <a:t> </a:t>
            </a:r>
            <a:r>
              <a:rPr lang="en-US" sz="2800" dirty="0" err="1">
                <a:solidFill>
                  <a:schemeClr val="accent6"/>
                </a:solidFill>
                <a:latin typeface="Calibri" panose="020F0502020204030204" pitchFamily="34" charset="0"/>
                <a:cs typeface="Calibri" panose="020F0502020204030204" pitchFamily="34" charset="0"/>
              </a:rPr>
              <a:t>charles</a:t>
            </a:r>
            <a:r>
              <a:rPr lang="en-US" sz="2800" dirty="0">
                <a:solidFill>
                  <a:schemeClr val="accent6"/>
                </a:solidFill>
                <a:latin typeface="Calibri" panose="020F0502020204030204" pitchFamily="34" charset="0"/>
                <a:cs typeface="Calibri" panose="020F0502020204030204" pitchFamily="34" charset="0"/>
              </a:rPr>
              <a:t> de </a:t>
            </a:r>
            <a:r>
              <a:rPr lang="en-US" sz="2800" dirty="0" err="1">
                <a:solidFill>
                  <a:schemeClr val="accent6"/>
                </a:solidFill>
                <a:latin typeface="Calibri" panose="020F0502020204030204" pitchFamily="34" charset="0"/>
                <a:cs typeface="Calibri" panose="020F0502020204030204" pitchFamily="34" charset="0"/>
              </a:rPr>
              <a:t>gaulle</a:t>
            </a:r>
            <a:endParaRPr lang="en-US" sz="2800" dirty="0">
              <a:solidFill>
                <a:schemeClr val="accent6"/>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52AD8D2C-A019-B47D-C79A-764305EE9F57}"/>
              </a:ext>
            </a:extLst>
          </p:cNvPr>
          <p:cNvSpPr txBox="1"/>
          <p:nvPr/>
        </p:nvSpPr>
        <p:spPr>
          <a:xfrm>
            <a:off x="339726" y="1012825"/>
            <a:ext cx="6864017" cy="5607312"/>
          </a:xfrm>
          <a:prstGeom prst="rect">
            <a:avLst/>
          </a:prstGeom>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indent="-228600">
              <a:lnSpc>
                <a:spcPct val="120000"/>
              </a:lnSpc>
              <a:spcAft>
                <a:spcPts val="600"/>
              </a:spcAft>
              <a:buFont typeface="Arial" panose="020B0604020202020204" pitchFamily="34" charset="0"/>
              <a:buChar char="•"/>
            </a:pPr>
            <a:r>
              <a:rPr lang="en-US" sz="2200" dirty="0">
                <a:latin typeface="Calibri"/>
                <a:cs typeface="Calibri"/>
              </a:rPr>
              <a:t>Charles de Gaulle was the hero of World War Two, who led the Free French campaign against the Nazi occupiers of France. He led France between 1944 and 1946.</a:t>
            </a:r>
          </a:p>
          <a:p>
            <a:pPr indent="-228600">
              <a:lnSpc>
                <a:spcPct val="120000"/>
              </a:lnSpc>
              <a:spcAft>
                <a:spcPts val="600"/>
              </a:spcAft>
              <a:buFont typeface="Arial" panose="020B0604020202020204" pitchFamily="34" charset="0"/>
              <a:buChar char="•"/>
            </a:pPr>
            <a:r>
              <a:rPr lang="en-US" sz="2200" dirty="0">
                <a:latin typeface="Calibri"/>
                <a:cs typeface="Calibri"/>
              </a:rPr>
              <a:t>In May 1958 he was brought back to power as President of the French Republic to resolve the Algerian War. He had the support of the French settlers in Algeria.</a:t>
            </a:r>
          </a:p>
          <a:p>
            <a:pPr indent="-228600">
              <a:lnSpc>
                <a:spcPct val="120000"/>
              </a:lnSpc>
              <a:spcAft>
                <a:spcPts val="600"/>
              </a:spcAft>
              <a:buFont typeface="Arial" panose="020B0604020202020204" pitchFamily="34" charset="0"/>
              <a:buChar char="•"/>
            </a:pPr>
            <a:r>
              <a:rPr lang="en-US" sz="2200" dirty="0">
                <a:latin typeface="Calibri"/>
                <a:cs typeface="Calibri"/>
              </a:rPr>
              <a:t>On 4 June 1958 he visited Algiers and made a speech to the assembled crowd, beginning with the words </a:t>
            </a:r>
            <a:r>
              <a:rPr lang="en-US" sz="2200" i="1" dirty="0">
                <a:solidFill>
                  <a:schemeClr val="accent1"/>
                </a:solidFill>
                <a:latin typeface="Calibri"/>
                <a:cs typeface="Calibri"/>
              </a:rPr>
              <a:t>'</a:t>
            </a:r>
            <a:r>
              <a:rPr lang="en-US" sz="2200" i="1" dirty="0">
                <a:solidFill>
                  <a:schemeClr val="accent6"/>
                </a:solidFill>
                <a:latin typeface="Calibri"/>
                <a:cs typeface="Calibri"/>
              </a:rPr>
              <a:t>Je </a:t>
            </a:r>
            <a:r>
              <a:rPr lang="en-US" sz="2200" i="1" dirty="0" err="1">
                <a:solidFill>
                  <a:schemeClr val="accent6"/>
                </a:solidFill>
                <a:latin typeface="Calibri"/>
                <a:cs typeface="Calibri"/>
              </a:rPr>
              <a:t>vous</a:t>
            </a:r>
            <a:r>
              <a:rPr lang="en-US" sz="2200" i="1" dirty="0">
                <a:solidFill>
                  <a:schemeClr val="accent6"/>
                </a:solidFill>
                <a:latin typeface="Calibri"/>
                <a:cs typeface="Calibri"/>
              </a:rPr>
              <a:t> ai </a:t>
            </a:r>
            <a:r>
              <a:rPr lang="en-US" sz="2200" i="1" dirty="0" err="1">
                <a:solidFill>
                  <a:schemeClr val="accent6"/>
                </a:solidFill>
                <a:latin typeface="Calibri"/>
                <a:cs typeface="Calibri"/>
              </a:rPr>
              <a:t>compris</a:t>
            </a:r>
            <a:r>
              <a:rPr lang="en-US" sz="2200" i="1" dirty="0">
                <a:solidFill>
                  <a:schemeClr val="accent6"/>
                </a:solidFill>
                <a:latin typeface="Calibri"/>
                <a:cs typeface="Calibri"/>
              </a:rPr>
              <a:t>!' (I have understood you!)</a:t>
            </a:r>
          </a:p>
          <a:p>
            <a:pPr indent="-228600">
              <a:lnSpc>
                <a:spcPct val="120000"/>
              </a:lnSpc>
              <a:spcAft>
                <a:spcPts val="600"/>
              </a:spcAft>
              <a:buFont typeface="Arial" panose="020B0604020202020204" pitchFamily="34" charset="0"/>
              <a:buChar char="•"/>
            </a:pPr>
            <a:r>
              <a:rPr lang="en-US" sz="2200" dirty="0">
                <a:latin typeface="Calibri"/>
                <a:cs typeface="Calibri"/>
              </a:rPr>
              <a:t>The words were ambiguous: the settlers believed that he supported their aim of keeping Algeria French, and felt bitterly betrayed when his policy of self-determination for Algeria became clear. </a:t>
            </a:r>
          </a:p>
        </p:txBody>
      </p:sp>
      <p:pic>
        <p:nvPicPr>
          <p:cNvPr id="4" name="Picture 4">
            <a:extLst>
              <a:ext uri="{FF2B5EF4-FFF2-40B4-BE49-F238E27FC236}">
                <a16:creationId xmlns:a16="http://schemas.microsoft.com/office/drawing/2014/main" id="{3E8B7105-20DB-A750-3308-4119077F600F}"/>
              </a:ext>
            </a:extLst>
          </p:cNvPr>
          <p:cNvPicPr>
            <a:picLocks noGrp="1" noChangeAspect="1"/>
          </p:cNvPicPr>
          <p:nvPr>
            <p:ph idx="1"/>
          </p:nvPr>
        </p:nvPicPr>
        <p:blipFill>
          <a:blip r:embed="rId2"/>
          <a:stretch>
            <a:fillRect/>
          </a:stretch>
        </p:blipFill>
        <p:spPr>
          <a:xfrm>
            <a:off x="7543469" y="907125"/>
            <a:ext cx="3877788" cy="5043750"/>
          </a:xfrm>
          <a:prstGeom prst="rect">
            <a:avLst/>
          </a:prstGeom>
        </p:spPr>
      </p:pic>
      <p:sp>
        <p:nvSpPr>
          <p:cNvPr id="17" name="Rectangle 11">
            <a:extLst>
              <a:ext uri="{FF2B5EF4-FFF2-40B4-BE49-F238E27FC236}">
                <a16:creationId xmlns:a16="http://schemas.microsoft.com/office/drawing/2014/main" id="{529E760E-527D-4053-A309-F2BDE1250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6400800"/>
            <a:ext cx="12191999" cy="457198"/>
          </a:xfrm>
          <a:prstGeom prst="rect">
            <a:avLst/>
          </a:prstGeom>
          <a:gradFill>
            <a:gsLst>
              <a:gs pos="0">
                <a:schemeClr val="accent2"/>
              </a:gs>
              <a:gs pos="100000">
                <a:schemeClr val="accent6">
                  <a:lumMod val="75000"/>
                  <a:alpha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3">
            <a:extLst>
              <a:ext uri="{FF2B5EF4-FFF2-40B4-BE49-F238E27FC236}">
                <a16:creationId xmlns:a16="http://schemas.microsoft.com/office/drawing/2014/main" id="{4153D448-4ED1-429A-A28C-8316DE7CAF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8"/>
            <a:ext cx="8153396" cy="448831"/>
          </a:xfrm>
          <a:prstGeom prst="rect">
            <a:avLst/>
          </a:prstGeom>
          <a:gradFill>
            <a:gsLst>
              <a:gs pos="0">
                <a:schemeClr val="accent5">
                  <a:alpha val="5000"/>
                </a:schemeClr>
              </a:gs>
              <a:gs pos="99000">
                <a:schemeClr val="accent5">
                  <a:alpha val="72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0212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64972" y="0"/>
            <a:ext cx="10737429" cy="1011137"/>
          </a:xfrm>
        </p:spPr>
        <p:txBody>
          <a:bodyPr/>
          <a:lstStyle/>
          <a:p>
            <a:r>
              <a:rPr lang="en-US" u="sng" dirty="0">
                <a:solidFill>
                  <a:schemeClr val="accent6"/>
                </a:solidFill>
                <a:latin typeface="Calibri"/>
                <a:cs typeface="Calibri"/>
              </a:rPr>
              <a:t>Excerpt focus</a:t>
            </a:r>
            <a:r>
              <a:rPr lang="en-US" dirty="0">
                <a:solidFill>
                  <a:schemeClr val="accent6"/>
                </a:solidFill>
                <a:latin typeface="Calibri"/>
                <a:cs typeface="Calibri"/>
              </a:rPr>
              <a:t>: albert Camus</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1" y="1202559"/>
            <a:ext cx="10602099" cy="4808097"/>
          </a:xfrm>
        </p:spPr>
        <p:txBody>
          <a:bodyPr vert="horz" lIns="0" tIns="0" rIns="0" bIns="0" rtlCol="0" anchor="t">
            <a:noAutofit/>
          </a:bodyPr>
          <a:lstStyle/>
          <a:p>
            <a:pPr marL="0" indent="0">
              <a:buNone/>
            </a:pPr>
            <a:r>
              <a:rPr lang="en-US" b="1" dirty="0">
                <a:solidFill>
                  <a:schemeClr val="accent6"/>
                </a:solidFill>
                <a:latin typeface="Calibri"/>
                <a:cs typeface="Calibri"/>
              </a:rPr>
              <a:t>Read</a:t>
            </a:r>
            <a:r>
              <a:rPr lang="en-US" b="1" dirty="0">
                <a:latin typeface="Calibri"/>
                <a:cs typeface="Calibri"/>
              </a:rPr>
              <a:t>: </a:t>
            </a:r>
            <a:r>
              <a:rPr lang="en-US" dirty="0">
                <a:latin typeface="Calibri"/>
                <a:cs typeface="Calibri"/>
              </a:rPr>
              <a:t>p. 14</a:t>
            </a:r>
            <a:endParaRPr lang="en-US" dirty="0">
              <a:latin typeface="Calibri" panose="020F0502020204030204" pitchFamily="34" charset="0"/>
              <a:cs typeface="Calibri" panose="020F0502020204030204" pitchFamily="34" charset="0"/>
            </a:endParaRPr>
          </a:p>
          <a:p>
            <a:pPr marL="0" indent="0" fontAlgn="base">
              <a:buNone/>
            </a:pPr>
            <a:r>
              <a:rPr lang="en-GB" b="1" u="none" strike="noStrike" dirty="0" err="1">
                <a:solidFill>
                  <a:srgbClr val="000000"/>
                </a:solidFill>
                <a:effectLst/>
                <a:latin typeface="Calibri"/>
                <a:cs typeface="Calibri"/>
              </a:rPr>
              <a:t>Zé</a:t>
            </a:r>
            <a:r>
              <a:rPr lang="en-GB" b="0" u="none" strike="noStrike" dirty="0">
                <a:effectLst/>
                <a:latin typeface="Calibri"/>
                <a:cs typeface="Calibri"/>
              </a:rPr>
              <a:t> – </a:t>
            </a:r>
            <a:r>
              <a:rPr lang="en-GB" i="1" dirty="0">
                <a:latin typeface="Calibri"/>
                <a:ea typeface="+mn-lt"/>
                <a:cs typeface="+mn-lt"/>
              </a:rPr>
              <a:t>Algiers, yes</a:t>
            </a:r>
            <a:r>
              <a:rPr lang="en-GB" b="0" i="1" u="none" strike="noStrike" dirty="0">
                <a:effectLst/>
                <a:latin typeface="Calibri"/>
                <a:ea typeface="+mn-lt"/>
                <a:cs typeface="+mn-lt"/>
              </a:rPr>
              <a:t>, </a:t>
            </a:r>
            <a:r>
              <a:rPr lang="en-GB" i="1" dirty="0">
                <a:latin typeface="Calibri"/>
                <a:ea typeface="+mn-lt"/>
                <a:cs typeface="+mn-lt"/>
              </a:rPr>
              <a:t>but not </a:t>
            </a:r>
            <a:r>
              <a:rPr lang="en-GB" b="0" i="1" u="none" strike="noStrike" dirty="0">
                <a:effectLst/>
                <a:latin typeface="Calibri"/>
                <a:ea typeface="+mn-lt"/>
                <a:cs typeface="+mn-lt"/>
              </a:rPr>
              <a:t>Bab-El-Oued. </a:t>
            </a:r>
            <a:r>
              <a:rPr lang="en-GB" i="1" dirty="0">
                <a:latin typeface="Calibri"/>
                <a:ea typeface="+mn-lt"/>
                <a:cs typeface="+mn-lt"/>
              </a:rPr>
              <a:t>I'm from Belcourt</a:t>
            </a:r>
            <a:r>
              <a:rPr lang="en-GB" b="0" i="1" u="none" strike="noStrike" dirty="0">
                <a:effectLst/>
                <a:latin typeface="Calibri"/>
                <a:ea typeface="+mn-lt"/>
                <a:cs typeface="+mn-lt"/>
              </a:rPr>
              <a:t>, </a:t>
            </a:r>
            <a:r>
              <a:rPr lang="en-GB" i="1" dirty="0">
                <a:latin typeface="Calibri"/>
                <a:ea typeface="+mn-lt"/>
                <a:cs typeface="+mn-lt"/>
              </a:rPr>
              <a:t>my friend. </a:t>
            </a:r>
            <a:r>
              <a:rPr lang="en-GB" b="0" i="1" u="none" strike="noStrike" dirty="0">
                <a:effectLst/>
                <a:latin typeface="Calibri"/>
                <a:ea typeface="+mn-lt"/>
                <a:cs typeface="+mn-lt"/>
              </a:rPr>
              <a:t>Belcourt</a:t>
            </a:r>
            <a:r>
              <a:rPr lang="en-GB" i="1" dirty="0">
                <a:latin typeface="Calibri"/>
                <a:ea typeface="+mn-lt"/>
                <a:cs typeface="+mn-lt"/>
              </a:rPr>
              <a:t>, Algiers</a:t>
            </a:r>
            <a:r>
              <a:rPr lang="en-GB" b="0" i="1" u="none" strike="noStrike" dirty="0">
                <a:effectLst/>
                <a:latin typeface="Calibri"/>
                <a:ea typeface="+mn-lt"/>
                <a:cs typeface="+mn-lt"/>
              </a:rPr>
              <a:t>! (</a:t>
            </a:r>
            <a:r>
              <a:rPr lang="en-GB" i="1" dirty="0">
                <a:latin typeface="Calibri"/>
                <a:ea typeface="+mn-lt"/>
                <a:cs typeface="+mn-lt"/>
              </a:rPr>
              <a:t>then, to show off</a:t>
            </a:r>
            <a:r>
              <a:rPr lang="en-GB" b="0" i="1" u="none" strike="noStrike" dirty="0">
                <a:effectLst/>
                <a:latin typeface="Calibri"/>
                <a:ea typeface="+mn-lt"/>
                <a:cs typeface="+mn-lt"/>
              </a:rPr>
              <a:t>)</a:t>
            </a:r>
            <a:r>
              <a:rPr lang="en-GB" i="1" dirty="0">
                <a:latin typeface="Calibri"/>
                <a:ea typeface="+mn-lt"/>
                <a:cs typeface="+mn-lt"/>
              </a:rPr>
              <a:t> </a:t>
            </a:r>
            <a:r>
              <a:rPr lang="en-GB" i="1" dirty="0">
                <a:solidFill>
                  <a:schemeClr val="accent1"/>
                </a:solidFill>
                <a:latin typeface="Calibri"/>
                <a:ea typeface="+mn-lt"/>
                <a:cs typeface="+mn-lt"/>
              </a:rPr>
              <a:t>And just around the corner from </a:t>
            </a:r>
            <a:r>
              <a:rPr lang="en-GB" b="0" i="1" strike="noStrike" dirty="0">
                <a:solidFill>
                  <a:schemeClr val="accent1"/>
                </a:solidFill>
                <a:effectLst/>
                <a:latin typeface="Calibri"/>
                <a:ea typeface="+mn-lt"/>
                <a:cs typeface="+mn-lt"/>
              </a:rPr>
              <a:t>Camus </a:t>
            </a:r>
            <a:r>
              <a:rPr lang="en-GB" i="1" dirty="0">
                <a:solidFill>
                  <a:schemeClr val="accent1"/>
                </a:solidFill>
                <a:latin typeface="Calibri"/>
                <a:ea typeface="+mn-lt"/>
                <a:cs typeface="+mn-lt"/>
              </a:rPr>
              <a:t>‘</a:t>
            </a:r>
            <a:r>
              <a:rPr lang="en-GB" i="1" dirty="0" err="1">
                <a:solidFill>
                  <a:schemeClr val="accent1"/>
                </a:solidFill>
                <a:latin typeface="Calibri"/>
                <a:ea typeface="+mn-lt"/>
                <a:cs typeface="+mn-lt"/>
              </a:rPr>
              <a:t>imself</a:t>
            </a:r>
            <a:r>
              <a:rPr lang="en-GB" i="1" dirty="0">
                <a:solidFill>
                  <a:schemeClr val="accent1"/>
                </a:solidFill>
                <a:latin typeface="Calibri"/>
                <a:ea typeface="+mn-lt"/>
                <a:cs typeface="+mn-lt"/>
              </a:rPr>
              <a:t>!</a:t>
            </a:r>
          </a:p>
          <a:p>
            <a:pPr>
              <a:buNone/>
            </a:pPr>
            <a:endParaRPr lang="en-GB" sz="800" dirty="0">
              <a:latin typeface="Calibri"/>
              <a:cs typeface="Calibri"/>
            </a:endParaRPr>
          </a:p>
          <a:p>
            <a:pPr>
              <a:buNone/>
            </a:pPr>
            <a:r>
              <a:rPr lang="en-GB" b="1" dirty="0">
                <a:latin typeface="Calibri"/>
                <a:ea typeface="+mn-lt"/>
                <a:cs typeface="+mn-lt"/>
              </a:rPr>
              <a:t>Monsieur Blanc</a:t>
            </a:r>
            <a:r>
              <a:rPr lang="en-GB" dirty="0">
                <a:latin typeface="Calibri"/>
                <a:ea typeface="+mn-lt"/>
                <a:cs typeface="+mn-lt"/>
              </a:rPr>
              <a:t> – </a:t>
            </a:r>
            <a:r>
              <a:rPr lang="en-GB" i="1" dirty="0">
                <a:latin typeface="Calibri"/>
                <a:ea typeface="+mn-lt"/>
                <a:cs typeface="+mn-lt"/>
              </a:rPr>
              <a:t>Albert Camus?</a:t>
            </a:r>
            <a:endParaRPr lang="en-GB" i="1">
              <a:latin typeface="Calibri"/>
              <a:cs typeface="Calibri"/>
            </a:endParaRPr>
          </a:p>
          <a:p>
            <a:pPr marL="0" indent="0">
              <a:buNone/>
            </a:pPr>
            <a:r>
              <a:rPr lang="en-GB" b="1" dirty="0" err="1">
                <a:latin typeface="Calibri"/>
                <a:ea typeface="+mn-lt"/>
                <a:cs typeface="+mn-lt"/>
              </a:rPr>
              <a:t>Zé</a:t>
            </a:r>
            <a:r>
              <a:rPr lang="en-GB" b="1" dirty="0">
                <a:latin typeface="Calibri"/>
                <a:ea typeface="+mn-lt"/>
                <a:cs typeface="+mn-lt"/>
              </a:rPr>
              <a:t> </a:t>
            </a:r>
            <a:r>
              <a:rPr lang="en-GB" dirty="0">
                <a:latin typeface="Calibri"/>
                <a:ea typeface="+mn-lt"/>
                <a:cs typeface="+mn-lt"/>
              </a:rPr>
              <a:t>(proudly) – </a:t>
            </a:r>
            <a:r>
              <a:rPr lang="en-GB" i="1" dirty="0">
                <a:latin typeface="Calibri"/>
                <a:ea typeface="+mn-lt"/>
                <a:cs typeface="+mn-lt"/>
              </a:rPr>
              <a:t>Yes sir.</a:t>
            </a:r>
            <a:endParaRPr lang="en-GB" i="1" dirty="0">
              <a:latin typeface="Calibri"/>
              <a:cs typeface="Calibri"/>
            </a:endParaRPr>
          </a:p>
          <a:p>
            <a:pPr marL="0" indent="0">
              <a:buNone/>
            </a:pPr>
            <a:endParaRPr lang="en-GB" sz="1400" dirty="0">
              <a:solidFill>
                <a:srgbClr val="000000"/>
              </a:solidFill>
              <a:latin typeface="Calibri"/>
              <a:cs typeface="Calibri"/>
            </a:endParaRPr>
          </a:p>
          <a:p>
            <a:pPr marL="0" indent="0" fontAlgn="base">
              <a:buNone/>
            </a:pPr>
            <a:r>
              <a:rPr lang="en-GB" b="1" dirty="0">
                <a:solidFill>
                  <a:schemeClr val="accent6"/>
                </a:solidFill>
                <a:latin typeface="Calibri"/>
                <a:cs typeface="Calibri"/>
              </a:rPr>
              <a:t>We discussed extracts from Camus' writings in our sessions on 'Settling Algeria' and 'Colonial Society'. What do you remember about him? Why might the characters reference him?</a:t>
            </a:r>
            <a:endParaRPr lang="en-GB" b="1" u="none" strike="noStrike" dirty="0">
              <a:solidFill>
                <a:schemeClr val="accent6"/>
              </a:solidFill>
              <a:effectLst/>
              <a:latin typeface="Calibri"/>
              <a:cs typeface="Calibri"/>
            </a:endParaRPr>
          </a:p>
        </p:txBody>
      </p:sp>
    </p:spTree>
    <p:extLst>
      <p:ext uri="{BB962C8B-B14F-4D97-AF65-F5344CB8AC3E}">
        <p14:creationId xmlns:p14="http://schemas.microsoft.com/office/powerpoint/2010/main" val="2073752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556054" y="-66258"/>
            <a:ext cx="10737429" cy="1011137"/>
          </a:xfrm>
        </p:spPr>
        <p:txBody>
          <a:bodyPr/>
          <a:lstStyle/>
          <a:p>
            <a:r>
              <a:rPr lang="en-US" dirty="0">
                <a:solidFill>
                  <a:schemeClr val="accent6"/>
                </a:solidFill>
                <a:latin typeface="Calibri"/>
                <a:cs typeface="Calibri"/>
              </a:rPr>
              <a:t>Albert Camus</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556054" y="1186249"/>
            <a:ext cx="7765192" cy="5140410"/>
          </a:xfrm>
        </p:spPr>
        <p:txBody>
          <a:bodyPr vert="horz" lIns="0" tIns="0" rIns="0" bIns="0" rtlCol="0" anchor="t">
            <a:noAutofit/>
          </a:bodyPr>
          <a:lstStyle/>
          <a:p>
            <a:pPr marL="0" indent="0">
              <a:buNone/>
            </a:pPr>
            <a:r>
              <a:rPr lang="en-US" sz="2200" dirty="0">
                <a:effectLst/>
                <a:latin typeface="Calibri"/>
                <a:ea typeface="Calibri" panose="020F0502020204030204" pitchFamily="34" charset="0"/>
                <a:cs typeface="Times New Roman"/>
              </a:rPr>
              <a:t>Cam</a:t>
            </a:r>
            <a:r>
              <a:rPr lang="en-US" sz="2200" dirty="0">
                <a:latin typeface="Calibri"/>
                <a:ea typeface="Calibri" panose="020F0502020204030204" pitchFamily="34" charset="0"/>
                <a:cs typeface="Times New Roman"/>
              </a:rPr>
              <a:t>us was a w</a:t>
            </a:r>
            <a:r>
              <a:rPr lang="en-US" sz="2200" dirty="0">
                <a:effectLst/>
                <a:latin typeface="Calibri"/>
                <a:ea typeface="Calibri" panose="020F0502020204030204" pitchFamily="34" charset="0"/>
                <a:cs typeface="Times New Roman"/>
              </a:rPr>
              <a:t>riter, philosopher and intellectual who was born in the Belcourt </a:t>
            </a:r>
            <a:r>
              <a:rPr lang="en-US" sz="2200" dirty="0" err="1">
                <a:effectLst/>
                <a:latin typeface="Calibri"/>
                <a:ea typeface="Calibri" panose="020F0502020204030204" pitchFamily="34" charset="0"/>
                <a:cs typeface="Times New Roman"/>
              </a:rPr>
              <a:t>neighbourhood</a:t>
            </a:r>
            <a:r>
              <a:rPr lang="en-US" sz="2200" dirty="0">
                <a:effectLst/>
                <a:latin typeface="Calibri"/>
                <a:ea typeface="Calibri" panose="020F0502020204030204" pitchFamily="34" charset="0"/>
                <a:cs typeface="Times New Roman"/>
              </a:rPr>
              <a:t> of Algiers in 1913.</a:t>
            </a:r>
            <a:r>
              <a:rPr lang="en-US" sz="2200" dirty="0">
                <a:latin typeface="Calibri"/>
                <a:ea typeface="Calibri" panose="020F0502020204030204" pitchFamily="34" charset="0"/>
                <a:cs typeface="Times New Roman"/>
              </a:rPr>
              <a:t> He</a:t>
            </a:r>
            <a:r>
              <a:rPr lang="en-US" sz="2200" dirty="0">
                <a:effectLst/>
                <a:latin typeface="Calibri"/>
                <a:ea typeface="Calibri" panose="020F0502020204030204" pitchFamily="34" charset="0"/>
                <a:cs typeface="Times New Roman"/>
              </a:rPr>
              <a:t> won the Nobel Prize for Literature in 1957, shortly before his death in a car crash in 1960.</a:t>
            </a:r>
            <a:endParaRPr lang="en-US" sz="2200"/>
          </a:p>
          <a:p>
            <a:pPr marL="0" indent="0">
              <a:buNone/>
            </a:pPr>
            <a:r>
              <a:rPr lang="en-US" sz="2200" dirty="0">
                <a:effectLst/>
                <a:latin typeface="Calibri"/>
                <a:ea typeface="Calibri" panose="020F0502020204030204" pitchFamily="34" charset="0"/>
                <a:cs typeface="Times New Roman"/>
              </a:rPr>
              <a:t>Camus was born into a poor settler</a:t>
            </a:r>
            <a:r>
              <a:rPr lang="en-US" sz="2200" dirty="0">
                <a:latin typeface="Calibri"/>
                <a:ea typeface="Calibri" panose="020F0502020204030204" pitchFamily="34" charset="0"/>
                <a:cs typeface="Times New Roman"/>
              </a:rPr>
              <a:t> </a:t>
            </a:r>
            <a:r>
              <a:rPr lang="en-US" sz="2200" dirty="0">
                <a:effectLst/>
                <a:latin typeface="Calibri"/>
                <a:ea typeface="Calibri" panose="020F0502020204030204" pitchFamily="34" charset="0"/>
                <a:cs typeface="Times New Roman"/>
              </a:rPr>
              <a:t>family: his father was killed in World War One when Camus was only a year old, and his mother was a cleaner who had hearing difficulties and had never learned to read.</a:t>
            </a:r>
            <a:r>
              <a:rPr lang="en-US" sz="2200" dirty="0">
                <a:latin typeface="Calibri"/>
                <a:ea typeface="Calibri" panose="020F0502020204030204" pitchFamily="34" charset="0"/>
                <a:cs typeface="Times New Roman"/>
              </a:rPr>
              <a:t> </a:t>
            </a:r>
            <a:endParaRPr lang="en-US" sz="2200">
              <a:effectLst/>
              <a:latin typeface="Calibri"/>
              <a:ea typeface="Calibri" panose="020F0502020204030204" pitchFamily="34" charset="0"/>
              <a:cs typeface="Times New Roman" panose="02020603050405020304" pitchFamily="18" charset="0"/>
            </a:endParaRPr>
          </a:p>
          <a:p>
            <a:pPr marL="0" indent="0">
              <a:buNone/>
            </a:pPr>
            <a:r>
              <a:rPr lang="en-US" sz="2200" dirty="0">
                <a:latin typeface="Calibri"/>
                <a:cs typeface="Times New Roman"/>
              </a:rPr>
              <a:t>In 'Settling Algeria' we looked at his description of the pioneers who left Paris to start new lives in Algeria, and who died in large numbers. In 'Colonial Society' we saw that he blamed French government policy for the suffering of Arabs and settlers.</a:t>
            </a:r>
            <a:endParaRPr lang="en-US" sz="2200">
              <a:latin typeface="Calibri" panose="020F0502020204030204" pitchFamily="34" charset="0"/>
              <a:cs typeface="Times New Roman"/>
            </a:endParaRPr>
          </a:p>
        </p:txBody>
      </p:sp>
      <p:pic>
        <p:nvPicPr>
          <p:cNvPr id="7" name="Picture 6" descr="A person sitting at a table&#10;&#10;Description automatically generated with medium confidence">
            <a:extLst>
              <a:ext uri="{FF2B5EF4-FFF2-40B4-BE49-F238E27FC236}">
                <a16:creationId xmlns:a16="http://schemas.microsoft.com/office/drawing/2014/main" id="{51CB1298-8D72-0A82-3C10-A56DC971428B}"/>
              </a:ext>
            </a:extLst>
          </p:cNvPr>
          <p:cNvPicPr>
            <a:picLocks noChangeAspect="1"/>
          </p:cNvPicPr>
          <p:nvPr/>
        </p:nvPicPr>
        <p:blipFill>
          <a:blip r:embed="rId2"/>
          <a:stretch>
            <a:fillRect/>
          </a:stretch>
        </p:blipFill>
        <p:spPr>
          <a:xfrm>
            <a:off x="8482412" y="1011137"/>
            <a:ext cx="3709588" cy="4452882"/>
          </a:xfrm>
          <a:prstGeom prst="rect">
            <a:avLst/>
          </a:prstGeom>
        </p:spPr>
      </p:pic>
    </p:spTree>
    <p:extLst>
      <p:ext uri="{BB962C8B-B14F-4D97-AF65-F5344CB8AC3E}">
        <p14:creationId xmlns:p14="http://schemas.microsoft.com/office/powerpoint/2010/main" val="1969235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500447" y="111211"/>
            <a:ext cx="10737429" cy="1011137"/>
          </a:xfrm>
        </p:spPr>
        <p:txBody>
          <a:bodyPr/>
          <a:lstStyle/>
          <a:p>
            <a:r>
              <a:rPr lang="en-US" u="sng" dirty="0">
                <a:solidFill>
                  <a:schemeClr val="accent6"/>
                </a:solidFill>
                <a:latin typeface="Calibri"/>
                <a:cs typeface="Calibri"/>
              </a:rPr>
              <a:t>Excerpt focus</a:t>
            </a:r>
            <a:r>
              <a:rPr lang="en-US" dirty="0">
                <a:solidFill>
                  <a:schemeClr val="accent6"/>
                </a:solidFill>
                <a:latin typeface="Calibri"/>
                <a:cs typeface="Calibri"/>
              </a:rPr>
              <a:t>: albert Camus</a:t>
            </a:r>
            <a:endParaRPr lang="en-US" dirty="0">
              <a:solidFill>
                <a:schemeClr val="accent6"/>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642551" y="1421027"/>
            <a:ext cx="10737429" cy="4752543"/>
          </a:xfrm>
        </p:spPr>
        <p:txBody>
          <a:bodyPr vert="horz" lIns="0" tIns="0" rIns="0" bIns="0" rtlCol="0" anchor="t">
            <a:noAutofit/>
          </a:bodyPr>
          <a:lstStyle/>
          <a:p>
            <a:pPr marL="0" indent="0" fontAlgn="base">
              <a:buNone/>
            </a:pPr>
            <a:r>
              <a:rPr lang="en-GB" b="1" u="none" strike="noStrike" dirty="0">
                <a:solidFill>
                  <a:srgbClr val="000000"/>
                </a:solidFill>
                <a:effectLst/>
                <a:latin typeface="Calibri"/>
                <a:cs typeface="Calibri"/>
              </a:rPr>
              <a:t>Read: </a:t>
            </a:r>
            <a:r>
              <a:rPr lang="en-GB" dirty="0">
                <a:solidFill>
                  <a:srgbClr val="000000"/>
                </a:solidFill>
                <a:latin typeface="Calibri"/>
                <a:cs typeface="Calibri"/>
              </a:rPr>
              <a:t>from the bottom of p. 14 </a:t>
            </a:r>
            <a:r>
              <a:rPr lang="en-GB" u="none" strike="noStrike" dirty="0">
                <a:solidFill>
                  <a:srgbClr val="000000"/>
                </a:solidFill>
                <a:effectLst/>
                <a:latin typeface="Calibri"/>
                <a:cs typeface="Calibri"/>
                <a:sym typeface="Wingdings" pitchFamily="2" charset="2"/>
              </a:rPr>
              <a:t>until </a:t>
            </a:r>
            <a:r>
              <a:rPr lang="en-GB" dirty="0">
                <a:solidFill>
                  <a:srgbClr val="000000"/>
                </a:solidFill>
                <a:latin typeface="Calibri"/>
                <a:cs typeface="Calibri"/>
                <a:sym typeface="Wingdings" pitchFamily="2" charset="2"/>
              </a:rPr>
              <a:t>p. 16 'the game continues' / Section 2.</a:t>
            </a:r>
            <a:endParaRPr lang="en-GB" i="1" u="none" strike="noStrike" dirty="0">
              <a:solidFill>
                <a:srgbClr val="000000"/>
              </a:solidFill>
              <a:effectLst/>
              <a:latin typeface="Calibri" panose="020F0502020204030204" pitchFamily="34" charset="0"/>
              <a:cs typeface="Calibri" panose="020F0502020204030204" pitchFamily="34" charset="0"/>
            </a:endParaRPr>
          </a:p>
          <a:p>
            <a:pPr marL="0" indent="0" fontAlgn="base">
              <a:buNone/>
            </a:pPr>
            <a:r>
              <a:rPr lang="en-GB" b="1" i="1" u="none" strike="noStrike" dirty="0">
                <a:solidFill>
                  <a:srgbClr val="000000"/>
                </a:solidFill>
                <a:effectLst/>
                <a:latin typeface="Calibri"/>
                <a:cs typeface="Calibri"/>
              </a:rPr>
              <a:t>Yaya</a:t>
            </a:r>
            <a:r>
              <a:rPr lang="en-GB" i="1" dirty="0">
                <a:solidFill>
                  <a:srgbClr val="000000"/>
                </a:solidFill>
                <a:latin typeface="Calibri"/>
                <a:cs typeface="Calibri"/>
              </a:rPr>
              <a:t> </a:t>
            </a:r>
            <a:r>
              <a:rPr lang="en-GB" dirty="0">
                <a:latin typeface="Calibri"/>
                <a:ea typeface="+mn-lt"/>
                <a:cs typeface="+mn-lt"/>
              </a:rPr>
              <a:t>(pensive) – </a:t>
            </a:r>
            <a:r>
              <a:rPr lang="en-GB" i="1" dirty="0">
                <a:solidFill>
                  <a:schemeClr val="accent1"/>
                </a:solidFill>
                <a:latin typeface="Calibri"/>
                <a:ea typeface="+mn-lt"/>
                <a:cs typeface="+mn-lt"/>
              </a:rPr>
              <a:t>Camus... The man who held his peace.</a:t>
            </a:r>
            <a:endParaRPr lang="en-GB" i="1">
              <a:solidFill>
                <a:schemeClr val="accent1"/>
              </a:solidFill>
              <a:latin typeface="Calibri"/>
              <a:cs typeface="Calibri" panose="020F0502020204030204" pitchFamily="34" charset="0"/>
            </a:endParaRPr>
          </a:p>
          <a:p>
            <a:pPr marL="0" indent="0">
              <a:buNone/>
            </a:pPr>
            <a:r>
              <a:rPr lang="en-GB" b="1" i="1" u="none" strike="noStrike" dirty="0" err="1">
                <a:solidFill>
                  <a:srgbClr val="000000"/>
                </a:solidFill>
                <a:effectLst/>
                <a:latin typeface="Calibri"/>
                <a:cs typeface="Calibri"/>
              </a:rPr>
              <a:t>Zé</a:t>
            </a:r>
            <a:r>
              <a:rPr lang="en-GB" b="0" i="1" u="none" strike="noStrike" dirty="0">
                <a:solidFill>
                  <a:srgbClr val="000000"/>
                </a:solidFill>
                <a:effectLst/>
                <a:latin typeface="Calibri"/>
                <a:cs typeface="Calibri"/>
              </a:rPr>
              <a:t> –</a:t>
            </a:r>
            <a:r>
              <a:rPr lang="en-GB" i="1" dirty="0">
                <a:solidFill>
                  <a:srgbClr val="000000"/>
                </a:solidFill>
                <a:latin typeface="Calibri"/>
                <a:cs typeface="Calibri"/>
              </a:rPr>
              <a:t> </a:t>
            </a:r>
            <a:r>
              <a:rPr lang="en-GB" i="1" dirty="0">
                <a:solidFill>
                  <a:schemeClr val="accent1"/>
                </a:solidFill>
                <a:latin typeface="Calibri"/>
                <a:ea typeface="+mn-lt"/>
                <a:cs typeface="+mn-lt"/>
              </a:rPr>
              <a:t>The man who rests in peace, you mean? </a:t>
            </a:r>
            <a:r>
              <a:rPr lang="en-GB" dirty="0">
                <a:latin typeface="Calibri"/>
                <a:ea typeface="+mn-lt"/>
                <a:cs typeface="+mn-lt"/>
              </a:rPr>
              <a:t>(then to Monsieur Blanc) </a:t>
            </a:r>
            <a:r>
              <a:rPr lang="en-GB" i="1" dirty="0">
                <a:solidFill>
                  <a:schemeClr val="accent1"/>
                </a:solidFill>
                <a:latin typeface="Calibri"/>
                <a:ea typeface="+mn-lt"/>
                <a:cs typeface="+mn-lt"/>
              </a:rPr>
              <a:t>Yep. Died in a car accident...</a:t>
            </a:r>
            <a:r>
              <a:rPr lang="en-GB" dirty="0">
                <a:latin typeface="Calibri"/>
                <a:ea typeface="+mn-lt"/>
                <a:cs typeface="+mn-lt"/>
              </a:rPr>
              <a:t>(sighs)... </a:t>
            </a:r>
            <a:r>
              <a:rPr lang="en-GB" i="1" dirty="0">
                <a:latin typeface="Calibri"/>
                <a:ea typeface="+mn-lt"/>
                <a:cs typeface="+mn-lt"/>
              </a:rPr>
              <a:t>4 January 1960, in Sens, near Paris, damn tree smashed his car to pieces. Poor Albert, dead on the spot.</a:t>
            </a:r>
            <a:endParaRPr lang="en-GB" i="1">
              <a:highlight>
                <a:srgbClr val="FFFF00"/>
              </a:highlight>
              <a:latin typeface="Calibri"/>
              <a:cs typeface="Calibri" panose="020F0502020204030204" pitchFamily="34" charset="0"/>
            </a:endParaRPr>
          </a:p>
          <a:p>
            <a:pPr marL="0" indent="0">
              <a:buNone/>
            </a:pPr>
            <a:r>
              <a:rPr lang="en-GB" dirty="0">
                <a:latin typeface="Calibri"/>
                <a:ea typeface="+mn-lt"/>
                <a:cs typeface="+mn-lt"/>
              </a:rPr>
              <a:t>Yaya (to Monsieur Blanc) – </a:t>
            </a:r>
            <a:r>
              <a:rPr lang="en-GB" i="1" dirty="0">
                <a:solidFill>
                  <a:schemeClr val="accent1"/>
                </a:solidFill>
                <a:latin typeface="Calibri"/>
                <a:ea typeface="+mn-lt"/>
                <a:cs typeface="+mn-lt"/>
              </a:rPr>
              <a:t>No, I meant he held his peace about his country.</a:t>
            </a:r>
            <a:r>
              <a:rPr lang="en-GB" i="1" dirty="0">
                <a:latin typeface="Calibri"/>
                <a:ea typeface="+mn-lt"/>
                <a:cs typeface="+mn-lt"/>
              </a:rPr>
              <a:t> Not because of a tree trunk.</a:t>
            </a:r>
            <a:endParaRPr lang="en-GB" i="1">
              <a:latin typeface="Calibri"/>
              <a:cs typeface="Calibri"/>
            </a:endParaRPr>
          </a:p>
          <a:p>
            <a:pPr marL="0" indent="0" fontAlgn="base">
              <a:buNone/>
            </a:pPr>
            <a:endParaRPr lang="en-US" dirty="0">
              <a:solidFill>
                <a:srgbClr val="000000"/>
              </a:solidFill>
              <a:latin typeface="Calibri" panose="020F0502020204030204" pitchFamily="34" charset="0"/>
              <a:cs typeface="Times New Roman" panose="02020603050405020304" pitchFamily="18" charset="0"/>
            </a:endParaRPr>
          </a:p>
          <a:p>
            <a:pPr marL="0" indent="0" algn="l" fontAlgn="base">
              <a:buNone/>
            </a:pPr>
            <a:r>
              <a:rPr lang="en-US" b="1" dirty="0">
                <a:solidFill>
                  <a:schemeClr val="accent6"/>
                </a:solidFill>
                <a:effectLst/>
                <a:latin typeface="Calibri"/>
                <a:ea typeface="Calibri" panose="020F0502020204030204" pitchFamily="34" charset="0"/>
                <a:cs typeface="Times New Roman"/>
              </a:rPr>
              <a:t>What is the confusion in this excerpt</a:t>
            </a:r>
            <a:r>
              <a:rPr lang="en-US" b="1" dirty="0">
                <a:solidFill>
                  <a:schemeClr val="accent6"/>
                </a:solidFill>
                <a:latin typeface="Calibri"/>
                <a:ea typeface="Calibri" panose="020F0502020204030204" pitchFamily="34" charset="0"/>
                <a:cs typeface="Times New Roman"/>
              </a:rPr>
              <a:t>?</a:t>
            </a:r>
            <a:endParaRPr lang="en-US" b="1" dirty="0">
              <a:solidFill>
                <a:schemeClr val="accent6"/>
              </a:solidFill>
              <a:effectLst/>
              <a:latin typeface="Calibri"/>
              <a:ea typeface="Calibri" panose="020F0502020204030204" pitchFamily="34" charset="0"/>
              <a:cs typeface="Times New Roman"/>
            </a:endParaRPr>
          </a:p>
        </p:txBody>
      </p:sp>
    </p:spTree>
    <p:extLst>
      <p:ext uri="{BB962C8B-B14F-4D97-AF65-F5344CB8AC3E}">
        <p14:creationId xmlns:p14="http://schemas.microsoft.com/office/powerpoint/2010/main" val="3741508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525161" y="70707"/>
            <a:ext cx="10737429" cy="1011137"/>
          </a:xfrm>
        </p:spPr>
        <p:txBody>
          <a:bodyPr/>
          <a:lstStyle/>
          <a:p>
            <a:r>
              <a:rPr lang="en-US" u="sng" dirty="0">
                <a:solidFill>
                  <a:schemeClr val="accent6"/>
                </a:solidFill>
                <a:latin typeface="Calibri"/>
                <a:cs typeface="Calibri"/>
              </a:rPr>
              <a:t>Excerpt focus</a:t>
            </a:r>
            <a:r>
              <a:rPr lang="en-US" dirty="0">
                <a:solidFill>
                  <a:schemeClr val="accent6"/>
                </a:solidFill>
                <a:latin typeface="Calibri"/>
                <a:cs typeface="Calibri"/>
              </a:rPr>
              <a:t>: albert Camus</a:t>
            </a:r>
            <a:endParaRPr lang="en-US" dirty="0">
              <a:solidFill>
                <a:schemeClr val="accent6"/>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617838" y="1179384"/>
            <a:ext cx="11255033" cy="5184685"/>
          </a:xfrm>
        </p:spPr>
        <p:txBody>
          <a:bodyPr vert="horz" lIns="0" tIns="0" rIns="0" bIns="0" rtlCol="0" anchor="t">
            <a:noAutofit/>
          </a:bodyPr>
          <a:lstStyle/>
          <a:p>
            <a:pPr marL="0" indent="0" fontAlgn="base">
              <a:buNone/>
            </a:pPr>
            <a:r>
              <a:rPr lang="en-US" dirty="0">
                <a:effectLst/>
                <a:latin typeface="Calibri"/>
                <a:ea typeface="Calibri" panose="020F0502020204030204" pitchFamily="34" charset="0"/>
                <a:cs typeface="Times New Roman"/>
              </a:rPr>
              <a:t>Despite his background as a French settler, Camus was concerned about the inequalities that he saw in colonial society in Algeria. Camus, although he abhorred the violence of war, could never bring himself to abandon the settler cause. Although fiercely critical of the colonial system, he could not imagine an Algeria that was not French or was without its settler community.</a:t>
            </a:r>
            <a:r>
              <a:rPr lang="en-US" dirty="0">
                <a:latin typeface="Calibri"/>
                <a:ea typeface="Calibri" panose="020F0502020204030204" pitchFamily="34" charset="0"/>
                <a:cs typeface="Times New Roman"/>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400" dirty="0">
              <a:latin typeface="Calibri"/>
              <a:ea typeface="Calibri" panose="020F0502020204030204" pitchFamily="34" charset="0"/>
              <a:cs typeface="Times New Roman"/>
            </a:endParaRPr>
          </a:p>
          <a:p>
            <a:pPr marL="0" indent="0" fontAlgn="base">
              <a:buNone/>
            </a:pPr>
            <a:r>
              <a:rPr lang="en-US" dirty="0">
                <a:effectLst/>
                <a:latin typeface="Calibri"/>
                <a:ea typeface="Calibri" panose="020F0502020204030204" pitchFamily="34" charset="0"/>
                <a:cs typeface="Times New Roman"/>
              </a:rPr>
              <a:t>When his attempts to broker a truce between the warring sides failed, he withdrew into silence </a:t>
            </a:r>
            <a:r>
              <a:rPr lang="en-US" dirty="0">
                <a:latin typeface="Calibri"/>
                <a:ea typeface="Calibri" panose="020F0502020204030204" pitchFamily="34" charset="0"/>
                <a:cs typeface="Times New Roman"/>
              </a:rPr>
              <a:t>(</a:t>
            </a:r>
            <a:r>
              <a:rPr lang="en-US" i="1" dirty="0">
                <a:latin typeface="Calibri"/>
                <a:ea typeface="Calibri" panose="020F0502020204030204" pitchFamily="34" charset="0"/>
                <a:cs typeface="Times New Roman"/>
              </a:rPr>
              <a:t>he held his peace</a:t>
            </a:r>
            <a:r>
              <a:rPr lang="en-US" dirty="0">
                <a:latin typeface="Calibri"/>
                <a:ea typeface="Calibri" panose="020F0502020204030204" pitchFamily="34" charset="0"/>
                <a:cs typeface="Times New Roman"/>
              </a:rPr>
              <a:t>),</a:t>
            </a:r>
            <a:r>
              <a:rPr lang="en-US" dirty="0">
                <a:effectLst/>
                <a:latin typeface="Calibri"/>
                <a:ea typeface="Calibri" panose="020F0502020204030204" pitchFamily="34" charset="0"/>
                <a:cs typeface="Times New Roman"/>
              </a:rPr>
              <a:t> fearing that whatever he said might inflame the situation. </a:t>
            </a:r>
            <a:r>
              <a:rPr lang="en-US" dirty="0">
                <a:latin typeface="Calibri"/>
                <a:ea typeface="Calibri" panose="020F0502020204030204" pitchFamily="34" charset="0"/>
                <a:cs typeface="Times New Roman"/>
              </a:rPr>
              <a:t>He later died in a car accident (</a:t>
            </a:r>
            <a:r>
              <a:rPr lang="en-US" i="1" dirty="0">
                <a:latin typeface="Calibri"/>
                <a:ea typeface="Calibri" panose="020F0502020204030204" pitchFamily="34" charset="0"/>
                <a:cs typeface="Times New Roman"/>
              </a:rPr>
              <a:t>he rested in peace</a:t>
            </a:r>
            <a:r>
              <a:rPr lang="en-US" dirty="0">
                <a:latin typeface="Calibri"/>
                <a:ea typeface="Calibri" panose="020F0502020204030204" pitchFamily="34" charset="0"/>
                <a:cs typeface="Times New Roman"/>
              </a:rPr>
              <a:t>). From this, </a:t>
            </a:r>
            <a:r>
              <a:rPr lang="en-US" err="1">
                <a:latin typeface="Calibri"/>
                <a:ea typeface="Calibri" panose="020F0502020204030204" pitchFamily="34" charset="0"/>
                <a:cs typeface="Times New Roman"/>
              </a:rPr>
              <a:t>Chuyen</a:t>
            </a:r>
            <a:r>
              <a:rPr lang="en-US" dirty="0">
                <a:latin typeface="Calibri"/>
                <a:ea typeface="Calibri" panose="020F0502020204030204" pitchFamily="34" charset="0"/>
                <a:cs typeface="Times New Roman"/>
              </a:rPr>
              <a:t> produces </a:t>
            </a:r>
            <a:r>
              <a:rPr lang="en-US" dirty="0">
                <a:effectLst/>
                <a:latin typeface="Calibri"/>
                <a:ea typeface="Calibri" panose="020F0502020204030204" pitchFamily="34" charset="0"/>
                <a:cs typeface="Times New Roman"/>
              </a:rPr>
              <a:t>the play on</a:t>
            </a:r>
            <a:r>
              <a:rPr lang="en-US" dirty="0">
                <a:latin typeface="Calibri"/>
                <a:ea typeface="Calibri" panose="020F0502020204030204" pitchFamily="34" charset="0"/>
                <a:cs typeface="Times New Roman"/>
              </a:rPr>
              <a:t> words ‘holding /resting in peace'. </a:t>
            </a:r>
          </a:p>
          <a:p>
            <a:pPr marL="0" indent="0">
              <a:buNone/>
            </a:pPr>
            <a:endParaRPr lang="en-US" sz="2300" b="1" dirty="0">
              <a:solidFill>
                <a:schemeClr val="accent6"/>
              </a:solidFill>
              <a:latin typeface="Calibri"/>
              <a:cs typeface="Times New Roman"/>
            </a:endParaRPr>
          </a:p>
        </p:txBody>
      </p:sp>
    </p:spTree>
    <p:extLst>
      <p:ext uri="{BB962C8B-B14F-4D97-AF65-F5344CB8AC3E}">
        <p14:creationId xmlns:p14="http://schemas.microsoft.com/office/powerpoint/2010/main" val="732775974"/>
      </p:ext>
    </p:extLst>
  </p:cSld>
  <p:clrMapOvr>
    <a:masterClrMapping/>
  </p:clrMapOvr>
</p:sld>
</file>

<file path=ppt/theme/theme1.xml><?xml version="1.0" encoding="utf-8"?>
<a:theme xmlns:a="http://schemas.openxmlformats.org/drawingml/2006/main" name="GradientRiseVTI">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Avenir">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E2D35551FD50429AA8A2CDC4ED3BA5" ma:contentTypeVersion="14" ma:contentTypeDescription="Create a new document." ma:contentTypeScope="" ma:versionID="bafee470b9f9fe05c6cc607d2e408aae">
  <xsd:schema xmlns:xsd="http://www.w3.org/2001/XMLSchema" xmlns:xs="http://www.w3.org/2001/XMLSchema" xmlns:p="http://schemas.microsoft.com/office/2006/metadata/properties" xmlns:ns2="817de3ee-5c03-41f9-b65b-0ad9bc41fe71" xmlns:ns3="68136c12-97fd-45a7-a8db-fab4899afe62" targetNamespace="http://schemas.microsoft.com/office/2006/metadata/properties" ma:root="true" ma:fieldsID="0125b77ae0d6e303249f67eb00123f46" ns2:_="" ns3:_="">
    <xsd:import namespace="817de3ee-5c03-41f9-b65b-0ad9bc41fe71"/>
    <xsd:import namespace="68136c12-97fd-45a7-a8db-fab4899afe6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7de3ee-5c03-41f9-b65b-0ad9bc41fe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0000000-0000-0000-0000-000000000000" ma:termSetId="00000000-0000-0000-0000-000000000000" ma:anchorId="00000000-0000-0000-0000-000000000000" ma:open="fals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8136c12-97fd-45a7-a8db-fab4899afe62"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38c623ee-988a-4973-a199-1d372e64c008}" ma:internalName="TaxCatchAll" ma:showField="CatchAllData" ma:web="68136c12-97fd-45a7-a8db-fab4899afe62">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8136c12-97fd-45a7-a8db-fab4899afe62" xsi:nil="true"/>
    <lcf76f155ced4ddcb4097134ff3c332f xmlns="817de3ee-5c03-41f9-b65b-0ad9bc41fe7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0145EDF-FC08-462A-9DA1-268C4BB98F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7de3ee-5c03-41f9-b65b-0ad9bc41fe71"/>
    <ds:schemaRef ds:uri="68136c12-97fd-45a7-a8db-fab4899afe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83312A-9EBA-44C1-A2CD-7D8B339D820B}">
  <ds:schemaRefs>
    <ds:schemaRef ds:uri="http://schemas.microsoft.com/sharepoint/v3/contenttype/forms"/>
  </ds:schemaRefs>
</ds:datastoreItem>
</file>

<file path=customXml/itemProps3.xml><?xml version="1.0" encoding="utf-8"?>
<ds:datastoreItem xmlns:ds="http://schemas.openxmlformats.org/officeDocument/2006/customXml" ds:itemID="{701E1FDA-6268-4A68-B497-83A2E3A86C4B}">
  <ds:schemaRefs>
    <ds:schemaRef ds:uri="http://schemas.microsoft.com/office/2006/metadata/properties"/>
    <ds:schemaRef ds:uri="http://schemas.microsoft.com/office/infopath/2007/PartnerControls"/>
    <ds:schemaRef ds:uri="68136c12-97fd-45a7-a8db-fab4899afe62"/>
    <ds:schemaRef ds:uri="817de3ee-5c03-41f9-b65b-0ad9bc41fe71"/>
  </ds:schemaRefs>
</ds:datastoreItem>
</file>

<file path=docProps/app.xml><?xml version="1.0" encoding="utf-8"?>
<Properties xmlns="http://schemas.openxmlformats.org/officeDocument/2006/extended-properties" xmlns:vt="http://schemas.openxmlformats.org/officeDocument/2006/docPropsVTypes">
  <Template/>
  <TotalTime>565</TotalTime>
  <Words>1762</Words>
  <Application>Microsoft Office PowerPoint</Application>
  <PresentationFormat>Widescreen</PresentationFormat>
  <Paragraphs>115</Paragraphs>
  <Slides>19</Slides>
  <Notes>0</Notes>
  <HiddenSlides>0</HiddenSlides>
  <MMClips>2</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GradientRiseVTI</vt:lpstr>
      <vt:lpstr>Remembering Empire THE LAND  BENEATH MY FEET</vt:lpstr>
      <vt:lpstr>The land beneath my feet</vt:lpstr>
      <vt:lpstr>I HAVE UNDERSTOOD YOU!</vt:lpstr>
      <vt:lpstr>Excerpt focus: I have understood you!</vt:lpstr>
      <vt:lpstr>Général charles de gaulle</vt:lpstr>
      <vt:lpstr>Excerpt focus: albert Camus</vt:lpstr>
      <vt:lpstr>Albert Camus</vt:lpstr>
      <vt:lpstr>Excerpt focus: albert Camus</vt:lpstr>
      <vt:lpstr>Excerpt focus: albert Camus</vt:lpstr>
      <vt:lpstr>Excerpt focus: Tous des français</vt:lpstr>
      <vt:lpstr>Excerpt focus: we were all french</vt:lpstr>
      <vt:lpstr>Excerpt focus: M Brun / pagnol</vt:lpstr>
      <vt:lpstr>Excerpt focus: M. Brun / pagnol</vt:lpstr>
      <vt:lpstr>Group Work: The fathers</vt:lpstr>
      <vt:lpstr>fathers</vt:lpstr>
      <vt:lpstr>The right side of history</vt:lpstr>
      <vt:lpstr>The right side of history</vt:lpstr>
      <vt:lpstr>Reading guide</vt:lpstr>
      <vt:lpstr>Character profiles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Remembering Empire Les Pieds tanqués</dc:title>
  <dc:creator>Harris, Ashley Dr (Literature &amp; Langs)</dc:creator>
  <cp:lastModifiedBy>Harris, Ashley Dr (Literature &amp; Langs)</cp:lastModifiedBy>
  <cp:revision>540</cp:revision>
  <dcterms:created xsi:type="dcterms:W3CDTF">2022-10-17T10:27:06Z</dcterms:created>
  <dcterms:modified xsi:type="dcterms:W3CDTF">2023-06-20T08:20:04Z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0x01010058E2D35551FD50429AA8A2CDC4ED3BA5</vt:lpwstr>
  </property>
  <property fmtid="{D5CDD505-2E9C-101B-9397-08002B2CF9AE}" pid="3" name="MediaServiceImageTags">
    <vt:lpwstr/>
  </property>
</Properties>
</file>