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9" r:id="rId4"/>
  </p:sldMasterIdLst>
  <p:sldIdLst>
    <p:sldId id="256" r:id="rId5"/>
    <p:sldId id="259" r:id="rId6"/>
    <p:sldId id="266" r:id="rId7"/>
    <p:sldId id="265" r:id="rId8"/>
    <p:sldId id="260" r:id="rId9"/>
    <p:sldId id="264" r:id="rId10"/>
    <p:sldId id="268" r:id="rId11"/>
    <p:sldId id="258" r:id="rId12"/>
    <p:sldId id="272" r:id="rId13"/>
    <p:sldId id="273" r:id="rId14"/>
    <p:sldId id="269" r:id="rId15"/>
    <p:sldId id="277" r:id="rId16"/>
    <p:sldId id="274" r:id="rId17"/>
    <p:sldId id="280" r:id="rId18"/>
    <p:sldId id="270" r:id="rId19"/>
    <p:sldId id="271" r:id="rId20"/>
    <p:sldId id="278" r:id="rId21"/>
    <p:sldId id="275" r:id="rId22"/>
    <p:sldId id="281" r:id="rId23"/>
    <p:sldId id="276" r:id="rId24"/>
    <p:sldId id="282" r:id="rId25"/>
    <p:sldId id="26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E19291-50D4-17A1-0C6F-4B8CB390B254}" v="4" dt="2023-06-20T16:55:46.721"/>
    <p1510:client id="{463753C8-A5AE-495B-A623-9D270F5C24AB}" v="278" dt="2023-06-01T22:36:40.570"/>
    <p1510:client id="{60EF0768-34E0-5C35-814E-F259472CE519}" v="198" dt="2022-10-31T16:35:11.663"/>
    <p1510:client id="{6E463C95-B7E4-F0CB-3437-6C35300EA8CE}" v="2" dt="2023-05-01T08:45:29.399"/>
    <p1510:client id="{72EC322A-6D11-832A-3736-9681307270FA}" v="368" dt="2023-06-20T08:11:37.865"/>
    <p1510:client id="{8AF7A542-999F-576E-8970-580415A45A84}" v="11" dt="2022-10-31T16:15:26.243"/>
    <p1510:client id="{9714BA18-B5D4-13FA-2D68-1F537642B26E}" v="901" dt="2023-04-07T09:59:33.259"/>
    <p1510:client id="{D61FA313-0407-7743-9901-9B42D37E8F65}" v="2" dt="2023-04-17T13:45:10.812"/>
    <p1510:client id="{D9A544AF-27D7-3035-CDFE-1DD236E0EEFC}" v="63" dt="2023-04-17T13:29:43.162"/>
    <p1510:client id="{E836E2F8-6EA5-24E2-6B9A-8508F96D2CF5}" v="923" dt="2023-05-07T20:11:33.4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20"/>
  </p:normalViewPr>
  <p:slideViewPr>
    <p:cSldViewPr snapToGrid="0">
      <p:cViewPr varScale="1">
        <p:scale>
          <a:sx n="103" d="100"/>
          <a:sy n="103" d="100"/>
        </p:scale>
        <p:origin x="6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Barclay" userId="S::fb10@stir.ac.uk::1a9de9fe-3dd9-46c7-90de-ddfb8131350a" providerId="AD" clId="Web-{D9A544AF-27D7-3035-CDFE-1DD236E0EEFC}"/>
    <pc:docChg chg="modSld">
      <pc:chgData name="Fiona Barclay" userId="S::fb10@stir.ac.uk::1a9de9fe-3dd9-46c7-90de-ddfb8131350a" providerId="AD" clId="Web-{D9A544AF-27D7-3035-CDFE-1DD236E0EEFC}" dt="2023-04-17T13:29:43.162" v="44" actId="14100"/>
      <pc:docMkLst>
        <pc:docMk/>
      </pc:docMkLst>
      <pc:sldChg chg="addSp delSp modSp addAnim">
        <pc:chgData name="Fiona Barclay" userId="S::fb10@stir.ac.uk::1a9de9fe-3dd9-46c7-90de-ddfb8131350a" providerId="AD" clId="Web-{D9A544AF-27D7-3035-CDFE-1DD236E0EEFC}" dt="2023-04-17T13:29:43.162" v="44" actId="14100"/>
        <pc:sldMkLst>
          <pc:docMk/>
          <pc:sldMk cId="3387667615" sldId="283"/>
        </pc:sldMkLst>
        <pc:spChg chg="del">
          <ac:chgData name="Fiona Barclay" userId="S::fb10@stir.ac.uk::1a9de9fe-3dd9-46c7-90de-ddfb8131350a" providerId="AD" clId="Web-{D9A544AF-27D7-3035-CDFE-1DD236E0EEFC}" dt="2023-04-17T13:27:08.312" v="0"/>
          <ac:spMkLst>
            <pc:docMk/>
            <pc:sldMk cId="3387667615" sldId="283"/>
            <ac:spMk id="2" creationId="{94836677-65DE-D0BE-A600-D9BAD5FDD2A8}"/>
          </ac:spMkLst>
        </pc:spChg>
        <pc:spChg chg="add del mod">
          <ac:chgData name="Fiona Barclay" userId="S::fb10@stir.ac.uk::1a9de9fe-3dd9-46c7-90de-ddfb8131350a" providerId="AD" clId="Web-{D9A544AF-27D7-3035-CDFE-1DD236E0EEFC}" dt="2023-04-17T13:27:13.016" v="1"/>
          <ac:spMkLst>
            <pc:docMk/>
            <pc:sldMk cId="3387667615" sldId="283"/>
            <ac:spMk id="4" creationId="{87254283-516C-0548-CBF2-ED3ED9760257}"/>
          </ac:spMkLst>
        </pc:spChg>
        <pc:spChg chg="add mod">
          <ac:chgData name="Fiona Barclay" userId="S::fb10@stir.ac.uk::1a9de9fe-3dd9-46c7-90de-ddfb8131350a" providerId="AD" clId="Web-{D9A544AF-27D7-3035-CDFE-1DD236E0EEFC}" dt="2023-04-17T13:29:38.443" v="42" actId="1076"/>
          <ac:spMkLst>
            <pc:docMk/>
            <pc:sldMk cId="3387667615" sldId="283"/>
            <ac:spMk id="6" creationId="{D639A2BF-DDFB-BF56-0E9B-95BFB2F4DB28}"/>
          </ac:spMkLst>
        </pc:spChg>
        <pc:picChg chg="add mod">
          <ac:chgData name="Fiona Barclay" userId="S::fb10@stir.ac.uk::1a9de9fe-3dd9-46c7-90de-ddfb8131350a" providerId="AD" clId="Web-{D9A544AF-27D7-3035-CDFE-1DD236E0EEFC}" dt="2023-04-17T13:29:43.162" v="44" actId="14100"/>
          <ac:picMkLst>
            <pc:docMk/>
            <pc:sldMk cId="3387667615" sldId="283"/>
            <ac:picMk id="5" creationId="{1498179D-3D43-2E85-558C-12950015AB14}"/>
          </ac:picMkLst>
        </pc:picChg>
      </pc:sldChg>
    </pc:docChg>
  </pc:docChgLst>
  <pc:docChgLst>
    <pc:chgData name="Fiona Barclay" userId="S::fb10@stir.ac.uk::1a9de9fe-3dd9-46c7-90de-ddfb8131350a" providerId="AD" clId="Web-{40E19291-50D4-17A1-0C6F-4B8CB390B254}"/>
    <pc:docChg chg="delSld modSld">
      <pc:chgData name="Fiona Barclay" userId="S::fb10@stir.ac.uk::1a9de9fe-3dd9-46c7-90de-ddfb8131350a" providerId="AD" clId="Web-{40E19291-50D4-17A1-0C6F-4B8CB390B254}" dt="2023-06-20T16:55:44.549" v="2" actId="20577"/>
      <pc:docMkLst>
        <pc:docMk/>
      </pc:docMkLst>
      <pc:sldChg chg="modSp">
        <pc:chgData name="Fiona Barclay" userId="S::fb10@stir.ac.uk::1a9de9fe-3dd9-46c7-90de-ddfb8131350a" providerId="AD" clId="Web-{40E19291-50D4-17A1-0C6F-4B8CB390B254}" dt="2023-06-20T16:55:44.549" v="2" actId="20577"/>
        <pc:sldMkLst>
          <pc:docMk/>
          <pc:sldMk cId="3731767248" sldId="259"/>
        </pc:sldMkLst>
        <pc:spChg chg="mod">
          <ac:chgData name="Fiona Barclay" userId="S::fb10@stir.ac.uk::1a9de9fe-3dd9-46c7-90de-ddfb8131350a" providerId="AD" clId="Web-{40E19291-50D4-17A1-0C6F-4B8CB390B254}" dt="2023-06-20T16:55:44.549" v="2" actId="20577"/>
          <ac:spMkLst>
            <pc:docMk/>
            <pc:sldMk cId="3731767248" sldId="259"/>
            <ac:spMk id="2" creationId="{77D7E63D-7027-8415-72EB-5ECCD605444A}"/>
          </ac:spMkLst>
        </pc:spChg>
      </pc:sldChg>
      <pc:sldChg chg="del">
        <pc:chgData name="Fiona Barclay" userId="S::fb10@stir.ac.uk::1a9de9fe-3dd9-46c7-90de-ddfb8131350a" providerId="AD" clId="Web-{40E19291-50D4-17A1-0C6F-4B8CB390B254}" dt="2023-06-20T16:55:38.533" v="0"/>
        <pc:sldMkLst>
          <pc:docMk/>
          <pc:sldMk cId="3387667615" sldId="283"/>
        </pc:sldMkLst>
      </pc:sldChg>
    </pc:docChg>
  </pc:docChgLst>
  <pc:docChgLst>
    <pc:chgData name="Fiona Barclay" userId="S::fb10@stir.ac.uk::1a9de9fe-3dd9-46c7-90de-ddfb8131350a" providerId="AD" clId="Web-{463753C8-A5AE-495B-A623-9D270F5C24AB}"/>
    <pc:docChg chg="delSld modSld">
      <pc:chgData name="Fiona Barclay" userId="S::fb10@stir.ac.uk::1a9de9fe-3dd9-46c7-90de-ddfb8131350a" providerId="AD" clId="Web-{463753C8-A5AE-495B-A623-9D270F5C24AB}" dt="2023-06-01T22:36:40.570" v="275" actId="14100"/>
      <pc:docMkLst>
        <pc:docMk/>
      </pc:docMkLst>
      <pc:sldChg chg="modSp">
        <pc:chgData name="Fiona Barclay" userId="S::fb10@stir.ac.uk::1a9de9fe-3dd9-46c7-90de-ddfb8131350a" providerId="AD" clId="Web-{463753C8-A5AE-495B-A623-9D270F5C24AB}" dt="2023-06-01T22:35:56.381" v="268" actId="20577"/>
        <pc:sldMkLst>
          <pc:docMk/>
          <pc:sldMk cId="220940628" sldId="258"/>
        </pc:sldMkLst>
        <pc:spChg chg="mod">
          <ac:chgData name="Fiona Barclay" userId="S::fb10@stir.ac.uk::1a9de9fe-3dd9-46c7-90de-ddfb8131350a" providerId="AD" clId="Web-{463753C8-A5AE-495B-A623-9D270F5C24AB}" dt="2023-06-01T22:35:56.381" v="268" actId="20577"/>
          <ac:spMkLst>
            <pc:docMk/>
            <pc:sldMk cId="220940628" sldId="258"/>
            <ac:spMk id="3" creationId="{6FCDCA76-572E-602B-3F9C-4221D2CD5869}"/>
          </ac:spMkLst>
        </pc:spChg>
      </pc:sldChg>
      <pc:sldChg chg="modSp">
        <pc:chgData name="Fiona Barclay" userId="S::fb10@stir.ac.uk::1a9de9fe-3dd9-46c7-90de-ddfb8131350a" providerId="AD" clId="Web-{463753C8-A5AE-495B-A623-9D270F5C24AB}" dt="2023-06-01T20:47:55.374" v="4" actId="20577"/>
        <pc:sldMkLst>
          <pc:docMk/>
          <pc:sldMk cId="3731767248" sldId="259"/>
        </pc:sldMkLst>
        <pc:spChg chg="mod">
          <ac:chgData name="Fiona Barclay" userId="S::fb10@stir.ac.uk::1a9de9fe-3dd9-46c7-90de-ddfb8131350a" providerId="AD" clId="Web-{463753C8-A5AE-495B-A623-9D270F5C24AB}" dt="2023-06-01T20:47:55.374" v="4" actId="20577"/>
          <ac:spMkLst>
            <pc:docMk/>
            <pc:sldMk cId="3731767248" sldId="259"/>
            <ac:spMk id="3" creationId="{6FCDCA76-572E-602B-3F9C-4221D2CD5869}"/>
          </ac:spMkLst>
        </pc:spChg>
      </pc:sldChg>
      <pc:sldChg chg="addSp delSp modSp">
        <pc:chgData name="Fiona Barclay" userId="S::fb10@stir.ac.uk::1a9de9fe-3dd9-46c7-90de-ddfb8131350a" providerId="AD" clId="Web-{463753C8-A5AE-495B-A623-9D270F5C24AB}" dt="2023-06-01T20:48:53.220" v="15" actId="20577"/>
        <pc:sldMkLst>
          <pc:docMk/>
          <pc:sldMk cId="2598418399" sldId="260"/>
        </pc:sldMkLst>
        <pc:spChg chg="add del mod">
          <ac:chgData name="Fiona Barclay" userId="S::fb10@stir.ac.uk::1a9de9fe-3dd9-46c7-90de-ddfb8131350a" providerId="AD" clId="Web-{463753C8-A5AE-495B-A623-9D270F5C24AB}" dt="2023-06-01T20:48:53.220" v="15" actId="20577"/>
          <ac:spMkLst>
            <pc:docMk/>
            <pc:sldMk cId="2598418399" sldId="260"/>
            <ac:spMk id="3" creationId="{6FCDCA76-572E-602B-3F9C-4221D2CD5869}"/>
          </ac:spMkLst>
        </pc:spChg>
        <pc:spChg chg="add del mod">
          <ac:chgData name="Fiona Barclay" userId="S::fb10@stir.ac.uk::1a9de9fe-3dd9-46c7-90de-ddfb8131350a" providerId="AD" clId="Web-{463753C8-A5AE-495B-A623-9D270F5C24AB}" dt="2023-06-01T20:48:38.548" v="10"/>
          <ac:spMkLst>
            <pc:docMk/>
            <pc:sldMk cId="2598418399" sldId="260"/>
            <ac:spMk id="5" creationId="{9B618EFA-D759-8F1E-1FD3-29CFB057BB0A}"/>
          </ac:spMkLst>
        </pc:spChg>
      </pc:sldChg>
      <pc:sldChg chg="addSp delSp modSp">
        <pc:chgData name="Fiona Barclay" userId="S::fb10@stir.ac.uk::1a9de9fe-3dd9-46c7-90de-ddfb8131350a" providerId="AD" clId="Web-{463753C8-A5AE-495B-A623-9D270F5C24AB}" dt="2023-06-01T21:10:22.975" v="266" actId="14100"/>
        <pc:sldMkLst>
          <pc:docMk/>
          <pc:sldMk cId="603555596" sldId="261"/>
        </pc:sldMkLst>
        <pc:spChg chg="mod">
          <ac:chgData name="Fiona Barclay" userId="S::fb10@stir.ac.uk::1a9de9fe-3dd9-46c7-90de-ddfb8131350a" providerId="AD" clId="Web-{463753C8-A5AE-495B-A623-9D270F5C24AB}" dt="2023-06-01T21:09:44.661" v="259" actId="20577"/>
          <ac:spMkLst>
            <pc:docMk/>
            <pc:sldMk cId="603555596" sldId="261"/>
            <ac:spMk id="2" creationId="{77D7E63D-7027-8415-72EB-5ECCD605444A}"/>
          </ac:spMkLst>
        </pc:spChg>
        <pc:spChg chg="mod">
          <ac:chgData name="Fiona Barclay" userId="S::fb10@stir.ac.uk::1a9de9fe-3dd9-46c7-90de-ddfb8131350a" providerId="AD" clId="Web-{463753C8-A5AE-495B-A623-9D270F5C24AB}" dt="2023-06-01T21:09:52.395" v="260" actId="20577"/>
          <ac:spMkLst>
            <pc:docMk/>
            <pc:sldMk cId="603555596" sldId="261"/>
            <ac:spMk id="3" creationId="{6FCDCA76-572E-602B-3F9C-4221D2CD5869}"/>
          </ac:spMkLst>
        </pc:spChg>
        <pc:picChg chg="del">
          <ac:chgData name="Fiona Barclay" userId="S::fb10@stir.ac.uk::1a9de9fe-3dd9-46c7-90de-ddfb8131350a" providerId="AD" clId="Web-{463753C8-A5AE-495B-A623-9D270F5C24AB}" dt="2023-06-01T21:10:09.255" v="261"/>
          <ac:picMkLst>
            <pc:docMk/>
            <pc:sldMk cId="603555596" sldId="261"/>
            <ac:picMk id="4" creationId="{0F177AE5-A6A2-6FF6-C31C-9B23CF1A2C8A}"/>
          </ac:picMkLst>
        </pc:picChg>
        <pc:picChg chg="add mod">
          <ac:chgData name="Fiona Barclay" userId="S::fb10@stir.ac.uk::1a9de9fe-3dd9-46c7-90de-ddfb8131350a" providerId="AD" clId="Web-{463753C8-A5AE-495B-A623-9D270F5C24AB}" dt="2023-06-01T21:10:22.975" v="266" actId="14100"/>
          <ac:picMkLst>
            <pc:docMk/>
            <pc:sldMk cId="603555596" sldId="261"/>
            <ac:picMk id="5" creationId="{A4A144F8-F954-BDBB-4F0C-8B8ED0314E97}"/>
          </ac:picMkLst>
        </pc:picChg>
      </pc:sldChg>
      <pc:sldChg chg="modSp">
        <pc:chgData name="Fiona Barclay" userId="S::fb10@stir.ac.uk::1a9de9fe-3dd9-46c7-90de-ddfb8131350a" providerId="AD" clId="Web-{463753C8-A5AE-495B-A623-9D270F5C24AB}" dt="2023-06-01T20:48:20.891" v="8" actId="20577"/>
        <pc:sldMkLst>
          <pc:docMk/>
          <pc:sldMk cId="1867955476" sldId="265"/>
        </pc:sldMkLst>
        <pc:spChg chg="mod">
          <ac:chgData name="Fiona Barclay" userId="S::fb10@stir.ac.uk::1a9de9fe-3dd9-46c7-90de-ddfb8131350a" providerId="AD" clId="Web-{463753C8-A5AE-495B-A623-9D270F5C24AB}" dt="2023-06-01T20:48:20.891" v="8" actId="20577"/>
          <ac:spMkLst>
            <pc:docMk/>
            <pc:sldMk cId="1867955476" sldId="265"/>
            <ac:spMk id="3" creationId="{6FCDCA76-572E-602B-3F9C-4221D2CD5869}"/>
          </ac:spMkLst>
        </pc:spChg>
      </pc:sldChg>
      <pc:sldChg chg="modSp">
        <pc:chgData name="Fiona Barclay" userId="S::fb10@stir.ac.uk::1a9de9fe-3dd9-46c7-90de-ddfb8131350a" providerId="AD" clId="Web-{463753C8-A5AE-495B-A623-9D270F5C24AB}" dt="2023-06-01T20:52:14.197" v="223" actId="1076"/>
        <pc:sldMkLst>
          <pc:docMk/>
          <pc:sldMk cId="1522876328" sldId="268"/>
        </pc:sldMkLst>
        <pc:spChg chg="mod">
          <ac:chgData name="Fiona Barclay" userId="S::fb10@stir.ac.uk::1a9de9fe-3dd9-46c7-90de-ddfb8131350a" providerId="AD" clId="Web-{463753C8-A5AE-495B-A623-9D270F5C24AB}" dt="2023-06-01T20:52:14.197" v="223" actId="1076"/>
          <ac:spMkLst>
            <pc:docMk/>
            <pc:sldMk cId="1522876328" sldId="268"/>
            <ac:spMk id="3" creationId="{6FCDCA76-572E-602B-3F9C-4221D2CD5869}"/>
          </ac:spMkLst>
        </pc:spChg>
      </pc:sldChg>
      <pc:sldChg chg="modSp">
        <pc:chgData name="Fiona Barclay" userId="S::fb10@stir.ac.uk::1a9de9fe-3dd9-46c7-90de-ddfb8131350a" providerId="AD" clId="Web-{463753C8-A5AE-495B-A623-9D270F5C24AB}" dt="2023-06-01T22:36:16.257" v="271" actId="14100"/>
        <pc:sldMkLst>
          <pc:docMk/>
          <pc:sldMk cId="4188143572" sldId="273"/>
        </pc:sldMkLst>
        <pc:spChg chg="mod">
          <ac:chgData name="Fiona Barclay" userId="S::fb10@stir.ac.uk::1a9de9fe-3dd9-46c7-90de-ddfb8131350a" providerId="AD" clId="Web-{463753C8-A5AE-495B-A623-9D270F5C24AB}" dt="2023-06-01T22:36:16.257" v="271" actId="14100"/>
          <ac:spMkLst>
            <pc:docMk/>
            <pc:sldMk cId="4188143572" sldId="273"/>
            <ac:spMk id="3" creationId="{6FCDCA76-572E-602B-3F9C-4221D2CD5869}"/>
          </ac:spMkLst>
        </pc:spChg>
      </pc:sldChg>
      <pc:sldChg chg="modSp">
        <pc:chgData name="Fiona Barclay" userId="S::fb10@stir.ac.uk::1a9de9fe-3dd9-46c7-90de-ddfb8131350a" providerId="AD" clId="Web-{463753C8-A5AE-495B-A623-9D270F5C24AB}" dt="2023-06-01T21:08:58.440" v="247" actId="20577"/>
        <pc:sldMkLst>
          <pc:docMk/>
          <pc:sldMk cId="1349026982" sldId="276"/>
        </pc:sldMkLst>
        <pc:spChg chg="mod">
          <ac:chgData name="Fiona Barclay" userId="S::fb10@stir.ac.uk::1a9de9fe-3dd9-46c7-90de-ddfb8131350a" providerId="AD" clId="Web-{463753C8-A5AE-495B-A623-9D270F5C24AB}" dt="2023-06-01T21:08:58.440" v="247" actId="20577"/>
          <ac:spMkLst>
            <pc:docMk/>
            <pc:sldMk cId="1349026982" sldId="276"/>
            <ac:spMk id="3" creationId="{6FCDCA76-572E-602B-3F9C-4221D2CD5869}"/>
          </ac:spMkLst>
        </pc:spChg>
      </pc:sldChg>
      <pc:sldChg chg="modSp">
        <pc:chgData name="Fiona Barclay" userId="S::fb10@stir.ac.uk::1a9de9fe-3dd9-46c7-90de-ddfb8131350a" providerId="AD" clId="Web-{463753C8-A5AE-495B-A623-9D270F5C24AB}" dt="2023-06-01T22:36:40.570" v="275" actId="14100"/>
        <pc:sldMkLst>
          <pc:docMk/>
          <pc:sldMk cId="4012877015" sldId="277"/>
        </pc:sldMkLst>
        <pc:spChg chg="mod">
          <ac:chgData name="Fiona Barclay" userId="S::fb10@stir.ac.uk::1a9de9fe-3dd9-46c7-90de-ddfb8131350a" providerId="AD" clId="Web-{463753C8-A5AE-495B-A623-9D270F5C24AB}" dt="2023-06-01T22:36:40.570" v="275" actId="14100"/>
          <ac:spMkLst>
            <pc:docMk/>
            <pc:sldMk cId="4012877015" sldId="277"/>
            <ac:spMk id="3" creationId="{6FCDCA76-572E-602B-3F9C-4221D2CD5869}"/>
          </ac:spMkLst>
        </pc:spChg>
      </pc:sldChg>
      <pc:sldChg chg="modSp">
        <pc:chgData name="Fiona Barclay" userId="S::fb10@stir.ac.uk::1a9de9fe-3dd9-46c7-90de-ddfb8131350a" providerId="AD" clId="Web-{463753C8-A5AE-495B-A623-9D270F5C24AB}" dt="2023-06-01T21:08:09.032" v="243" actId="20577"/>
        <pc:sldMkLst>
          <pc:docMk/>
          <pc:sldMk cId="1328883535" sldId="278"/>
        </pc:sldMkLst>
        <pc:spChg chg="mod">
          <ac:chgData name="Fiona Barclay" userId="S::fb10@stir.ac.uk::1a9de9fe-3dd9-46c7-90de-ddfb8131350a" providerId="AD" clId="Web-{463753C8-A5AE-495B-A623-9D270F5C24AB}" dt="2023-06-01T21:08:09.032" v="243" actId="20577"/>
          <ac:spMkLst>
            <pc:docMk/>
            <pc:sldMk cId="1328883535" sldId="278"/>
            <ac:spMk id="3" creationId="{6FCDCA76-572E-602B-3F9C-4221D2CD5869}"/>
          </ac:spMkLst>
        </pc:spChg>
      </pc:sldChg>
      <pc:sldChg chg="del">
        <pc:chgData name="Fiona Barclay" userId="S::fb10@stir.ac.uk::1a9de9fe-3dd9-46c7-90de-ddfb8131350a" providerId="AD" clId="Web-{463753C8-A5AE-495B-A623-9D270F5C24AB}" dt="2023-06-01T21:09:19.331" v="250"/>
        <pc:sldMkLst>
          <pc:docMk/>
          <pc:sldMk cId="4257491990" sldId="279"/>
        </pc:sldMkLst>
      </pc:sldChg>
      <pc:sldChg chg="modSp">
        <pc:chgData name="Fiona Barclay" userId="S::fb10@stir.ac.uk::1a9de9fe-3dd9-46c7-90de-ddfb8131350a" providerId="AD" clId="Web-{463753C8-A5AE-495B-A623-9D270F5C24AB}" dt="2023-06-01T21:08:20.188" v="245" actId="20577"/>
        <pc:sldMkLst>
          <pc:docMk/>
          <pc:sldMk cId="2155227391" sldId="281"/>
        </pc:sldMkLst>
        <pc:spChg chg="mod">
          <ac:chgData name="Fiona Barclay" userId="S::fb10@stir.ac.uk::1a9de9fe-3dd9-46c7-90de-ddfb8131350a" providerId="AD" clId="Web-{463753C8-A5AE-495B-A623-9D270F5C24AB}" dt="2023-06-01T21:08:20.188" v="245" actId="20577"/>
          <ac:spMkLst>
            <pc:docMk/>
            <pc:sldMk cId="2155227391" sldId="281"/>
            <ac:spMk id="3" creationId="{6FCDCA76-572E-602B-3F9C-4221D2CD5869}"/>
          </ac:spMkLst>
        </pc:spChg>
      </pc:sldChg>
      <pc:sldChg chg="modSp">
        <pc:chgData name="Fiona Barclay" userId="S::fb10@stir.ac.uk::1a9de9fe-3dd9-46c7-90de-ddfb8131350a" providerId="AD" clId="Web-{463753C8-A5AE-495B-A623-9D270F5C24AB}" dt="2023-06-01T21:09:06.456" v="249" actId="20577"/>
        <pc:sldMkLst>
          <pc:docMk/>
          <pc:sldMk cId="4022264969" sldId="282"/>
        </pc:sldMkLst>
        <pc:spChg chg="mod">
          <ac:chgData name="Fiona Barclay" userId="S::fb10@stir.ac.uk::1a9de9fe-3dd9-46c7-90de-ddfb8131350a" providerId="AD" clId="Web-{463753C8-A5AE-495B-A623-9D270F5C24AB}" dt="2023-06-01T21:09:06.456" v="249" actId="20577"/>
          <ac:spMkLst>
            <pc:docMk/>
            <pc:sldMk cId="4022264969" sldId="282"/>
            <ac:spMk id="3" creationId="{6FCDCA76-572E-602B-3F9C-4221D2CD5869}"/>
          </ac:spMkLst>
        </pc:spChg>
      </pc:sldChg>
    </pc:docChg>
  </pc:docChgLst>
  <pc:docChgLst>
    <pc:chgData name="Fiona Barclay" userId="S::fb10@stir.ac.uk::1a9de9fe-3dd9-46c7-90de-ddfb8131350a" providerId="AD" clId="Web-{E836E2F8-6EA5-24E2-6B9A-8508F96D2CF5}"/>
    <pc:docChg chg="modSld">
      <pc:chgData name="Fiona Barclay" userId="S::fb10@stir.ac.uk::1a9de9fe-3dd9-46c7-90de-ddfb8131350a" providerId="AD" clId="Web-{E836E2F8-6EA5-24E2-6B9A-8508F96D2CF5}" dt="2023-05-07T20:11:33.410" v="923" actId="20577"/>
      <pc:docMkLst>
        <pc:docMk/>
      </pc:docMkLst>
      <pc:sldChg chg="modSp">
        <pc:chgData name="Fiona Barclay" userId="S::fb10@stir.ac.uk::1a9de9fe-3dd9-46c7-90de-ddfb8131350a" providerId="AD" clId="Web-{E836E2F8-6EA5-24E2-6B9A-8508F96D2CF5}" dt="2023-05-07T19:27:04.177" v="12" actId="20577"/>
        <pc:sldMkLst>
          <pc:docMk/>
          <pc:sldMk cId="1195158445" sldId="256"/>
        </pc:sldMkLst>
        <pc:spChg chg="mod">
          <ac:chgData name="Fiona Barclay" userId="S::fb10@stir.ac.uk::1a9de9fe-3dd9-46c7-90de-ddfb8131350a" providerId="AD" clId="Web-{E836E2F8-6EA5-24E2-6B9A-8508F96D2CF5}" dt="2023-05-07T19:27:04.177" v="12" actId="20577"/>
          <ac:spMkLst>
            <pc:docMk/>
            <pc:sldMk cId="1195158445" sldId="256"/>
            <ac:spMk id="2" creationId="{F252737E-3663-9588-26F4-CBCF180F6314}"/>
          </ac:spMkLst>
        </pc:spChg>
      </pc:sldChg>
      <pc:sldChg chg="modSp">
        <pc:chgData name="Fiona Barclay" userId="S::fb10@stir.ac.uk::1a9de9fe-3dd9-46c7-90de-ddfb8131350a" providerId="AD" clId="Web-{E836E2F8-6EA5-24E2-6B9A-8508F96D2CF5}" dt="2023-05-07T19:48:33.849" v="495" actId="20577"/>
        <pc:sldMkLst>
          <pc:docMk/>
          <pc:sldMk cId="220940628" sldId="258"/>
        </pc:sldMkLst>
        <pc:spChg chg="mod">
          <ac:chgData name="Fiona Barclay" userId="S::fb10@stir.ac.uk::1a9de9fe-3dd9-46c7-90de-ddfb8131350a" providerId="AD" clId="Web-{E836E2F8-6EA5-24E2-6B9A-8508F96D2CF5}" dt="2023-05-07T19:48:33.849" v="495" actId="20577"/>
          <ac:spMkLst>
            <pc:docMk/>
            <pc:sldMk cId="220940628" sldId="258"/>
            <ac:spMk id="3" creationId="{6FCDCA76-572E-602B-3F9C-4221D2CD5869}"/>
          </ac:spMkLst>
        </pc:spChg>
      </pc:sldChg>
      <pc:sldChg chg="modSp">
        <pc:chgData name="Fiona Barclay" userId="S::fb10@stir.ac.uk::1a9de9fe-3dd9-46c7-90de-ddfb8131350a" providerId="AD" clId="Web-{E836E2F8-6EA5-24E2-6B9A-8508F96D2CF5}" dt="2023-05-07T19:36:47.091" v="416" actId="20577"/>
        <pc:sldMkLst>
          <pc:docMk/>
          <pc:sldMk cId="3731767248" sldId="259"/>
        </pc:sldMkLst>
        <pc:spChg chg="mod">
          <ac:chgData name="Fiona Barclay" userId="S::fb10@stir.ac.uk::1a9de9fe-3dd9-46c7-90de-ddfb8131350a" providerId="AD" clId="Web-{E836E2F8-6EA5-24E2-6B9A-8508F96D2CF5}" dt="2023-05-07T19:36:47.091" v="416" actId="20577"/>
          <ac:spMkLst>
            <pc:docMk/>
            <pc:sldMk cId="3731767248" sldId="259"/>
            <ac:spMk id="2" creationId="{77D7E63D-7027-8415-72EB-5ECCD605444A}"/>
          </ac:spMkLst>
        </pc:spChg>
        <pc:spChg chg="mod">
          <ac:chgData name="Fiona Barclay" userId="S::fb10@stir.ac.uk::1a9de9fe-3dd9-46c7-90de-ddfb8131350a" providerId="AD" clId="Web-{E836E2F8-6EA5-24E2-6B9A-8508F96D2CF5}" dt="2023-05-07T19:28:27.695" v="22" actId="20577"/>
          <ac:spMkLst>
            <pc:docMk/>
            <pc:sldMk cId="3731767248" sldId="259"/>
            <ac:spMk id="3" creationId="{6FCDCA76-572E-602B-3F9C-4221D2CD5869}"/>
          </ac:spMkLst>
        </pc:spChg>
      </pc:sldChg>
      <pc:sldChg chg="addSp delSp modSp">
        <pc:chgData name="Fiona Barclay" userId="S::fb10@stir.ac.uk::1a9de9fe-3dd9-46c7-90de-ddfb8131350a" providerId="AD" clId="Web-{E836E2F8-6EA5-24E2-6B9A-8508F96D2CF5}" dt="2023-05-07T19:44:07.449" v="459" actId="20577"/>
        <pc:sldMkLst>
          <pc:docMk/>
          <pc:sldMk cId="2598418399" sldId="260"/>
        </pc:sldMkLst>
        <pc:spChg chg="mod">
          <ac:chgData name="Fiona Barclay" userId="S::fb10@stir.ac.uk::1a9de9fe-3dd9-46c7-90de-ddfb8131350a" providerId="AD" clId="Web-{E836E2F8-6EA5-24E2-6B9A-8508F96D2CF5}" dt="2023-05-07T19:39:07.643" v="455" actId="1076"/>
          <ac:spMkLst>
            <pc:docMk/>
            <pc:sldMk cId="2598418399" sldId="260"/>
            <ac:spMk id="2" creationId="{77D7E63D-7027-8415-72EB-5ECCD605444A}"/>
          </ac:spMkLst>
        </pc:spChg>
        <pc:spChg chg="add del mod">
          <ac:chgData name="Fiona Barclay" userId="S::fb10@stir.ac.uk::1a9de9fe-3dd9-46c7-90de-ddfb8131350a" providerId="AD" clId="Web-{E836E2F8-6EA5-24E2-6B9A-8508F96D2CF5}" dt="2023-05-07T19:44:07.449" v="459" actId="20577"/>
          <ac:spMkLst>
            <pc:docMk/>
            <pc:sldMk cId="2598418399" sldId="260"/>
            <ac:spMk id="3" creationId="{6FCDCA76-572E-602B-3F9C-4221D2CD5869}"/>
          </ac:spMkLst>
        </pc:spChg>
        <pc:spChg chg="add del mod">
          <ac:chgData name="Fiona Barclay" userId="S::fb10@stir.ac.uk::1a9de9fe-3dd9-46c7-90de-ddfb8131350a" providerId="AD" clId="Web-{E836E2F8-6EA5-24E2-6B9A-8508F96D2CF5}" dt="2023-05-07T19:44:00.480" v="457"/>
          <ac:spMkLst>
            <pc:docMk/>
            <pc:sldMk cId="2598418399" sldId="260"/>
            <ac:spMk id="5" creationId="{50885F44-E1AB-487A-B51F-5B5D75F011E7}"/>
          </ac:spMkLst>
        </pc:spChg>
      </pc:sldChg>
      <pc:sldChg chg="modSp">
        <pc:chgData name="Fiona Barclay" userId="S::fb10@stir.ac.uk::1a9de9fe-3dd9-46c7-90de-ddfb8131350a" providerId="AD" clId="Web-{E836E2F8-6EA5-24E2-6B9A-8508F96D2CF5}" dt="2023-05-07T19:44:42.029" v="467" actId="20577"/>
        <pc:sldMkLst>
          <pc:docMk/>
          <pc:sldMk cId="2224488643" sldId="264"/>
        </pc:sldMkLst>
        <pc:spChg chg="mod">
          <ac:chgData name="Fiona Barclay" userId="S::fb10@stir.ac.uk::1a9de9fe-3dd9-46c7-90de-ddfb8131350a" providerId="AD" clId="Web-{E836E2F8-6EA5-24E2-6B9A-8508F96D2CF5}" dt="2023-05-07T19:44:42.029" v="467" actId="20577"/>
          <ac:spMkLst>
            <pc:docMk/>
            <pc:sldMk cId="2224488643" sldId="264"/>
            <ac:spMk id="2" creationId="{77D7E63D-7027-8415-72EB-5ECCD605444A}"/>
          </ac:spMkLst>
        </pc:spChg>
        <pc:spChg chg="mod">
          <ac:chgData name="Fiona Barclay" userId="S::fb10@stir.ac.uk::1a9de9fe-3dd9-46c7-90de-ddfb8131350a" providerId="AD" clId="Web-{E836E2F8-6EA5-24E2-6B9A-8508F96D2CF5}" dt="2023-05-07T19:44:31.591" v="465" actId="20577"/>
          <ac:spMkLst>
            <pc:docMk/>
            <pc:sldMk cId="2224488643" sldId="264"/>
            <ac:spMk id="3" creationId="{6FCDCA76-572E-602B-3F9C-4221D2CD5869}"/>
          </ac:spMkLst>
        </pc:spChg>
      </pc:sldChg>
      <pc:sldChg chg="modSp">
        <pc:chgData name="Fiona Barclay" userId="S::fb10@stir.ac.uk::1a9de9fe-3dd9-46c7-90de-ddfb8131350a" providerId="AD" clId="Web-{E836E2F8-6EA5-24E2-6B9A-8508F96D2CF5}" dt="2023-05-07T19:38:15.844" v="434" actId="14100"/>
        <pc:sldMkLst>
          <pc:docMk/>
          <pc:sldMk cId="1867955476" sldId="265"/>
        </pc:sldMkLst>
        <pc:spChg chg="mod">
          <ac:chgData name="Fiona Barclay" userId="S::fb10@stir.ac.uk::1a9de9fe-3dd9-46c7-90de-ddfb8131350a" providerId="AD" clId="Web-{E836E2F8-6EA5-24E2-6B9A-8508F96D2CF5}" dt="2023-05-07T19:38:03.734" v="429" actId="20577"/>
          <ac:spMkLst>
            <pc:docMk/>
            <pc:sldMk cId="1867955476" sldId="265"/>
            <ac:spMk id="2" creationId="{77D7E63D-7027-8415-72EB-5ECCD605444A}"/>
          </ac:spMkLst>
        </pc:spChg>
        <pc:spChg chg="mod">
          <ac:chgData name="Fiona Barclay" userId="S::fb10@stir.ac.uk::1a9de9fe-3dd9-46c7-90de-ddfb8131350a" providerId="AD" clId="Web-{E836E2F8-6EA5-24E2-6B9A-8508F96D2CF5}" dt="2023-05-07T19:38:15.844" v="434" actId="14100"/>
          <ac:spMkLst>
            <pc:docMk/>
            <pc:sldMk cId="1867955476" sldId="265"/>
            <ac:spMk id="3" creationId="{6FCDCA76-572E-602B-3F9C-4221D2CD5869}"/>
          </ac:spMkLst>
        </pc:spChg>
      </pc:sldChg>
      <pc:sldChg chg="modSp">
        <pc:chgData name="Fiona Barclay" userId="S::fb10@stir.ac.uk::1a9de9fe-3dd9-46c7-90de-ddfb8131350a" providerId="AD" clId="Web-{E836E2F8-6EA5-24E2-6B9A-8508F96D2CF5}" dt="2023-05-07T19:37:36.468" v="425" actId="1076"/>
        <pc:sldMkLst>
          <pc:docMk/>
          <pc:sldMk cId="1593673870" sldId="266"/>
        </pc:sldMkLst>
        <pc:spChg chg="mod">
          <ac:chgData name="Fiona Barclay" userId="S::fb10@stir.ac.uk::1a9de9fe-3dd9-46c7-90de-ddfb8131350a" providerId="AD" clId="Web-{E836E2F8-6EA5-24E2-6B9A-8508F96D2CF5}" dt="2023-05-07T19:37:34.264" v="424" actId="20577"/>
          <ac:spMkLst>
            <pc:docMk/>
            <pc:sldMk cId="1593673870" sldId="266"/>
            <ac:spMk id="2" creationId="{77D7E63D-7027-8415-72EB-5ECCD605444A}"/>
          </ac:spMkLst>
        </pc:spChg>
        <pc:spChg chg="mod">
          <ac:chgData name="Fiona Barclay" userId="S::fb10@stir.ac.uk::1a9de9fe-3dd9-46c7-90de-ddfb8131350a" providerId="AD" clId="Web-{E836E2F8-6EA5-24E2-6B9A-8508F96D2CF5}" dt="2023-05-07T19:33:26.366" v="174" actId="20577"/>
          <ac:spMkLst>
            <pc:docMk/>
            <pc:sldMk cId="1593673870" sldId="266"/>
            <ac:spMk id="3" creationId="{6FCDCA76-572E-602B-3F9C-4221D2CD5869}"/>
          </ac:spMkLst>
        </pc:spChg>
        <pc:picChg chg="mod">
          <ac:chgData name="Fiona Barclay" userId="S::fb10@stir.ac.uk::1a9de9fe-3dd9-46c7-90de-ddfb8131350a" providerId="AD" clId="Web-{E836E2F8-6EA5-24E2-6B9A-8508F96D2CF5}" dt="2023-05-07T19:37:36.468" v="425" actId="1076"/>
          <ac:picMkLst>
            <pc:docMk/>
            <pc:sldMk cId="1593673870" sldId="266"/>
            <ac:picMk id="4" creationId="{A07B9BD8-007F-A455-C256-C465B0143D45}"/>
          </ac:picMkLst>
        </pc:picChg>
      </pc:sldChg>
      <pc:sldChg chg="modSp">
        <pc:chgData name="Fiona Barclay" userId="S::fb10@stir.ac.uk::1a9de9fe-3dd9-46c7-90de-ddfb8131350a" providerId="AD" clId="Web-{E836E2F8-6EA5-24E2-6B9A-8508F96D2CF5}" dt="2023-05-07T19:51:33.214" v="573" actId="20577"/>
        <pc:sldMkLst>
          <pc:docMk/>
          <pc:sldMk cId="592783956" sldId="269"/>
        </pc:sldMkLst>
        <pc:spChg chg="mod">
          <ac:chgData name="Fiona Barclay" userId="S::fb10@stir.ac.uk::1a9de9fe-3dd9-46c7-90de-ddfb8131350a" providerId="AD" clId="Web-{E836E2F8-6EA5-24E2-6B9A-8508F96D2CF5}" dt="2023-05-07T19:51:33.214" v="573" actId="20577"/>
          <ac:spMkLst>
            <pc:docMk/>
            <pc:sldMk cId="592783956" sldId="269"/>
            <ac:spMk id="2" creationId="{77D7E63D-7027-8415-72EB-5ECCD605444A}"/>
          </ac:spMkLst>
        </pc:spChg>
        <pc:spChg chg="mod">
          <ac:chgData name="Fiona Barclay" userId="S::fb10@stir.ac.uk::1a9de9fe-3dd9-46c7-90de-ddfb8131350a" providerId="AD" clId="Web-{E836E2F8-6EA5-24E2-6B9A-8508F96D2CF5}" dt="2023-05-07T19:51:16.729" v="568" actId="20577"/>
          <ac:spMkLst>
            <pc:docMk/>
            <pc:sldMk cId="592783956" sldId="269"/>
            <ac:spMk id="3" creationId="{6FCDCA76-572E-602B-3F9C-4221D2CD5869}"/>
          </ac:spMkLst>
        </pc:spChg>
      </pc:sldChg>
      <pc:sldChg chg="modSp">
        <pc:chgData name="Fiona Barclay" userId="S::fb10@stir.ac.uk::1a9de9fe-3dd9-46c7-90de-ddfb8131350a" providerId="AD" clId="Web-{E836E2F8-6EA5-24E2-6B9A-8508F96D2CF5}" dt="2023-05-07T20:04:13.130" v="811" actId="20577"/>
        <pc:sldMkLst>
          <pc:docMk/>
          <pc:sldMk cId="1069832157" sldId="270"/>
        </pc:sldMkLst>
        <pc:spChg chg="mod">
          <ac:chgData name="Fiona Barclay" userId="S::fb10@stir.ac.uk::1a9de9fe-3dd9-46c7-90de-ddfb8131350a" providerId="AD" clId="Web-{E836E2F8-6EA5-24E2-6B9A-8508F96D2CF5}" dt="2023-05-07T20:03:36.769" v="787" actId="20577"/>
          <ac:spMkLst>
            <pc:docMk/>
            <pc:sldMk cId="1069832157" sldId="270"/>
            <ac:spMk id="2" creationId="{77D7E63D-7027-8415-72EB-5ECCD605444A}"/>
          </ac:spMkLst>
        </pc:spChg>
        <pc:spChg chg="mod">
          <ac:chgData name="Fiona Barclay" userId="S::fb10@stir.ac.uk::1a9de9fe-3dd9-46c7-90de-ddfb8131350a" providerId="AD" clId="Web-{E836E2F8-6EA5-24E2-6B9A-8508F96D2CF5}" dt="2023-05-07T20:04:13.130" v="811" actId="20577"/>
          <ac:spMkLst>
            <pc:docMk/>
            <pc:sldMk cId="1069832157" sldId="270"/>
            <ac:spMk id="3" creationId="{6FCDCA76-572E-602B-3F9C-4221D2CD5869}"/>
          </ac:spMkLst>
        </pc:spChg>
      </pc:sldChg>
      <pc:sldChg chg="modSp">
        <pc:chgData name="Fiona Barclay" userId="S::fb10@stir.ac.uk::1a9de9fe-3dd9-46c7-90de-ddfb8131350a" providerId="AD" clId="Web-{E836E2F8-6EA5-24E2-6B9A-8508F96D2CF5}" dt="2023-05-07T20:07:31.527" v="863" actId="20577"/>
        <pc:sldMkLst>
          <pc:docMk/>
          <pc:sldMk cId="2605728190" sldId="271"/>
        </pc:sldMkLst>
        <pc:spChg chg="mod">
          <ac:chgData name="Fiona Barclay" userId="S::fb10@stir.ac.uk::1a9de9fe-3dd9-46c7-90de-ddfb8131350a" providerId="AD" clId="Web-{E836E2F8-6EA5-24E2-6B9A-8508F96D2CF5}" dt="2023-05-07T20:07:31.527" v="863" actId="20577"/>
          <ac:spMkLst>
            <pc:docMk/>
            <pc:sldMk cId="2605728190" sldId="271"/>
            <ac:spMk id="3" creationId="{6FCDCA76-572E-602B-3F9C-4221D2CD5869}"/>
          </ac:spMkLst>
        </pc:spChg>
      </pc:sldChg>
      <pc:sldChg chg="modSp">
        <pc:chgData name="Fiona Barclay" userId="S::fb10@stir.ac.uk::1a9de9fe-3dd9-46c7-90de-ddfb8131350a" providerId="AD" clId="Web-{E836E2F8-6EA5-24E2-6B9A-8508F96D2CF5}" dt="2023-05-07T19:49:34.257" v="511" actId="1076"/>
        <pc:sldMkLst>
          <pc:docMk/>
          <pc:sldMk cId="850688835" sldId="272"/>
        </pc:sldMkLst>
        <pc:spChg chg="mod">
          <ac:chgData name="Fiona Barclay" userId="S::fb10@stir.ac.uk::1a9de9fe-3dd9-46c7-90de-ddfb8131350a" providerId="AD" clId="Web-{E836E2F8-6EA5-24E2-6B9A-8508F96D2CF5}" dt="2023-05-07T19:49:23.897" v="509" actId="20577"/>
          <ac:spMkLst>
            <pc:docMk/>
            <pc:sldMk cId="850688835" sldId="272"/>
            <ac:spMk id="3" creationId="{6FCDCA76-572E-602B-3F9C-4221D2CD5869}"/>
          </ac:spMkLst>
        </pc:spChg>
        <pc:picChg chg="mod">
          <ac:chgData name="Fiona Barclay" userId="S::fb10@stir.ac.uk::1a9de9fe-3dd9-46c7-90de-ddfb8131350a" providerId="AD" clId="Web-{E836E2F8-6EA5-24E2-6B9A-8508F96D2CF5}" dt="2023-05-07T19:49:34.257" v="511" actId="1076"/>
          <ac:picMkLst>
            <pc:docMk/>
            <pc:sldMk cId="850688835" sldId="272"/>
            <ac:picMk id="1026" creationId="{E5BA8E42-761E-D078-9A4D-070002EC0462}"/>
          </ac:picMkLst>
        </pc:picChg>
      </pc:sldChg>
      <pc:sldChg chg="modSp">
        <pc:chgData name="Fiona Barclay" userId="S::fb10@stir.ac.uk::1a9de9fe-3dd9-46c7-90de-ddfb8131350a" providerId="AD" clId="Web-{E836E2F8-6EA5-24E2-6B9A-8508F96D2CF5}" dt="2023-05-07T19:59:38.683" v="686" actId="20577"/>
        <pc:sldMkLst>
          <pc:docMk/>
          <pc:sldMk cId="846358594" sldId="274"/>
        </pc:sldMkLst>
        <pc:spChg chg="mod">
          <ac:chgData name="Fiona Barclay" userId="S::fb10@stir.ac.uk::1a9de9fe-3dd9-46c7-90de-ddfb8131350a" providerId="AD" clId="Web-{E836E2F8-6EA5-24E2-6B9A-8508F96D2CF5}" dt="2023-05-07T19:57:42.430" v="628" actId="20577"/>
          <ac:spMkLst>
            <pc:docMk/>
            <pc:sldMk cId="846358594" sldId="274"/>
            <ac:spMk id="2" creationId="{77D7E63D-7027-8415-72EB-5ECCD605444A}"/>
          </ac:spMkLst>
        </pc:spChg>
        <pc:spChg chg="mod">
          <ac:chgData name="Fiona Barclay" userId="S::fb10@stir.ac.uk::1a9de9fe-3dd9-46c7-90de-ddfb8131350a" providerId="AD" clId="Web-{E836E2F8-6EA5-24E2-6B9A-8508F96D2CF5}" dt="2023-05-07T19:59:38.683" v="686" actId="20577"/>
          <ac:spMkLst>
            <pc:docMk/>
            <pc:sldMk cId="846358594" sldId="274"/>
            <ac:spMk id="3" creationId="{6FCDCA76-572E-602B-3F9C-4221D2CD5869}"/>
          </ac:spMkLst>
        </pc:spChg>
      </pc:sldChg>
      <pc:sldChg chg="modSp">
        <pc:chgData name="Fiona Barclay" userId="S::fb10@stir.ac.uk::1a9de9fe-3dd9-46c7-90de-ddfb8131350a" providerId="AD" clId="Web-{E836E2F8-6EA5-24E2-6B9A-8508F96D2CF5}" dt="2023-05-07T20:11:33.410" v="923" actId="20577"/>
        <pc:sldMkLst>
          <pc:docMk/>
          <pc:sldMk cId="3908493784" sldId="275"/>
        </pc:sldMkLst>
        <pc:spChg chg="mod">
          <ac:chgData name="Fiona Barclay" userId="S::fb10@stir.ac.uk::1a9de9fe-3dd9-46c7-90de-ddfb8131350a" providerId="AD" clId="Web-{E836E2F8-6EA5-24E2-6B9A-8508F96D2CF5}" dt="2023-05-07T20:09:28.547" v="894" actId="20577"/>
          <ac:spMkLst>
            <pc:docMk/>
            <pc:sldMk cId="3908493784" sldId="275"/>
            <ac:spMk id="2" creationId="{77D7E63D-7027-8415-72EB-5ECCD605444A}"/>
          </ac:spMkLst>
        </pc:spChg>
        <pc:spChg chg="mod">
          <ac:chgData name="Fiona Barclay" userId="S::fb10@stir.ac.uk::1a9de9fe-3dd9-46c7-90de-ddfb8131350a" providerId="AD" clId="Web-{E836E2F8-6EA5-24E2-6B9A-8508F96D2CF5}" dt="2023-05-07T20:09:21.750" v="881" actId="20577"/>
          <ac:spMkLst>
            <pc:docMk/>
            <pc:sldMk cId="3908493784" sldId="275"/>
            <ac:spMk id="3" creationId="{6FCDCA76-572E-602B-3F9C-4221D2CD5869}"/>
          </ac:spMkLst>
        </pc:spChg>
        <pc:spChg chg="mod">
          <ac:chgData name="Fiona Barclay" userId="S::fb10@stir.ac.uk::1a9de9fe-3dd9-46c7-90de-ddfb8131350a" providerId="AD" clId="Web-{E836E2F8-6EA5-24E2-6B9A-8508F96D2CF5}" dt="2023-05-07T20:11:33.410" v="923" actId="20577"/>
          <ac:spMkLst>
            <pc:docMk/>
            <pc:sldMk cId="3908493784" sldId="275"/>
            <ac:spMk id="5" creationId="{DAE56CCB-5FA2-1147-B3B0-A983107499C0}"/>
          </ac:spMkLst>
        </pc:spChg>
      </pc:sldChg>
      <pc:sldChg chg="modSp">
        <pc:chgData name="Fiona Barclay" userId="S::fb10@stir.ac.uk::1a9de9fe-3dd9-46c7-90de-ddfb8131350a" providerId="AD" clId="Web-{E836E2F8-6EA5-24E2-6B9A-8508F96D2CF5}" dt="2023-05-07T20:01:10.468" v="701" actId="20577"/>
        <pc:sldMkLst>
          <pc:docMk/>
          <pc:sldMk cId="4012877015" sldId="277"/>
        </pc:sldMkLst>
        <pc:spChg chg="mod">
          <ac:chgData name="Fiona Barclay" userId="S::fb10@stir.ac.uk::1a9de9fe-3dd9-46c7-90de-ddfb8131350a" providerId="AD" clId="Web-{E836E2F8-6EA5-24E2-6B9A-8508F96D2CF5}" dt="2023-05-07T19:51:53.090" v="580" actId="20577"/>
          <ac:spMkLst>
            <pc:docMk/>
            <pc:sldMk cId="4012877015" sldId="277"/>
            <ac:spMk id="2" creationId="{77D7E63D-7027-8415-72EB-5ECCD605444A}"/>
          </ac:spMkLst>
        </pc:spChg>
        <pc:spChg chg="mod">
          <ac:chgData name="Fiona Barclay" userId="S::fb10@stir.ac.uk::1a9de9fe-3dd9-46c7-90de-ddfb8131350a" providerId="AD" clId="Web-{E836E2F8-6EA5-24E2-6B9A-8508F96D2CF5}" dt="2023-05-07T20:01:10.468" v="701" actId="20577"/>
          <ac:spMkLst>
            <pc:docMk/>
            <pc:sldMk cId="4012877015" sldId="277"/>
            <ac:spMk id="3" creationId="{6FCDCA76-572E-602B-3F9C-4221D2CD5869}"/>
          </ac:spMkLst>
        </pc:spChg>
      </pc:sldChg>
      <pc:sldChg chg="modSp">
        <pc:chgData name="Fiona Barclay" userId="S::fb10@stir.ac.uk::1a9de9fe-3dd9-46c7-90de-ddfb8131350a" providerId="AD" clId="Web-{E836E2F8-6EA5-24E2-6B9A-8508F96D2CF5}" dt="2023-05-07T20:08:59.936" v="879" actId="20577"/>
        <pc:sldMkLst>
          <pc:docMk/>
          <pc:sldMk cId="1328883535" sldId="278"/>
        </pc:sldMkLst>
        <pc:spChg chg="mod">
          <ac:chgData name="Fiona Barclay" userId="S::fb10@stir.ac.uk::1a9de9fe-3dd9-46c7-90de-ddfb8131350a" providerId="AD" clId="Web-{E836E2F8-6EA5-24E2-6B9A-8508F96D2CF5}" dt="2023-05-07T20:08:59.936" v="879" actId="20577"/>
          <ac:spMkLst>
            <pc:docMk/>
            <pc:sldMk cId="1328883535" sldId="278"/>
            <ac:spMk id="3" creationId="{6FCDCA76-572E-602B-3F9C-4221D2CD5869}"/>
          </ac:spMkLst>
        </pc:spChg>
      </pc:sldChg>
      <pc:sldChg chg="modSp">
        <pc:chgData name="Fiona Barclay" userId="S::fb10@stir.ac.uk::1a9de9fe-3dd9-46c7-90de-ddfb8131350a" providerId="AD" clId="Web-{E836E2F8-6EA5-24E2-6B9A-8508F96D2CF5}" dt="2023-05-07T20:03:18.472" v="774" actId="20577"/>
        <pc:sldMkLst>
          <pc:docMk/>
          <pc:sldMk cId="1552443427" sldId="280"/>
        </pc:sldMkLst>
        <pc:spChg chg="mod">
          <ac:chgData name="Fiona Barclay" userId="S::fb10@stir.ac.uk::1a9de9fe-3dd9-46c7-90de-ddfb8131350a" providerId="AD" clId="Web-{E836E2F8-6EA5-24E2-6B9A-8508F96D2CF5}" dt="2023-05-07T20:01:31.687" v="716" actId="20577"/>
          <ac:spMkLst>
            <pc:docMk/>
            <pc:sldMk cId="1552443427" sldId="280"/>
            <ac:spMk id="2" creationId="{77D7E63D-7027-8415-72EB-5ECCD605444A}"/>
          </ac:spMkLst>
        </pc:spChg>
        <pc:spChg chg="mod">
          <ac:chgData name="Fiona Barclay" userId="S::fb10@stir.ac.uk::1a9de9fe-3dd9-46c7-90de-ddfb8131350a" providerId="AD" clId="Web-{E836E2F8-6EA5-24E2-6B9A-8508F96D2CF5}" dt="2023-05-07T20:03:18.472" v="774" actId="20577"/>
          <ac:spMkLst>
            <pc:docMk/>
            <pc:sldMk cId="1552443427" sldId="280"/>
            <ac:spMk id="3" creationId="{6FCDCA76-572E-602B-3F9C-4221D2CD5869}"/>
          </ac:spMkLst>
        </pc:spChg>
      </pc:sldChg>
    </pc:docChg>
  </pc:docChgLst>
  <pc:docChgLst>
    <pc:chgData name="Fiona Barclay" userId="S::fb10@stir.ac.uk::1a9de9fe-3dd9-46c7-90de-ddfb8131350a" providerId="AD" clId="Web-{9714BA18-B5D4-13FA-2D68-1F537642B26E}"/>
    <pc:docChg chg="addSld modSld sldOrd">
      <pc:chgData name="Fiona Barclay" userId="S::fb10@stir.ac.uk::1a9de9fe-3dd9-46c7-90de-ddfb8131350a" providerId="AD" clId="Web-{9714BA18-B5D4-13FA-2D68-1F537642B26E}" dt="2023-04-07T09:59:33.259" v="889" actId="14100"/>
      <pc:docMkLst>
        <pc:docMk/>
      </pc:docMkLst>
      <pc:sldChg chg="modSp">
        <pc:chgData name="Fiona Barclay" userId="S::fb10@stir.ac.uk::1a9de9fe-3dd9-46c7-90de-ddfb8131350a" providerId="AD" clId="Web-{9714BA18-B5D4-13FA-2D68-1F537642B26E}" dt="2023-04-07T09:51:40.118" v="731" actId="20577"/>
        <pc:sldMkLst>
          <pc:docMk/>
          <pc:sldMk cId="220940628" sldId="258"/>
        </pc:sldMkLst>
        <pc:spChg chg="mod">
          <ac:chgData name="Fiona Barclay" userId="S::fb10@stir.ac.uk::1a9de9fe-3dd9-46c7-90de-ddfb8131350a" providerId="AD" clId="Web-{9714BA18-B5D4-13FA-2D68-1F537642B26E}" dt="2023-04-07T09:51:40.118" v="731" actId="20577"/>
          <ac:spMkLst>
            <pc:docMk/>
            <pc:sldMk cId="220940628" sldId="258"/>
            <ac:spMk id="3" creationId="{6FCDCA76-572E-602B-3F9C-4221D2CD5869}"/>
          </ac:spMkLst>
        </pc:spChg>
      </pc:sldChg>
      <pc:sldChg chg="modSp ord">
        <pc:chgData name="Fiona Barclay" userId="S::fb10@stir.ac.uk::1a9de9fe-3dd9-46c7-90de-ddfb8131350a" providerId="AD" clId="Web-{9714BA18-B5D4-13FA-2D68-1F537642B26E}" dt="2023-04-07T09:49:53.145" v="716" actId="1076"/>
        <pc:sldMkLst>
          <pc:docMk/>
          <pc:sldMk cId="3731767248" sldId="259"/>
        </pc:sldMkLst>
        <pc:spChg chg="mod">
          <ac:chgData name="Fiona Barclay" userId="S::fb10@stir.ac.uk::1a9de9fe-3dd9-46c7-90de-ddfb8131350a" providerId="AD" clId="Web-{9714BA18-B5D4-13FA-2D68-1F537642B26E}" dt="2023-04-07T09:49:31.035" v="715" actId="20577"/>
          <ac:spMkLst>
            <pc:docMk/>
            <pc:sldMk cId="3731767248" sldId="259"/>
            <ac:spMk id="3" creationId="{6FCDCA76-572E-602B-3F9C-4221D2CD5869}"/>
          </ac:spMkLst>
        </pc:spChg>
        <pc:picChg chg="mod">
          <ac:chgData name="Fiona Barclay" userId="S::fb10@stir.ac.uk::1a9de9fe-3dd9-46c7-90de-ddfb8131350a" providerId="AD" clId="Web-{9714BA18-B5D4-13FA-2D68-1F537642B26E}" dt="2023-04-07T09:49:53.145" v="716" actId="1076"/>
          <ac:picMkLst>
            <pc:docMk/>
            <pc:sldMk cId="3731767248" sldId="259"/>
            <ac:picMk id="6" creationId="{3DE0F612-7656-9C8C-D8A0-091944EB11C6}"/>
          </ac:picMkLst>
        </pc:picChg>
      </pc:sldChg>
      <pc:sldChg chg="modSp">
        <pc:chgData name="Fiona Barclay" userId="S::fb10@stir.ac.uk::1a9de9fe-3dd9-46c7-90de-ddfb8131350a" providerId="AD" clId="Web-{9714BA18-B5D4-13FA-2D68-1F537642B26E}" dt="2023-04-07T09:25:01.738" v="73" actId="20577"/>
        <pc:sldMkLst>
          <pc:docMk/>
          <pc:sldMk cId="2598418399" sldId="260"/>
        </pc:sldMkLst>
        <pc:spChg chg="mod">
          <ac:chgData name="Fiona Barclay" userId="S::fb10@stir.ac.uk::1a9de9fe-3dd9-46c7-90de-ddfb8131350a" providerId="AD" clId="Web-{9714BA18-B5D4-13FA-2D68-1F537642B26E}" dt="2023-04-07T09:25:01.738" v="73" actId="20577"/>
          <ac:spMkLst>
            <pc:docMk/>
            <pc:sldMk cId="2598418399" sldId="260"/>
            <ac:spMk id="2" creationId="{77D7E63D-7027-8415-72EB-5ECCD605444A}"/>
          </ac:spMkLst>
        </pc:spChg>
        <pc:spChg chg="mod">
          <ac:chgData name="Fiona Barclay" userId="S::fb10@stir.ac.uk::1a9de9fe-3dd9-46c7-90de-ddfb8131350a" providerId="AD" clId="Web-{9714BA18-B5D4-13FA-2D68-1F537642B26E}" dt="2023-04-07T09:24:58.019" v="72" actId="20577"/>
          <ac:spMkLst>
            <pc:docMk/>
            <pc:sldMk cId="2598418399" sldId="260"/>
            <ac:spMk id="3" creationId="{6FCDCA76-572E-602B-3F9C-4221D2CD5869}"/>
          </ac:spMkLst>
        </pc:spChg>
      </pc:sldChg>
      <pc:sldChg chg="modSp">
        <pc:chgData name="Fiona Barclay" userId="S::fb10@stir.ac.uk::1a9de9fe-3dd9-46c7-90de-ddfb8131350a" providerId="AD" clId="Web-{9714BA18-B5D4-13FA-2D68-1F537642B26E}" dt="2023-04-07T09:59:33.259" v="889" actId="14100"/>
        <pc:sldMkLst>
          <pc:docMk/>
          <pc:sldMk cId="603555596" sldId="261"/>
        </pc:sldMkLst>
        <pc:spChg chg="mod">
          <ac:chgData name="Fiona Barclay" userId="S::fb10@stir.ac.uk::1a9de9fe-3dd9-46c7-90de-ddfb8131350a" providerId="AD" clId="Web-{9714BA18-B5D4-13FA-2D68-1F537642B26E}" dt="2023-04-07T09:57:49.740" v="854" actId="20577"/>
          <ac:spMkLst>
            <pc:docMk/>
            <pc:sldMk cId="603555596" sldId="261"/>
            <ac:spMk id="2" creationId="{77D7E63D-7027-8415-72EB-5ECCD605444A}"/>
          </ac:spMkLst>
        </pc:spChg>
        <pc:spChg chg="mod">
          <ac:chgData name="Fiona Barclay" userId="S::fb10@stir.ac.uk::1a9de9fe-3dd9-46c7-90de-ddfb8131350a" providerId="AD" clId="Web-{9714BA18-B5D4-13FA-2D68-1F537642B26E}" dt="2023-04-07T09:59:16.274" v="888" actId="20577"/>
          <ac:spMkLst>
            <pc:docMk/>
            <pc:sldMk cId="603555596" sldId="261"/>
            <ac:spMk id="3" creationId="{6FCDCA76-572E-602B-3F9C-4221D2CD5869}"/>
          </ac:spMkLst>
        </pc:spChg>
        <pc:picChg chg="mod">
          <ac:chgData name="Fiona Barclay" userId="S::fb10@stir.ac.uk::1a9de9fe-3dd9-46c7-90de-ddfb8131350a" providerId="AD" clId="Web-{9714BA18-B5D4-13FA-2D68-1F537642B26E}" dt="2023-04-07T09:59:33.259" v="889" actId="14100"/>
          <ac:picMkLst>
            <pc:docMk/>
            <pc:sldMk cId="603555596" sldId="261"/>
            <ac:picMk id="4" creationId="{0F177AE5-A6A2-6FF6-C31C-9B23CF1A2C8A}"/>
          </ac:picMkLst>
        </pc:picChg>
      </pc:sldChg>
      <pc:sldChg chg="modSp">
        <pc:chgData name="Fiona Barclay" userId="S::fb10@stir.ac.uk::1a9de9fe-3dd9-46c7-90de-ddfb8131350a" providerId="AD" clId="Web-{9714BA18-B5D4-13FA-2D68-1F537642B26E}" dt="2023-04-07T09:22:30.014" v="46" actId="20577"/>
        <pc:sldMkLst>
          <pc:docMk/>
          <pc:sldMk cId="2224488643" sldId="264"/>
        </pc:sldMkLst>
        <pc:spChg chg="mod">
          <ac:chgData name="Fiona Barclay" userId="S::fb10@stir.ac.uk::1a9de9fe-3dd9-46c7-90de-ddfb8131350a" providerId="AD" clId="Web-{9714BA18-B5D4-13FA-2D68-1F537642B26E}" dt="2023-04-07T09:22:17.998" v="42" actId="20577"/>
          <ac:spMkLst>
            <pc:docMk/>
            <pc:sldMk cId="2224488643" sldId="264"/>
            <ac:spMk id="2" creationId="{77D7E63D-7027-8415-72EB-5ECCD605444A}"/>
          </ac:spMkLst>
        </pc:spChg>
        <pc:spChg chg="mod">
          <ac:chgData name="Fiona Barclay" userId="S::fb10@stir.ac.uk::1a9de9fe-3dd9-46c7-90de-ddfb8131350a" providerId="AD" clId="Web-{9714BA18-B5D4-13FA-2D68-1F537642B26E}" dt="2023-04-07T09:22:30.014" v="46" actId="20577"/>
          <ac:spMkLst>
            <pc:docMk/>
            <pc:sldMk cId="2224488643" sldId="264"/>
            <ac:spMk id="3" creationId="{6FCDCA76-572E-602B-3F9C-4221D2CD5869}"/>
          </ac:spMkLst>
        </pc:spChg>
      </pc:sldChg>
      <pc:sldChg chg="modSp">
        <pc:chgData name="Fiona Barclay" userId="S::fb10@stir.ac.uk::1a9de9fe-3dd9-46c7-90de-ddfb8131350a" providerId="AD" clId="Web-{9714BA18-B5D4-13FA-2D68-1F537642B26E}" dt="2023-04-07T09:21:58.450" v="41" actId="20577"/>
        <pc:sldMkLst>
          <pc:docMk/>
          <pc:sldMk cId="1867955476" sldId="265"/>
        </pc:sldMkLst>
        <pc:spChg chg="mod">
          <ac:chgData name="Fiona Barclay" userId="S::fb10@stir.ac.uk::1a9de9fe-3dd9-46c7-90de-ddfb8131350a" providerId="AD" clId="Web-{9714BA18-B5D4-13FA-2D68-1F537642B26E}" dt="2023-04-07T09:21:58.450" v="41" actId="20577"/>
          <ac:spMkLst>
            <pc:docMk/>
            <pc:sldMk cId="1867955476" sldId="265"/>
            <ac:spMk id="3" creationId="{6FCDCA76-572E-602B-3F9C-4221D2CD5869}"/>
          </ac:spMkLst>
        </pc:spChg>
      </pc:sldChg>
      <pc:sldChg chg="modSp">
        <pc:chgData name="Fiona Barclay" userId="S::fb10@stir.ac.uk::1a9de9fe-3dd9-46c7-90de-ddfb8131350a" providerId="AD" clId="Web-{9714BA18-B5D4-13FA-2D68-1F537642B26E}" dt="2023-04-07T09:51:21.586" v="720" actId="20577"/>
        <pc:sldMkLst>
          <pc:docMk/>
          <pc:sldMk cId="1593673870" sldId="266"/>
        </pc:sldMkLst>
        <pc:spChg chg="mod">
          <ac:chgData name="Fiona Barclay" userId="S::fb10@stir.ac.uk::1a9de9fe-3dd9-46c7-90de-ddfb8131350a" providerId="AD" clId="Web-{9714BA18-B5D4-13FA-2D68-1F537642B26E}" dt="2023-04-07T09:51:21.586" v="720" actId="20577"/>
          <ac:spMkLst>
            <pc:docMk/>
            <pc:sldMk cId="1593673870" sldId="266"/>
            <ac:spMk id="3" creationId="{6FCDCA76-572E-602B-3F9C-4221D2CD5869}"/>
          </ac:spMkLst>
        </pc:spChg>
      </pc:sldChg>
      <pc:sldChg chg="modSp">
        <pc:chgData name="Fiona Barclay" userId="S::fb10@stir.ac.uk::1a9de9fe-3dd9-46c7-90de-ddfb8131350a" providerId="AD" clId="Web-{9714BA18-B5D4-13FA-2D68-1F537642B26E}" dt="2023-04-07T09:22:40.202" v="47" actId="20577"/>
        <pc:sldMkLst>
          <pc:docMk/>
          <pc:sldMk cId="1522876328" sldId="268"/>
        </pc:sldMkLst>
        <pc:spChg chg="mod">
          <ac:chgData name="Fiona Barclay" userId="S::fb10@stir.ac.uk::1a9de9fe-3dd9-46c7-90de-ddfb8131350a" providerId="AD" clId="Web-{9714BA18-B5D4-13FA-2D68-1F537642B26E}" dt="2023-04-07T09:22:40.202" v="47" actId="20577"/>
          <ac:spMkLst>
            <pc:docMk/>
            <pc:sldMk cId="1522876328" sldId="268"/>
            <ac:spMk id="2" creationId="{77D7E63D-7027-8415-72EB-5ECCD605444A}"/>
          </ac:spMkLst>
        </pc:spChg>
      </pc:sldChg>
      <pc:sldChg chg="modSp">
        <pc:chgData name="Fiona Barclay" userId="S::fb10@stir.ac.uk::1a9de9fe-3dd9-46c7-90de-ddfb8131350a" providerId="AD" clId="Web-{9714BA18-B5D4-13FA-2D68-1F537642B26E}" dt="2023-04-07T09:52:11.009" v="738" actId="20577"/>
        <pc:sldMkLst>
          <pc:docMk/>
          <pc:sldMk cId="592783956" sldId="269"/>
        </pc:sldMkLst>
        <pc:spChg chg="mod">
          <ac:chgData name="Fiona Barclay" userId="S::fb10@stir.ac.uk::1a9de9fe-3dd9-46c7-90de-ddfb8131350a" providerId="AD" clId="Web-{9714BA18-B5D4-13FA-2D68-1F537642B26E}" dt="2023-04-07T09:52:11.009" v="738" actId="20577"/>
          <ac:spMkLst>
            <pc:docMk/>
            <pc:sldMk cId="592783956" sldId="269"/>
            <ac:spMk id="3" creationId="{6FCDCA76-572E-602B-3F9C-4221D2CD5869}"/>
          </ac:spMkLst>
        </pc:spChg>
      </pc:sldChg>
      <pc:sldChg chg="modSp">
        <pc:chgData name="Fiona Barclay" userId="S::fb10@stir.ac.uk::1a9de9fe-3dd9-46c7-90de-ddfb8131350a" providerId="AD" clId="Web-{9714BA18-B5D4-13FA-2D68-1F537642B26E}" dt="2023-04-07T09:54:18.920" v="788" actId="20577"/>
        <pc:sldMkLst>
          <pc:docMk/>
          <pc:sldMk cId="1069832157" sldId="270"/>
        </pc:sldMkLst>
        <pc:spChg chg="mod">
          <ac:chgData name="Fiona Barclay" userId="S::fb10@stir.ac.uk::1a9de9fe-3dd9-46c7-90de-ddfb8131350a" providerId="AD" clId="Web-{9714BA18-B5D4-13FA-2D68-1F537642B26E}" dt="2023-04-07T09:54:18.920" v="788" actId="20577"/>
          <ac:spMkLst>
            <pc:docMk/>
            <pc:sldMk cId="1069832157" sldId="270"/>
            <ac:spMk id="3" creationId="{6FCDCA76-572E-602B-3F9C-4221D2CD5869}"/>
          </ac:spMkLst>
        </pc:spChg>
      </pc:sldChg>
      <pc:sldChg chg="modSp">
        <pc:chgData name="Fiona Barclay" userId="S::fb10@stir.ac.uk::1a9de9fe-3dd9-46c7-90de-ddfb8131350a" providerId="AD" clId="Web-{9714BA18-B5D4-13FA-2D68-1F537642B26E}" dt="2023-04-07T09:55:25.625" v="804" actId="20577"/>
        <pc:sldMkLst>
          <pc:docMk/>
          <pc:sldMk cId="2605728190" sldId="271"/>
        </pc:sldMkLst>
        <pc:spChg chg="mod">
          <ac:chgData name="Fiona Barclay" userId="S::fb10@stir.ac.uk::1a9de9fe-3dd9-46c7-90de-ddfb8131350a" providerId="AD" clId="Web-{9714BA18-B5D4-13FA-2D68-1F537642B26E}" dt="2023-04-07T09:55:25.625" v="804" actId="20577"/>
          <ac:spMkLst>
            <pc:docMk/>
            <pc:sldMk cId="2605728190" sldId="271"/>
            <ac:spMk id="3" creationId="{6FCDCA76-572E-602B-3F9C-4221D2CD5869}"/>
          </ac:spMkLst>
        </pc:spChg>
      </pc:sldChg>
      <pc:sldChg chg="modSp">
        <pc:chgData name="Fiona Barclay" userId="S::fb10@stir.ac.uk::1a9de9fe-3dd9-46c7-90de-ddfb8131350a" providerId="AD" clId="Web-{9714BA18-B5D4-13FA-2D68-1F537642B26E}" dt="2023-04-07T09:25:40.395" v="78" actId="20577"/>
        <pc:sldMkLst>
          <pc:docMk/>
          <pc:sldMk cId="850688835" sldId="272"/>
        </pc:sldMkLst>
        <pc:spChg chg="mod">
          <ac:chgData name="Fiona Barclay" userId="S::fb10@stir.ac.uk::1a9de9fe-3dd9-46c7-90de-ddfb8131350a" providerId="AD" clId="Web-{9714BA18-B5D4-13FA-2D68-1F537642B26E}" dt="2023-04-07T09:25:40.395" v="78" actId="20577"/>
          <ac:spMkLst>
            <pc:docMk/>
            <pc:sldMk cId="850688835" sldId="272"/>
            <ac:spMk id="3" creationId="{6FCDCA76-572E-602B-3F9C-4221D2CD5869}"/>
          </ac:spMkLst>
        </pc:spChg>
      </pc:sldChg>
      <pc:sldChg chg="modSp">
        <pc:chgData name="Fiona Barclay" userId="S::fb10@stir.ac.uk::1a9de9fe-3dd9-46c7-90de-ddfb8131350a" providerId="AD" clId="Web-{9714BA18-B5D4-13FA-2D68-1F537642B26E}" dt="2023-04-07T09:25:45.802" v="80" actId="20577"/>
        <pc:sldMkLst>
          <pc:docMk/>
          <pc:sldMk cId="4188143572" sldId="273"/>
        </pc:sldMkLst>
        <pc:spChg chg="mod">
          <ac:chgData name="Fiona Barclay" userId="S::fb10@stir.ac.uk::1a9de9fe-3dd9-46c7-90de-ddfb8131350a" providerId="AD" clId="Web-{9714BA18-B5D4-13FA-2D68-1F537642B26E}" dt="2023-04-07T09:25:45.802" v="80" actId="20577"/>
          <ac:spMkLst>
            <pc:docMk/>
            <pc:sldMk cId="4188143572" sldId="273"/>
            <ac:spMk id="3" creationId="{6FCDCA76-572E-602B-3F9C-4221D2CD5869}"/>
          </ac:spMkLst>
        </pc:spChg>
      </pc:sldChg>
      <pc:sldChg chg="modSp">
        <pc:chgData name="Fiona Barclay" userId="S::fb10@stir.ac.uk::1a9de9fe-3dd9-46c7-90de-ddfb8131350a" providerId="AD" clId="Web-{9714BA18-B5D4-13FA-2D68-1F537642B26E}" dt="2023-04-07T09:27:57.228" v="117" actId="20577"/>
        <pc:sldMkLst>
          <pc:docMk/>
          <pc:sldMk cId="846358594" sldId="274"/>
        </pc:sldMkLst>
        <pc:spChg chg="mod">
          <ac:chgData name="Fiona Barclay" userId="S::fb10@stir.ac.uk::1a9de9fe-3dd9-46c7-90de-ddfb8131350a" providerId="AD" clId="Web-{9714BA18-B5D4-13FA-2D68-1F537642B26E}" dt="2023-04-07T09:27:57.228" v="117" actId="20577"/>
          <ac:spMkLst>
            <pc:docMk/>
            <pc:sldMk cId="846358594" sldId="274"/>
            <ac:spMk id="3" creationId="{6FCDCA76-572E-602B-3F9C-4221D2CD5869}"/>
          </ac:spMkLst>
        </pc:spChg>
      </pc:sldChg>
      <pc:sldChg chg="modSp">
        <pc:chgData name="Fiona Barclay" userId="S::fb10@stir.ac.uk::1a9de9fe-3dd9-46c7-90de-ddfb8131350a" providerId="AD" clId="Web-{9714BA18-B5D4-13FA-2D68-1F537642B26E}" dt="2023-04-07T09:56:58.566" v="848" actId="20577"/>
        <pc:sldMkLst>
          <pc:docMk/>
          <pc:sldMk cId="3908493784" sldId="275"/>
        </pc:sldMkLst>
        <pc:spChg chg="mod">
          <ac:chgData name="Fiona Barclay" userId="S::fb10@stir.ac.uk::1a9de9fe-3dd9-46c7-90de-ddfb8131350a" providerId="AD" clId="Web-{9714BA18-B5D4-13FA-2D68-1F537642B26E}" dt="2023-04-07T09:56:58.566" v="848" actId="20577"/>
          <ac:spMkLst>
            <pc:docMk/>
            <pc:sldMk cId="3908493784" sldId="275"/>
            <ac:spMk id="3" creationId="{6FCDCA76-572E-602B-3F9C-4221D2CD5869}"/>
          </ac:spMkLst>
        </pc:spChg>
      </pc:sldChg>
      <pc:sldChg chg="modSp">
        <pc:chgData name="Fiona Barclay" userId="S::fb10@stir.ac.uk::1a9de9fe-3dd9-46c7-90de-ddfb8131350a" providerId="AD" clId="Web-{9714BA18-B5D4-13FA-2D68-1F537642B26E}" dt="2023-04-07T09:57:14.848" v="851" actId="1076"/>
        <pc:sldMkLst>
          <pc:docMk/>
          <pc:sldMk cId="1349026982" sldId="276"/>
        </pc:sldMkLst>
        <pc:spChg chg="mod">
          <ac:chgData name="Fiona Barclay" userId="S::fb10@stir.ac.uk::1a9de9fe-3dd9-46c7-90de-ddfb8131350a" providerId="AD" clId="Web-{9714BA18-B5D4-13FA-2D68-1F537642B26E}" dt="2023-04-07T09:57:09.770" v="850" actId="20577"/>
          <ac:spMkLst>
            <pc:docMk/>
            <pc:sldMk cId="1349026982" sldId="276"/>
            <ac:spMk id="3" creationId="{6FCDCA76-572E-602B-3F9C-4221D2CD5869}"/>
          </ac:spMkLst>
        </pc:spChg>
        <pc:picChg chg="mod">
          <ac:chgData name="Fiona Barclay" userId="S::fb10@stir.ac.uk::1a9de9fe-3dd9-46c7-90de-ddfb8131350a" providerId="AD" clId="Web-{9714BA18-B5D4-13FA-2D68-1F537642B26E}" dt="2023-04-07T09:57:14.848" v="851" actId="1076"/>
          <ac:picMkLst>
            <pc:docMk/>
            <pc:sldMk cId="1349026982" sldId="276"/>
            <ac:picMk id="4" creationId="{F7EBF832-7691-7D4F-D9B6-160ECBB2AD29}"/>
          </ac:picMkLst>
        </pc:picChg>
      </pc:sldChg>
      <pc:sldChg chg="modSp">
        <pc:chgData name="Fiona Barclay" userId="S::fb10@stir.ac.uk::1a9de9fe-3dd9-46c7-90de-ddfb8131350a" providerId="AD" clId="Web-{9714BA18-B5D4-13FA-2D68-1F537642B26E}" dt="2023-04-07T09:53:06.589" v="743" actId="20577"/>
        <pc:sldMkLst>
          <pc:docMk/>
          <pc:sldMk cId="4012877015" sldId="277"/>
        </pc:sldMkLst>
        <pc:spChg chg="mod">
          <ac:chgData name="Fiona Barclay" userId="S::fb10@stir.ac.uk::1a9de9fe-3dd9-46c7-90de-ddfb8131350a" providerId="AD" clId="Web-{9714BA18-B5D4-13FA-2D68-1F537642B26E}" dt="2023-04-07T09:53:06.589" v="743" actId="20577"/>
          <ac:spMkLst>
            <pc:docMk/>
            <pc:sldMk cId="4012877015" sldId="277"/>
            <ac:spMk id="3" creationId="{6FCDCA76-572E-602B-3F9C-4221D2CD5869}"/>
          </ac:spMkLst>
        </pc:spChg>
      </pc:sldChg>
      <pc:sldChg chg="addSp delSp modSp">
        <pc:chgData name="Fiona Barclay" userId="S::fb10@stir.ac.uk::1a9de9fe-3dd9-46c7-90de-ddfb8131350a" providerId="AD" clId="Web-{9714BA18-B5D4-13FA-2D68-1F537642B26E}" dt="2023-04-07T09:56:48.472" v="845" actId="20577"/>
        <pc:sldMkLst>
          <pc:docMk/>
          <pc:sldMk cId="1328883535" sldId="278"/>
        </pc:sldMkLst>
        <pc:spChg chg="mod">
          <ac:chgData name="Fiona Barclay" userId="S::fb10@stir.ac.uk::1a9de9fe-3dd9-46c7-90de-ddfb8131350a" providerId="AD" clId="Web-{9714BA18-B5D4-13FA-2D68-1F537642B26E}" dt="2023-04-07T09:37:59.372" v="657" actId="1076"/>
          <ac:spMkLst>
            <pc:docMk/>
            <pc:sldMk cId="1328883535" sldId="278"/>
            <ac:spMk id="2" creationId="{77D7E63D-7027-8415-72EB-5ECCD605444A}"/>
          </ac:spMkLst>
        </pc:spChg>
        <pc:spChg chg="add del mod">
          <ac:chgData name="Fiona Barclay" userId="S::fb10@stir.ac.uk::1a9de9fe-3dd9-46c7-90de-ddfb8131350a" providerId="AD" clId="Web-{9714BA18-B5D4-13FA-2D68-1F537642B26E}" dt="2023-04-07T09:56:48.472" v="845" actId="20577"/>
          <ac:spMkLst>
            <pc:docMk/>
            <pc:sldMk cId="1328883535" sldId="278"/>
            <ac:spMk id="3" creationId="{6FCDCA76-572E-602B-3F9C-4221D2CD5869}"/>
          </ac:spMkLst>
        </pc:spChg>
        <pc:spChg chg="add del mod">
          <ac:chgData name="Fiona Barclay" userId="S::fb10@stir.ac.uk::1a9de9fe-3dd9-46c7-90de-ddfb8131350a" providerId="AD" clId="Web-{9714BA18-B5D4-13FA-2D68-1F537642B26E}" dt="2023-04-07T09:38:39.577" v="665"/>
          <ac:spMkLst>
            <pc:docMk/>
            <pc:sldMk cId="1328883535" sldId="278"/>
            <ac:spMk id="5" creationId="{C944DB91-0AB8-77A3-D0F1-5ACB8592CAFA}"/>
          </ac:spMkLst>
        </pc:spChg>
      </pc:sldChg>
      <pc:sldChg chg="modSp">
        <pc:chgData name="Fiona Barclay" userId="S::fb10@stir.ac.uk::1a9de9fe-3dd9-46c7-90de-ddfb8131350a" providerId="AD" clId="Web-{9714BA18-B5D4-13FA-2D68-1F537642B26E}" dt="2023-04-07T09:54:09.294" v="777" actId="20577"/>
        <pc:sldMkLst>
          <pc:docMk/>
          <pc:sldMk cId="1552443427" sldId="280"/>
        </pc:sldMkLst>
        <pc:spChg chg="mod">
          <ac:chgData name="Fiona Barclay" userId="S::fb10@stir.ac.uk::1a9de9fe-3dd9-46c7-90de-ddfb8131350a" providerId="AD" clId="Web-{9714BA18-B5D4-13FA-2D68-1F537642B26E}" dt="2023-04-07T09:54:09.294" v="777" actId="20577"/>
          <ac:spMkLst>
            <pc:docMk/>
            <pc:sldMk cId="1552443427" sldId="280"/>
            <ac:spMk id="3" creationId="{6FCDCA76-572E-602B-3F9C-4221D2CD5869}"/>
          </ac:spMkLst>
        </pc:spChg>
      </pc:sldChg>
      <pc:sldChg chg="modSp">
        <pc:chgData name="Fiona Barclay" userId="S::fb10@stir.ac.uk::1a9de9fe-3dd9-46c7-90de-ddfb8131350a" providerId="AD" clId="Web-{9714BA18-B5D4-13FA-2D68-1F537642B26E}" dt="2023-04-07T09:57:04.145" v="849" actId="20577"/>
        <pc:sldMkLst>
          <pc:docMk/>
          <pc:sldMk cId="2155227391" sldId="281"/>
        </pc:sldMkLst>
        <pc:spChg chg="mod">
          <ac:chgData name="Fiona Barclay" userId="S::fb10@stir.ac.uk::1a9de9fe-3dd9-46c7-90de-ddfb8131350a" providerId="AD" clId="Web-{9714BA18-B5D4-13FA-2D68-1F537642B26E}" dt="2023-04-07T09:57:04.145" v="849" actId="20577"/>
          <ac:spMkLst>
            <pc:docMk/>
            <pc:sldMk cId="2155227391" sldId="281"/>
            <ac:spMk id="3" creationId="{6FCDCA76-572E-602B-3F9C-4221D2CD5869}"/>
          </ac:spMkLst>
        </pc:spChg>
      </pc:sldChg>
      <pc:sldChg chg="modSp">
        <pc:chgData name="Fiona Barclay" userId="S::fb10@stir.ac.uk::1a9de9fe-3dd9-46c7-90de-ddfb8131350a" providerId="AD" clId="Web-{9714BA18-B5D4-13FA-2D68-1F537642B26E}" dt="2023-04-07T09:57:37.521" v="853" actId="20577"/>
        <pc:sldMkLst>
          <pc:docMk/>
          <pc:sldMk cId="4022264969" sldId="282"/>
        </pc:sldMkLst>
        <pc:spChg chg="mod">
          <ac:chgData name="Fiona Barclay" userId="S::fb10@stir.ac.uk::1a9de9fe-3dd9-46c7-90de-ddfb8131350a" providerId="AD" clId="Web-{9714BA18-B5D4-13FA-2D68-1F537642B26E}" dt="2023-04-07T09:57:37.521" v="853" actId="20577"/>
          <ac:spMkLst>
            <pc:docMk/>
            <pc:sldMk cId="4022264969" sldId="282"/>
            <ac:spMk id="3" creationId="{6FCDCA76-572E-602B-3F9C-4221D2CD5869}"/>
          </ac:spMkLst>
        </pc:spChg>
      </pc:sldChg>
      <pc:sldChg chg="modSp new">
        <pc:chgData name="Fiona Barclay" userId="S::fb10@stir.ac.uk::1a9de9fe-3dd9-46c7-90de-ddfb8131350a" providerId="AD" clId="Web-{9714BA18-B5D4-13FA-2D68-1F537642B26E}" dt="2023-04-07T09:20:43.401" v="23" actId="20577"/>
        <pc:sldMkLst>
          <pc:docMk/>
          <pc:sldMk cId="3387667615" sldId="283"/>
        </pc:sldMkLst>
        <pc:spChg chg="mod">
          <ac:chgData name="Fiona Barclay" userId="S::fb10@stir.ac.uk::1a9de9fe-3dd9-46c7-90de-ddfb8131350a" providerId="AD" clId="Web-{9714BA18-B5D4-13FA-2D68-1F537642B26E}" dt="2023-04-07T09:20:43.401" v="23" actId="20577"/>
          <ac:spMkLst>
            <pc:docMk/>
            <pc:sldMk cId="3387667615" sldId="283"/>
            <ac:spMk id="2" creationId="{94836677-65DE-D0BE-A600-D9BAD5FDD2A8}"/>
          </ac:spMkLst>
        </pc:spChg>
      </pc:sldChg>
    </pc:docChg>
  </pc:docChgLst>
  <pc:docChgLst>
    <pc:chgData name="Fiona Barclay" userId="S::fb10@stir.ac.uk::1a9de9fe-3dd9-46c7-90de-ddfb8131350a" providerId="AD" clId="Web-{D61FA313-0407-7743-9901-9B42D37E8F65}"/>
    <pc:docChg chg="modSld">
      <pc:chgData name="Fiona Barclay" userId="S::fb10@stir.ac.uk::1a9de9fe-3dd9-46c7-90de-ddfb8131350a" providerId="AD" clId="Web-{D61FA313-0407-7743-9901-9B42D37E8F65}" dt="2023-04-17T13:45:10.812" v="1" actId="1076"/>
      <pc:docMkLst>
        <pc:docMk/>
      </pc:docMkLst>
      <pc:sldChg chg="modSp">
        <pc:chgData name="Fiona Barclay" userId="S::fb10@stir.ac.uk::1a9de9fe-3dd9-46c7-90de-ddfb8131350a" providerId="AD" clId="Web-{D61FA313-0407-7743-9901-9B42D37E8F65}" dt="2023-04-17T13:45:10.812" v="1" actId="1076"/>
        <pc:sldMkLst>
          <pc:docMk/>
          <pc:sldMk cId="3387667615" sldId="283"/>
        </pc:sldMkLst>
        <pc:spChg chg="mod">
          <ac:chgData name="Fiona Barclay" userId="S::fb10@stir.ac.uk::1a9de9fe-3dd9-46c7-90de-ddfb8131350a" providerId="AD" clId="Web-{D61FA313-0407-7743-9901-9B42D37E8F65}" dt="2023-04-17T13:45:10.812" v="1" actId="1076"/>
          <ac:spMkLst>
            <pc:docMk/>
            <pc:sldMk cId="3387667615" sldId="283"/>
            <ac:spMk id="6" creationId="{D639A2BF-DDFB-BF56-0E9B-95BFB2F4DB28}"/>
          </ac:spMkLst>
        </pc:spChg>
        <pc:picChg chg="mod">
          <ac:chgData name="Fiona Barclay" userId="S::fb10@stir.ac.uk::1a9de9fe-3dd9-46c7-90de-ddfb8131350a" providerId="AD" clId="Web-{D61FA313-0407-7743-9901-9B42D37E8F65}" dt="2023-04-17T13:45:04.296" v="0" actId="14100"/>
          <ac:picMkLst>
            <pc:docMk/>
            <pc:sldMk cId="3387667615" sldId="283"/>
            <ac:picMk id="5" creationId="{1498179D-3D43-2E85-558C-12950015AB14}"/>
          </ac:picMkLst>
        </pc:picChg>
      </pc:sldChg>
    </pc:docChg>
  </pc:docChgLst>
  <pc:docChgLst>
    <pc:chgData name="Fiona Barclay" userId="S::fb10@stir.ac.uk::1a9de9fe-3dd9-46c7-90de-ddfb8131350a" providerId="AD" clId="Web-{6E463C95-B7E4-F0CB-3437-6C35300EA8CE}"/>
    <pc:docChg chg="modSld">
      <pc:chgData name="Fiona Barclay" userId="S::fb10@stir.ac.uk::1a9de9fe-3dd9-46c7-90de-ddfb8131350a" providerId="AD" clId="Web-{6E463C95-B7E4-F0CB-3437-6C35300EA8CE}" dt="2023-05-01T08:45:28.430" v="0" actId="20577"/>
      <pc:docMkLst>
        <pc:docMk/>
      </pc:docMkLst>
      <pc:sldChg chg="modSp">
        <pc:chgData name="Fiona Barclay" userId="S::fb10@stir.ac.uk::1a9de9fe-3dd9-46c7-90de-ddfb8131350a" providerId="AD" clId="Web-{6E463C95-B7E4-F0CB-3437-6C35300EA8CE}" dt="2023-05-01T08:45:28.430" v="0" actId="20577"/>
        <pc:sldMkLst>
          <pc:docMk/>
          <pc:sldMk cId="1195158445" sldId="256"/>
        </pc:sldMkLst>
        <pc:spChg chg="mod">
          <ac:chgData name="Fiona Barclay" userId="S::fb10@stir.ac.uk::1a9de9fe-3dd9-46c7-90de-ddfb8131350a" providerId="AD" clId="Web-{6E463C95-B7E4-F0CB-3437-6C35300EA8CE}" dt="2023-05-01T08:45:28.430" v="0" actId="20577"/>
          <ac:spMkLst>
            <pc:docMk/>
            <pc:sldMk cId="1195158445" sldId="256"/>
            <ac:spMk id="3" creationId="{BC49A7CA-EF4E-5C73-EBC6-047EF25976FA}"/>
          </ac:spMkLst>
        </pc:spChg>
      </pc:sldChg>
    </pc:docChg>
  </pc:docChgLst>
  <pc:docChgLst>
    <pc:chgData name="Fiona Barclay" userId="S::fb10@stir.ac.uk::1a9de9fe-3dd9-46c7-90de-ddfb8131350a" providerId="AD" clId="Web-{72EC322A-6D11-832A-3736-9681307270FA}"/>
    <pc:docChg chg="modSld">
      <pc:chgData name="Fiona Barclay" userId="S::fb10@stir.ac.uk::1a9de9fe-3dd9-46c7-90de-ddfb8131350a" providerId="AD" clId="Web-{72EC322A-6D11-832A-3736-9681307270FA}" dt="2023-06-20T08:11:37.865" v="333" actId="20577"/>
      <pc:docMkLst>
        <pc:docMk/>
      </pc:docMkLst>
      <pc:sldChg chg="modSp">
        <pc:chgData name="Fiona Barclay" userId="S::fb10@stir.ac.uk::1a9de9fe-3dd9-46c7-90de-ddfb8131350a" providerId="AD" clId="Web-{72EC322A-6D11-832A-3736-9681307270FA}" dt="2023-06-17T13:36:59.393" v="114" actId="20577"/>
        <pc:sldMkLst>
          <pc:docMk/>
          <pc:sldMk cId="220940628" sldId="258"/>
        </pc:sldMkLst>
        <pc:spChg chg="mod">
          <ac:chgData name="Fiona Barclay" userId="S::fb10@stir.ac.uk::1a9de9fe-3dd9-46c7-90de-ddfb8131350a" providerId="AD" clId="Web-{72EC322A-6D11-832A-3736-9681307270FA}" dt="2023-06-17T13:36:59.393" v="114" actId="20577"/>
          <ac:spMkLst>
            <pc:docMk/>
            <pc:sldMk cId="220940628" sldId="258"/>
            <ac:spMk id="3" creationId="{6FCDCA76-572E-602B-3F9C-4221D2CD5869}"/>
          </ac:spMkLst>
        </pc:spChg>
      </pc:sldChg>
      <pc:sldChg chg="delSp delAnim">
        <pc:chgData name="Fiona Barclay" userId="S::fb10@stir.ac.uk::1a9de9fe-3dd9-46c7-90de-ddfb8131350a" providerId="AD" clId="Web-{72EC322A-6D11-832A-3736-9681307270FA}" dt="2023-06-17T13:34:37.558" v="0"/>
        <pc:sldMkLst>
          <pc:docMk/>
          <pc:sldMk cId="3731767248" sldId="259"/>
        </pc:sldMkLst>
        <pc:picChg chg="del">
          <ac:chgData name="Fiona Barclay" userId="S::fb10@stir.ac.uk::1a9de9fe-3dd9-46c7-90de-ddfb8131350a" providerId="AD" clId="Web-{72EC322A-6D11-832A-3736-9681307270FA}" dt="2023-06-17T13:34:37.558" v="0"/>
          <ac:picMkLst>
            <pc:docMk/>
            <pc:sldMk cId="3731767248" sldId="259"/>
            <ac:picMk id="6" creationId="{3DE0F612-7656-9C8C-D8A0-091944EB11C6}"/>
          </ac:picMkLst>
        </pc:picChg>
      </pc:sldChg>
      <pc:sldChg chg="modSp">
        <pc:chgData name="Fiona Barclay" userId="S::fb10@stir.ac.uk::1a9de9fe-3dd9-46c7-90de-ddfb8131350a" providerId="AD" clId="Web-{72EC322A-6D11-832A-3736-9681307270FA}" dt="2023-06-20T08:11:37.865" v="333" actId="20577"/>
        <pc:sldMkLst>
          <pc:docMk/>
          <pc:sldMk cId="603555596" sldId="261"/>
        </pc:sldMkLst>
        <pc:spChg chg="mod">
          <ac:chgData name="Fiona Barclay" userId="S::fb10@stir.ac.uk::1a9de9fe-3dd9-46c7-90de-ddfb8131350a" providerId="AD" clId="Web-{72EC322A-6D11-832A-3736-9681307270FA}" dt="2023-06-20T08:11:32.959" v="332" actId="1076"/>
          <ac:spMkLst>
            <pc:docMk/>
            <pc:sldMk cId="603555596" sldId="261"/>
            <ac:spMk id="2" creationId="{77D7E63D-7027-8415-72EB-5ECCD605444A}"/>
          </ac:spMkLst>
        </pc:spChg>
        <pc:spChg chg="mod">
          <ac:chgData name="Fiona Barclay" userId="S::fb10@stir.ac.uk::1a9de9fe-3dd9-46c7-90de-ddfb8131350a" providerId="AD" clId="Web-{72EC322A-6D11-832A-3736-9681307270FA}" dt="2023-06-20T08:11:37.865" v="333" actId="20577"/>
          <ac:spMkLst>
            <pc:docMk/>
            <pc:sldMk cId="603555596" sldId="261"/>
            <ac:spMk id="3" creationId="{6FCDCA76-572E-602B-3F9C-4221D2CD5869}"/>
          </ac:spMkLst>
        </pc:spChg>
      </pc:sldChg>
      <pc:sldChg chg="delSp delAnim">
        <pc:chgData name="Fiona Barclay" userId="S::fb10@stir.ac.uk::1a9de9fe-3dd9-46c7-90de-ddfb8131350a" providerId="AD" clId="Web-{72EC322A-6D11-832A-3736-9681307270FA}" dt="2023-06-17T13:34:40.917" v="1"/>
        <pc:sldMkLst>
          <pc:docMk/>
          <pc:sldMk cId="1593673870" sldId="266"/>
        </pc:sldMkLst>
        <pc:picChg chg="del">
          <ac:chgData name="Fiona Barclay" userId="S::fb10@stir.ac.uk::1a9de9fe-3dd9-46c7-90de-ddfb8131350a" providerId="AD" clId="Web-{72EC322A-6D11-832A-3736-9681307270FA}" dt="2023-06-17T13:34:40.917" v="1"/>
          <ac:picMkLst>
            <pc:docMk/>
            <pc:sldMk cId="1593673870" sldId="266"/>
            <ac:picMk id="4" creationId="{A07B9BD8-007F-A455-C256-C465B0143D45}"/>
          </ac:picMkLst>
        </pc:picChg>
      </pc:sldChg>
      <pc:sldChg chg="modSp">
        <pc:chgData name="Fiona Barclay" userId="S::fb10@stir.ac.uk::1a9de9fe-3dd9-46c7-90de-ddfb8131350a" providerId="AD" clId="Web-{72EC322A-6D11-832A-3736-9681307270FA}" dt="2023-06-17T13:36:47.955" v="111" actId="20577"/>
        <pc:sldMkLst>
          <pc:docMk/>
          <pc:sldMk cId="1522876328" sldId="268"/>
        </pc:sldMkLst>
        <pc:spChg chg="mod">
          <ac:chgData name="Fiona Barclay" userId="S::fb10@stir.ac.uk::1a9de9fe-3dd9-46c7-90de-ddfb8131350a" providerId="AD" clId="Web-{72EC322A-6D11-832A-3736-9681307270FA}" dt="2023-06-17T13:36:47.955" v="111" actId="20577"/>
          <ac:spMkLst>
            <pc:docMk/>
            <pc:sldMk cId="1522876328" sldId="268"/>
            <ac:spMk id="3" creationId="{6FCDCA76-572E-602B-3F9C-4221D2CD5869}"/>
          </ac:spMkLst>
        </pc:spChg>
      </pc:sldChg>
      <pc:sldChg chg="delSp delAnim">
        <pc:chgData name="Fiona Barclay" userId="S::fb10@stir.ac.uk::1a9de9fe-3dd9-46c7-90de-ddfb8131350a" providerId="AD" clId="Web-{72EC322A-6D11-832A-3736-9681307270FA}" dt="2023-06-17T13:37:53.224" v="141"/>
        <pc:sldMkLst>
          <pc:docMk/>
          <pc:sldMk cId="592783956" sldId="269"/>
        </pc:sldMkLst>
        <pc:picChg chg="del">
          <ac:chgData name="Fiona Barclay" userId="S::fb10@stir.ac.uk::1a9de9fe-3dd9-46c7-90de-ddfb8131350a" providerId="AD" clId="Web-{72EC322A-6D11-832A-3736-9681307270FA}" dt="2023-06-17T13:37:53.224" v="141"/>
          <ac:picMkLst>
            <pc:docMk/>
            <pc:sldMk cId="592783956" sldId="269"/>
            <ac:picMk id="4" creationId="{0D6F804E-2434-6EBA-A46F-D88A1D584322}"/>
          </ac:picMkLst>
        </pc:picChg>
      </pc:sldChg>
      <pc:sldChg chg="modSp">
        <pc:chgData name="Fiona Barclay" userId="S::fb10@stir.ac.uk::1a9de9fe-3dd9-46c7-90de-ddfb8131350a" providerId="AD" clId="Web-{72EC322A-6D11-832A-3736-9681307270FA}" dt="2023-06-17T13:40:25.404" v="166" actId="1076"/>
        <pc:sldMkLst>
          <pc:docMk/>
          <pc:sldMk cId="1069832157" sldId="270"/>
        </pc:sldMkLst>
        <pc:spChg chg="mod">
          <ac:chgData name="Fiona Barclay" userId="S::fb10@stir.ac.uk::1a9de9fe-3dd9-46c7-90de-ddfb8131350a" providerId="AD" clId="Web-{72EC322A-6D11-832A-3736-9681307270FA}" dt="2023-06-17T13:40:25.404" v="166" actId="1076"/>
          <ac:spMkLst>
            <pc:docMk/>
            <pc:sldMk cId="1069832157" sldId="270"/>
            <ac:spMk id="2" creationId="{77D7E63D-7027-8415-72EB-5ECCD605444A}"/>
          </ac:spMkLst>
        </pc:spChg>
      </pc:sldChg>
      <pc:sldChg chg="modSp">
        <pc:chgData name="Fiona Barclay" userId="S::fb10@stir.ac.uk::1a9de9fe-3dd9-46c7-90de-ddfb8131350a" providerId="AD" clId="Web-{72EC322A-6D11-832A-3736-9681307270FA}" dt="2023-06-17T13:40:51.327" v="172" actId="1076"/>
        <pc:sldMkLst>
          <pc:docMk/>
          <pc:sldMk cId="2605728190" sldId="271"/>
        </pc:sldMkLst>
        <pc:spChg chg="mod">
          <ac:chgData name="Fiona Barclay" userId="S::fb10@stir.ac.uk::1a9de9fe-3dd9-46c7-90de-ddfb8131350a" providerId="AD" clId="Web-{72EC322A-6D11-832A-3736-9681307270FA}" dt="2023-06-17T13:40:51.327" v="172" actId="1076"/>
          <ac:spMkLst>
            <pc:docMk/>
            <pc:sldMk cId="2605728190" sldId="271"/>
            <ac:spMk id="2" creationId="{77D7E63D-7027-8415-72EB-5ECCD605444A}"/>
          </ac:spMkLst>
        </pc:spChg>
      </pc:sldChg>
      <pc:sldChg chg="modSp">
        <pc:chgData name="Fiona Barclay" userId="S::fb10@stir.ac.uk::1a9de9fe-3dd9-46c7-90de-ddfb8131350a" providerId="AD" clId="Web-{72EC322A-6D11-832A-3736-9681307270FA}" dt="2023-06-17T13:37:37.801" v="140" actId="14100"/>
        <pc:sldMkLst>
          <pc:docMk/>
          <pc:sldMk cId="850688835" sldId="272"/>
        </pc:sldMkLst>
        <pc:spChg chg="mod">
          <ac:chgData name="Fiona Barclay" userId="S::fb10@stir.ac.uk::1a9de9fe-3dd9-46c7-90de-ddfb8131350a" providerId="AD" clId="Web-{72EC322A-6D11-832A-3736-9681307270FA}" dt="2023-06-17T13:37:37.801" v="140" actId="14100"/>
          <ac:spMkLst>
            <pc:docMk/>
            <pc:sldMk cId="850688835" sldId="272"/>
            <ac:spMk id="3" creationId="{6FCDCA76-572E-602B-3F9C-4221D2CD5869}"/>
          </ac:spMkLst>
        </pc:spChg>
      </pc:sldChg>
      <pc:sldChg chg="modSp">
        <pc:chgData name="Fiona Barclay" userId="S::fb10@stir.ac.uk::1a9de9fe-3dd9-46c7-90de-ddfb8131350a" providerId="AD" clId="Web-{72EC322A-6D11-832A-3736-9681307270FA}" dt="2023-06-17T13:39:50.980" v="162" actId="1076"/>
        <pc:sldMkLst>
          <pc:docMk/>
          <pc:sldMk cId="846358594" sldId="274"/>
        </pc:sldMkLst>
        <pc:spChg chg="mod">
          <ac:chgData name="Fiona Barclay" userId="S::fb10@stir.ac.uk::1a9de9fe-3dd9-46c7-90de-ddfb8131350a" providerId="AD" clId="Web-{72EC322A-6D11-832A-3736-9681307270FA}" dt="2023-06-17T13:39:50.980" v="162" actId="1076"/>
          <ac:spMkLst>
            <pc:docMk/>
            <pc:sldMk cId="846358594" sldId="274"/>
            <ac:spMk id="2" creationId="{77D7E63D-7027-8415-72EB-5ECCD605444A}"/>
          </ac:spMkLst>
        </pc:spChg>
        <pc:spChg chg="mod">
          <ac:chgData name="Fiona Barclay" userId="S::fb10@stir.ac.uk::1a9de9fe-3dd9-46c7-90de-ddfb8131350a" providerId="AD" clId="Web-{72EC322A-6D11-832A-3736-9681307270FA}" dt="2023-06-17T13:39:30.370" v="161" actId="20577"/>
          <ac:spMkLst>
            <pc:docMk/>
            <pc:sldMk cId="846358594" sldId="274"/>
            <ac:spMk id="3" creationId="{6FCDCA76-572E-602B-3F9C-4221D2CD5869}"/>
          </ac:spMkLst>
        </pc:spChg>
      </pc:sldChg>
      <pc:sldChg chg="modSp">
        <pc:chgData name="Fiona Barclay" userId="S::fb10@stir.ac.uk::1a9de9fe-3dd9-46c7-90de-ddfb8131350a" providerId="AD" clId="Web-{72EC322A-6D11-832A-3736-9681307270FA}" dt="2023-06-17T13:43:30.554" v="228" actId="20577"/>
        <pc:sldMkLst>
          <pc:docMk/>
          <pc:sldMk cId="3908493784" sldId="275"/>
        </pc:sldMkLst>
        <pc:spChg chg="mod">
          <ac:chgData name="Fiona Barclay" userId="S::fb10@stir.ac.uk::1a9de9fe-3dd9-46c7-90de-ddfb8131350a" providerId="AD" clId="Web-{72EC322A-6D11-832A-3736-9681307270FA}" dt="2023-06-17T13:43:30.554" v="228" actId="20577"/>
          <ac:spMkLst>
            <pc:docMk/>
            <pc:sldMk cId="3908493784" sldId="275"/>
            <ac:spMk id="3" creationId="{6FCDCA76-572E-602B-3F9C-4221D2CD5869}"/>
          </ac:spMkLst>
        </pc:spChg>
        <pc:spChg chg="mod">
          <ac:chgData name="Fiona Barclay" userId="S::fb10@stir.ac.uk::1a9de9fe-3dd9-46c7-90de-ddfb8131350a" providerId="AD" clId="Web-{72EC322A-6D11-832A-3736-9681307270FA}" dt="2023-06-17T13:42:50.005" v="204" actId="20577"/>
          <ac:spMkLst>
            <pc:docMk/>
            <pc:sldMk cId="3908493784" sldId="275"/>
            <ac:spMk id="5" creationId="{DAE56CCB-5FA2-1147-B3B0-A983107499C0}"/>
          </ac:spMkLst>
        </pc:spChg>
      </pc:sldChg>
      <pc:sldChg chg="delSp modSp delAnim">
        <pc:chgData name="Fiona Barclay" userId="S::fb10@stir.ac.uk::1a9de9fe-3dd9-46c7-90de-ddfb8131350a" providerId="AD" clId="Web-{72EC322A-6D11-832A-3736-9681307270FA}" dt="2023-06-20T08:10:04.596" v="307" actId="1076"/>
        <pc:sldMkLst>
          <pc:docMk/>
          <pc:sldMk cId="1349026982" sldId="276"/>
        </pc:sldMkLst>
        <pc:spChg chg="mod">
          <ac:chgData name="Fiona Barclay" userId="S::fb10@stir.ac.uk::1a9de9fe-3dd9-46c7-90de-ddfb8131350a" providerId="AD" clId="Web-{72EC322A-6D11-832A-3736-9681307270FA}" dt="2023-06-20T08:08:27.452" v="273" actId="20577"/>
          <ac:spMkLst>
            <pc:docMk/>
            <pc:sldMk cId="1349026982" sldId="276"/>
            <ac:spMk id="2" creationId="{77D7E63D-7027-8415-72EB-5ECCD605444A}"/>
          </ac:spMkLst>
        </pc:spChg>
        <pc:spChg chg="mod">
          <ac:chgData name="Fiona Barclay" userId="S::fb10@stir.ac.uk::1a9de9fe-3dd9-46c7-90de-ddfb8131350a" providerId="AD" clId="Web-{72EC322A-6D11-832A-3736-9681307270FA}" dt="2023-06-20T08:10:04.596" v="307" actId="1076"/>
          <ac:spMkLst>
            <pc:docMk/>
            <pc:sldMk cId="1349026982" sldId="276"/>
            <ac:spMk id="5" creationId="{DAE56CCB-5FA2-1147-B3B0-A983107499C0}"/>
          </ac:spMkLst>
        </pc:spChg>
        <pc:picChg chg="del">
          <ac:chgData name="Fiona Barclay" userId="S::fb10@stir.ac.uk::1a9de9fe-3dd9-46c7-90de-ddfb8131350a" providerId="AD" clId="Web-{72EC322A-6D11-832A-3736-9681307270FA}" dt="2023-06-20T08:09:30.610" v="298"/>
          <ac:picMkLst>
            <pc:docMk/>
            <pc:sldMk cId="1349026982" sldId="276"/>
            <ac:picMk id="4" creationId="{F7EBF832-7691-7D4F-D9B6-160ECBB2AD29}"/>
          </ac:picMkLst>
        </pc:picChg>
      </pc:sldChg>
      <pc:sldChg chg="modSp">
        <pc:chgData name="Fiona Barclay" userId="S::fb10@stir.ac.uk::1a9de9fe-3dd9-46c7-90de-ddfb8131350a" providerId="AD" clId="Web-{72EC322A-6D11-832A-3736-9681307270FA}" dt="2023-06-17T13:39:08.244" v="148" actId="20577"/>
        <pc:sldMkLst>
          <pc:docMk/>
          <pc:sldMk cId="4012877015" sldId="277"/>
        </pc:sldMkLst>
        <pc:spChg chg="mod">
          <ac:chgData name="Fiona Barclay" userId="S::fb10@stir.ac.uk::1a9de9fe-3dd9-46c7-90de-ddfb8131350a" providerId="AD" clId="Web-{72EC322A-6D11-832A-3736-9681307270FA}" dt="2023-06-17T13:39:08.244" v="148" actId="20577"/>
          <ac:spMkLst>
            <pc:docMk/>
            <pc:sldMk cId="4012877015" sldId="277"/>
            <ac:spMk id="3" creationId="{6FCDCA76-572E-602B-3F9C-4221D2CD5869}"/>
          </ac:spMkLst>
        </pc:spChg>
      </pc:sldChg>
      <pc:sldChg chg="modSp">
        <pc:chgData name="Fiona Barclay" userId="S::fb10@stir.ac.uk::1a9de9fe-3dd9-46c7-90de-ddfb8131350a" providerId="AD" clId="Web-{72EC322A-6D11-832A-3736-9681307270FA}" dt="2023-06-17T13:41:51.127" v="190" actId="20577"/>
        <pc:sldMkLst>
          <pc:docMk/>
          <pc:sldMk cId="1328883535" sldId="278"/>
        </pc:sldMkLst>
        <pc:spChg chg="mod">
          <ac:chgData name="Fiona Barclay" userId="S::fb10@stir.ac.uk::1a9de9fe-3dd9-46c7-90de-ddfb8131350a" providerId="AD" clId="Web-{72EC322A-6D11-832A-3736-9681307270FA}" dt="2023-06-17T13:41:09.094" v="175" actId="1076"/>
          <ac:spMkLst>
            <pc:docMk/>
            <pc:sldMk cId="1328883535" sldId="278"/>
            <ac:spMk id="2" creationId="{77D7E63D-7027-8415-72EB-5ECCD605444A}"/>
          </ac:spMkLst>
        </pc:spChg>
        <pc:spChg chg="mod">
          <ac:chgData name="Fiona Barclay" userId="S::fb10@stir.ac.uk::1a9de9fe-3dd9-46c7-90de-ddfb8131350a" providerId="AD" clId="Web-{72EC322A-6D11-832A-3736-9681307270FA}" dt="2023-06-17T13:41:51.127" v="190" actId="20577"/>
          <ac:spMkLst>
            <pc:docMk/>
            <pc:sldMk cId="1328883535" sldId="278"/>
            <ac:spMk id="3" creationId="{6FCDCA76-572E-602B-3F9C-4221D2CD5869}"/>
          </ac:spMkLst>
        </pc:spChg>
      </pc:sldChg>
      <pc:sldChg chg="modSp">
        <pc:chgData name="Fiona Barclay" userId="S::fb10@stir.ac.uk::1a9de9fe-3dd9-46c7-90de-ddfb8131350a" providerId="AD" clId="Web-{72EC322A-6D11-832A-3736-9681307270FA}" dt="2023-06-17T13:40:31.482" v="167" actId="1076"/>
        <pc:sldMkLst>
          <pc:docMk/>
          <pc:sldMk cId="1552443427" sldId="280"/>
        </pc:sldMkLst>
        <pc:spChg chg="mod">
          <ac:chgData name="Fiona Barclay" userId="S::fb10@stir.ac.uk::1a9de9fe-3dd9-46c7-90de-ddfb8131350a" providerId="AD" clId="Web-{72EC322A-6D11-832A-3736-9681307270FA}" dt="2023-06-17T13:40:31.482" v="167" actId="1076"/>
          <ac:spMkLst>
            <pc:docMk/>
            <pc:sldMk cId="1552443427" sldId="280"/>
            <ac:spMk id="2" creationId="{77D7E63D-7027-8415-72EB-5ECCD605444A}"/>
          </ac:spMkLst>
        </pc:spChg>
        <pc:spChg chg="mod">
          <ac:chgData name="Fiona Barclay" userId="S::fb10@stir.ac.uk::1a9de9fe-3dd9-46c7-90de-ddfb8131350a" providerId="AD" clId="Web-{72EC322A-6D11-832A-3736-9681307270FA}" dt="2023-06-17T13:40:02.918" v="165" actId="20577"/>
          <ac:spMkLst>
            <pc:docMk/>
            <pc:sldMk cId="1552443427" sldId="280"/>
            <ac:spMk id="3" creationId="{6FCDCA76-572E-602B-3F9C-4221D2CD5869}"/>
          </ac:spMkLst>
        </pc:spChg>
      </pc:sldChg>
      <pc:sldChg chg="modSp">
        <pc:chgData name="Fiona Barclay" userId="S::fb10@stir.ac.uk::1a9de9fe-3dd9-46c7-90de-ddfb8131350a" providerId="AD" clId="Web-{72EC322A-6D11-832A-3736-9681307270FA}" dt="2023-06-17T13:43:43.711" v="241" actId="20577"/>
        <pc:sldMkLst>
          <pc:docMk/>
          <pc:sldMk cId="2155227391" sldId="281"/>
        </pc:sldMkLst>
        <pc:spChg chg="mod">
          <ac:chgData name="Fiona Barclay" userId="S::fb10@stir.ac.uk::1a9de9fe-3dd9-46c7-90de-ddfb8131350a" providerId="AD" clId="Web-{72EC322A-6D11-832A-3736-9681307270FA}" dt="2023-06-17T13:43:04.365" v="212" actId="1076"/>
          <ac:spMkLst>
            <pc:docMk/>
            <pc:sldMk cId="2155227391" sldId="281"/>
            <ac:spMk id="2" creationId="{77D7E63D-7027-8415-72EB-5ECCD605444A}"/>
          </ac:spMkLst>
        </pc:spChg>
        <pc:spChg chg="mod">
          <ac:chgData name="Fiona Barclay" userId="S::fb10@stir.ac.uk::1a9de9fe-3dd9-46c7-90de-ddfb8131350a" providerId="AD" clId="Web-{72EC322A-6D11-832A-3736-9681307270FA}" dt="2023-06-17T13:43:43.711" v="241" actId="20577"/>
          <ac:spMkLst>
            <pc:docMk/>
            <pc:sldMk cId="2155227391" sldId="281"/>
            <ac:spMk id="3" creationId="{6FCDCA76-572E-602B-3F9C-4221D2CD5869}"/>
          </ac:spMkLst>
        </pc:spChg>
      </pc:sldChg>
      <pc:sldChg chg="addSp modSp">
        <pc:chgData name="Fiona Barclay" userId="S::fb10@stir.ac.uk::1a9de9fe-3dd9-46c7-90de-ddfb8131350a" providerId="AD" clId="Web-{72EC322A-6D11-832A-3736-9681307270FA}" dt="2023-06-20T08:11:00.176" v="330" actId="20577"/>
        <pc:sldMkLst>
          <pc:docMk/>
          <pc:sldMk cId="4022264969" sldId="282"/>
        </pc:sldMkLst>
        <pc:spChg chg="mod">
          <ac:chgData name="Fiona Barclay" userId="S::fb10@stir.ac.uk::1a9de9fe-3dd9-46c7-90de-ddfb8131350a" providerId="AD" clId="Web-{72EC322A-6D11-832A-3736-9681307270FA}" dt="2023-06-20T08:11:00.176" v="330" actId="20577"/>
          <ac:spMkLst>
            <pc:docMk/>
            <pc:sldMk cId="4022264969" sldId="282"/>
            <ac:spMk id="2" creationId="{77D7E63D-7027-8415-72EB-5ECCD605444A}"/>
          </ac:spMkLst>
        </pc:spChg>
        <pc:spChg chg="mod">
          <ac:chgData name="Fiona Barclay" userId="S::fb10@stir.ac.uk::1a9de9fe-3dd9-46c7-90de-ddfb8131350a" providerId="AD" clId="Web-{72EC322A-6D11-832A-3736-9681307270FA}" dt="2023-06-20T08:10:47.285" v="322" actId="14100"/>
          <ac:spMkLst>
            <pc:docMk/>
            <pc:sldMk cId="4022264969" sldId="282"/>
            <ac:spMk id="3" creationId="{6FCDCA76-572E-602B-3F9C-4221D2CD5869}"/>
          </ac:spMkLst>
        </pc:spChg>
        <pc:spChg chg="mod">
          <ac:chgData name="Fiona Barclay" userId="S::fb10@stir.ac.uk::1a9de9fe-3dd9-46c7-90de-ddfb8131350a" providerId="AD" clId="Web-{72EC322A-6D11-832A-3736-9681307270FA}" dt="2023-06-20T08:10:29.769" v="309" actId="20577"/>
          <ac:spMkLst>
            <pc:docMk/>
            <pc:sldMk cId="4022264969" sldId="282"/>
            <ac:spMk id="5" creationId="{DAE56CCB-5FA2-1147-B3B0-A983107499C0}"/>
          </ac:spMkLst>
        </pc:spChg>
        <pc:spChg chg="add">
          <ac:chgData name="Fiona Barclay" userId="S::fb10@stir.ac.uk::1a9de9fe-3dd9-46c7-90de-ddfb8131350a" providerId="AD" clId="Web-{72EC322A-6D11-832A-3736-9681307270FA}" dt="2023-06-20T08:10:33.175" v="310"/>
          <ac:spMkLst>
            <pc:docMk/>
            <pc:sldMk cId="4022264969" sldId="282"/>
            <ac:spMk id="6" creationId="{4A5CA2AE-A9A4-1240-25F1-F3E176925A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Tuesday, June 20,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436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Tuesday, June 20,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80048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Tuesday, June 20,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49472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Tuesday, June 20,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6148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Tuesday, June 20,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8804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Tuesday, June 20,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52963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Tuesday, June 20,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0760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Tuesday, June 20,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14939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Tuesday, June 20,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64245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Tuesday, June 20,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84021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Tuesday, June 20,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2485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Tuesday, June 20, 2023</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249497824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8" r:id="rId6"/>
    <p:sldLayoutId id="2147483743" r:id="rId7"/>
    <p:sldLayoutId id="2147483744" r:id="rId8"/>
    <p:sldLayoutId id="2147483745" r:id="rId9"/>
    <p:sldLayoutId id="2147483747" r:id="rId10"/>
    <p:sldLayoutId id="2147483746"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youtu.be/5Mo5JClm1y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IjmLFKlVHl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9" name="Rectangle 1058">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3" name="Picture 9" descr="page1image2536003088">
            <a:extLst>
              <a:ext uri="{FF2B5EF4-FFF2-40B4-BE49-F238E27FC236}">
                <a16:creationId xmlns:a16="http://schemas.microsoft.com/office/drawing/2014/main" id="{3C910504-40A6-6E0E-7558-EDACB31A51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2" r="1"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61" name="Rectangle 1060">
            <a:extLst>
              <a:ext uri="{FF2B5EF4-FFF2-40B4-BE49-F238E27FC236}">
                <a16:creationId xmlns:a16="http://schemas.microsoft.com/office/drawing/2014/main" id="{54F04D94-5D02-443B-801E-0CAC1D4EBF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6400372"/>
            <a:ext cx="12192000" cy="4567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3" name="Rectangle 1062">
            <a:extLst>
              <a:ext uri="{FF2B5EF4-FFF2-40B4-BE49-F238E27FC236}">
                <a16:creationId xmlns:a16="http://schemas.microsoft.com/office/drawing/2014/main" id="{F57DA40C-10B8-4678-8433-AA03ED65E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252737E-3663-9588-26F4-CBCF180F6314}"/>
              </a:ext>
            </a:extLst>
          </p:cNvPr>
          <p:cNvSpPr>
            <a:spLocks noGrp="1"/>
          </p:cNvSpPr>
          <p:nvPr>
            <p:ph type="ctrTitle"/>
          </p:nvPr>
        </p:nvSpPr>
        <p:spPr>
          <a:xfrm>
            <a:off x="751114" y="620486"/>
            <a:ext cx="5344886" cy="3481957"/>
          </a:xfrm>
        </p:spPr>
        <p:txBody>
          <a:bodyPr anchor="b">
            <a:normAutofit/>
          </a:bodyPr>
          <a:lstStyle/>
          <a:p>
            <a:pPr algn="l"/>
            <a:r>
              <a:rPr lang="en-US" dirty="0">
                <a:solidFill>
                  <a:schemeClr val="bg1"/>
                </a:solidFill>
                <a:latin typeface="Calibri"/>
                <a:cs typeface="Calibri"/>
              </a:rPr>
              <a:t>Remembering Empire</a:t>
            </a:r>
            <a:br>
              <a:rPr lang="en-US" dirty="0">
                <a:latin typeface="Calibri" panose="020F0502020204030204" pitchFamily="34" charset="0"/>
                <a:cs typeface="Calibri" panose="020F0502020204030204" pitchFamily="34" charset="0"/>
              </a:rPr>
            </a:br>
            <a:r>
              <a:rPr lang="en-US" i="1" dirty="0" err="1">
                <a:solidFill>
                  <a:schemeClr val="bg1"/>
                </a:solidFill>
                <a:latin typeface="Calibri"/>
                <a:cs typeface="Calibri"/>
              </a:rPr>
              <a:t>THe</a:t>
            </a:r>
            <a:r>
              <a:rPr lang="en-US" i="1" dirty="0">
                <a:solidFill>
                  <a:schemeClr val="bg1"/>
                </a:solidFill>
                <a:latin typeface="Calibri"/>
                <a:cs typeface="Calibri"/>
              </a:rPr>
              <a:t> land beneath my feet</a:t>
            </a:r>
            <a:endParaRPr lang="en-US" i="1" dirty="0">
              <a:solidFill>
                <a:schemeClr val="bg1"/>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BC49A7CA-EF4E-5C73-EBC6-047EF25976FA}"/>
              </a:ext>
            </a:extLst>
          </p:cNvPr>
          <p:cNvSpPr>
            <a:spLocks noGrp="1"/>
          </p:cNvSpPr>
          <p:nvPr>
            <p:ph type="subTitle" idx="1"/>
          </p:nvPr>
        </p:nvSpPr>
        <p:spPr>
          <a:xfrm>
            <a:off x="751114" y="4349755"/>
            <a:ext cx="4781006" cy="1136468"/>
          </a:xfrm>
        </p:spPr>
        <p:txBody>
          <a:bodyPr vert="horz" lIns="0" tIns="0" rIns="0" bIns="0" rtlCol="0" anchor="t">
            <a:normAutofit/>
          </a:bodyPr>
          <a:lstStyle/>
          <a:p>
            <a:pPr algn="l">
              <a:spcAft>
                <a:spcPts val="600"/>
              </a:spcAft>
            </a:pPr>
            <a:r>
              <a:rPr lang="en-US" sz="2800" dirty="0">
                <a:solidFill>
                  <a:schemeClr val="bg1"/>
                </a:solidFill>
                <a:latin typeface="Calibri"/>
                <a:cs typeface="Calibri"/>
              </a:rPr>
              <a:t>Session 6</a:t>
            </a:r>
            <a:endParaRPr lang="en-US" sz="2800" dirty="0">
              <a:solidFill>
                <a:schemeClr val="bg1"/>
              </a:solidFill>
              <a:latin typeface="Calibri" panose="020F0502020204030204" pitchFamily="34" charset="0"/>
              <a:cs typeface="Calibri" panose="020F0502020204030204" pitchFamily="34" charset="0"/>
            </a:endParaRPr>
          </a:p>
        </p:txBody>
      </p:sp>
      <p:sp>
        <p:nvSpPr>
          <p:cNvPr id="1065" name="Rectangle 1064">
            <a:extLst>
              <a:ext uri="{FF2B5EF4-FFF2-40B4-BE49-F238E27FC236}">
                <a16:creationId xmlns:a16="http://schemas.microsoft.com/office/drawing/2014/main" id="{6FF3D9AA-2746-40BA-A174-3C45EA458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7" name="Rectangle 1066">
            <a:extLst>
              <a:ext uri="{FF2B5EF4-FFF2-40B4-BE49-F238E27FC236}">
                <a16:creationId xmlns:a16="http://schemas.microsoft.com/office/drawing/2014/main" id="{30BF160C-EC5F-45F5-9B8D-197AFA37B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B31EF47-A2FB-20CB-D19D-32771E656950}"/>
              </a:ext>
            </a:extLst>
          </p:cNvPr>
          <p:cNvSpPr>
            <a:spLocks noChangeArrowheads="1"/>
          </p:cNvSpPr>
          <p:nvPr/>
        </p:nvSpPr>
        <p:spPr bwMode="auto">
          <a:xfrm>
            <a:off x="6389517" y="-26126"/>
            <a:ext cx="301095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95158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286322"/>
            <a:ext cx="10737429" cy="1011137"/>
          </a:xfrm>
        </p:spPr>
        <p:txBody>
          <a:bodyPr/>
          <a:lstStyle/>
          <a:p>
            <a:r>
              <a:rPr lang="en-US" dirty="0">
                <a:solidFill>
                  <a:schemeClr val="accent6"/>
                </a:solidFill>
                <a:latin typeface="Calibri" panose="020F0502020204030204" pitchFamily="34" charset="0"/>
                <a:cs typeface="Calibri" panose="020F0502020204030204" pitchFamily="34" charset="0"/>
              </a:rPr>
              <a:t>Opening radio scene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557123"/>
            <a:ext cx="10367320" cy="5030430"/>
          </a:xfrm>
        </p:spPr>
        <p:txBody>
          <a:bodyPr vert="horz" lIns="0" tIns="0" rIns="0" bIns="0" rtlCol="0" anchor="t">
            <a:normAutofit lnSpcReduction="10000"/>
          </a:bodyPr>
          <a:lstStyle/>
          <a:p>
            <a:pPr marL="0" indent="0" algn="l" rtl="0" fontAlgn="base">
              <a:buNone/>
            </a:pPr>
            <a:r>
              <a:rPr lang="en-US" b="1" i="0" u="none" strike="noStrike" dirty="0">
                <a:solidFill>
                  <a:srgbClr val="0989B1"/>
                </a:solidFill>
                <a:effectLst/>
                <a:latin typeface="Calibri"/>
                <a:cs typeface="Calibri"/>
              </a:rPr>
              <a:t>Why would Loule turn off the radio?</a:t>
            </a:r>
            <a:r>
              <a:rPr lang="en-US" b="0" i="0" u="none" strike="noStrike" dirty="0">
                <a:solidFill>
                  <a:srgbClr val="000000"/>
                </a:solidFill>
                <a:effectLst/>
                <a:latin typeface="Calibri"/>
                <a:cs typeface="Calibri"/>
              </a:rPr>
              <a:t>​</a:t>
            </a:r>
            <a:endParaRPr lang="en-US" b="0" i="0" u="none" strike="noStrike">
              <a:solidFill>
                <a:srgbClr val="000000"/>
              </a:solidFill>
              <a:effectLst/>
              <a:latin typeface="Calibri"/>
              <a:cs typeface="Calibri"/>
            </a:endParaRPr>
          </a:p>
          <a:p>
            <a:pPr algn="l" rtl="0" fontAlgn="base"/>
            <a:r>
              <a:rPr lang="en-US" b="0" i="0" u="none" strike="noStrike" dirty="0">
                <a:solidFill>
                  <a:srgbClr val="000000"/>
                </a:solidFill>
                <a:effectLst/>
                <a:latin typeface="Calibri" panose="020F0502020204030204" pitchFamily="34" charset="0"/>
              </a:rPr>
              <a:t>There is a sense of the past returning as the memories of the Algerian War of Independence and related tensions between France and Algeria seep back into the present. ​</a:t>
            </a:r>
            <a:endParaRPr lang="en-US" b="0" i="0" u="none" strike="noStrike" dirty="0">
              <a:solidFill>
                <a:srgbClr val="000000"/>
              </a:solidFill>
              <a:effectLst/>
              <a:latin typeface="Segoe UI" panose="020B0502040204020203" pitchFamily="34" charset="0"/>
            </a:endParaRPr>
          </a:p>
          <a:p>
            <a:pPr algn="l" rtl="0" fontAlgn="base"/>
            <a:r>
              <a:rPr lang="en-US" b="0" i="0" u="none" strike="noStrike" dirty="0">
                <a:solidFill>
                  <a:srgbClr val="000000"/>
                </a:solidFill>
                <a:effectLst/>
                <a:latin typeface="Calibri"/>
                <a:cs typeface="Calibri"/>
              </a:rPr>
              <a:t>We witness Loule’s desire to ignore this event and the memories that it triggers.​</a:t>
            </a:r>
            <a:endParaRPr lang="en-US" b="0" i="0" u="none" strike="noStrike">
              <a:solidFill>
                <a:srgbClr val="000000"/>
              </a:solidFill>
              <a:effectLst/>
              <a:latin typeface="Calibri"/>
              <a:cs typeface="Calibri"/>
            </a:endParaRPr>
          </a:p>
          <a:p>
            <a:pPr algn="l" rtl="0" fontAlgn="base"/>
            <a:r>
              <a:rPr lang="en-US" b="0" i="0" u="none" strike="noStrike" dirty="0">
                <a:solidFill>
                  <a:srgbClr val="000000"/>
                </a:solidFill>
                <a:effectLst/>
                <a:latin typeface="Calibri" panose="020F0502020204030204" pitchFamily="34" charset="0"/>
              </a:rPr>
              <a:t>Marseille, and Provence more generally, was the destination of many </a:t>
            </a:r>
            <a:r>
              <a:rPr lang="en-US" b="0" i="1" u="none" strike="noStrike" dirty="0" err="1">
                <a:solidFill>
                  <a:srgbClr val="000000"/>
                </a:solidFill>
                <a:effectLst/>
                <a:latin typeface="Calibri" panose="020F0502020204030204" pitchFamily="34" charset="0"/>
              </a:rPr>
              <a:t>pieds</a:t>
            </a:r>
            <a:r>
              <a:rPr lang="en-US" b="0" i="1" u="none" strike="noStrike" dirty="0">
                <a:solidFill>
                  <a:srgbClr val="000000"/>
                </a:solidFill>
                <a:effectLst/>
                <a:latin typeface="Calibri" panose="020F0502020204030204" pitchFamily="34" charset="0"/>
              </a:rPr>
              <a:t>-noirs </a:t>
            </a:r>
            <a:r>
              <a:rPr lang="en-US" b="0" i="0" u="none" strike="noStrike" dirty="0">
                <a:solidFill>
                  <a:srgbClr val="000000"/>
                </a:solidFill>
                <a:effectLst/>
                <a:latin typeface="Calibri" panose="020F0502020204030204" pitchFamily="34" charset="0"/>
              </a:rPr>
              <a:t>returning from Algeria after the Algerian War of Independence. Later, it was the destination for Algerian immigrants seeking work and a new life for their family.​</a:t>
            </a:r>
            <a:endParaRPr lang="en-US" b="0" i="0" u="none" strike="noStrike" dirty="0">
              <a:solidFill>
                <a:srgbClr val="000000"/>
              </a:solidFill>
              <a:effectLst/>
              <a:latin typeface="Segoe UI" panose="020B0502040204020203" pitchFamily="34" charset="0"/>
            </a:endParaRPr>
          </a:p>
          <a:p>
            <a:pPr algn="l" rtl="0" fontAlgn="base"/>
            <a:r>
              <a:rPr lang="en-US" b="0" i="0" u="none" strike="noStrike" dirty="0">
                <a:solidFill>
                  <a:srgbClr val="000000"/>
                </a:solidFill>
                <a:effectLst/>
                <a:latin typeface="Calibri"/>
                <a:cs typeface="Calibri"/>
              </a:rPr>
              <a:t>As a local Provencal Frenchman, Loule has had enough of French-Algerian conflict and resents the resultant waves of immigration into Provence. ​</a:t>
            </a:r>
          </a:p>
        </p:txBody>
      </p:sp>
    </p:spTree>
    <p:extLst>
      <p:ext uri="{BB962C8B-B14F-4D97-AF65-F5344CB8AC3E}">
        <p14:creationId xmlns:p14="http://schemas.microsoft.com/office/powerpoint/2010/main" val="4188143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663995" y="65931"/>
            <a:ext cx="10737429" cy="1011137"/>
          </a:xfrm>
        </p:spPr>
        <p:txBody>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a short memory</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1" y="1470025"/>
            <a:ext cx="10536453" cy="4943475"/>
          </a:xfrm>
        </p:spPr>
        <p:txBody>
          <a:bodyPr vert="horz" lIns="0" tIns="0" rIns="0" bIns="0" rtlCol="0" anchor="t">
            <a:noAutofit/>
          </a:bodyPr>
          <a:lstStyle/>
          <a:p>
            <a:pPr marL="0" indent="0" fontAlgn="base">
              <a:buNone/>
            </a:pPr>
            <a:r>
              <a:rPr lang="en-US" b="1" i="0" u="none" strike="noStrike" dirty="0">
                <a:solidFill>
                  <a:schemeClr val="accent6"/>
                </a:solidFill>
                <a:effectLst/>
                <a:latin typeface="Calibri"/>
                <a:cs typeface="Calibri"/>
              </a:rPr>
              <a:t>Read</a:t>
            </a:r>
            <a:r>
              <a:rPr lang="en-US" b="1" i="0" u="none" strike="noStrike" dirty="0">
                <a:solidFill>
                  <a:srgbClr val="000000"/>
                </a:solidFill>
                <a:effectLst/>
                <a:latin typeface="Calibri"/>
                <a:cs typeface="Calibri"/>
              </a:rPr>
              <a:t>: </a:t>
            </a:r>
            <a:r>
              <a:rPr lang="en-US" dirty="0">
                <a:solidFill>
                  <a:srgbClr val="000000"/>
                </a:solidFill>
                <a:latin typeface="Calibri"/>
                <a:cs typeface="Calibri"/>
              </a:rPr>
              <a:t>pp. 5-7/ section 0</a:t>
            </a:r>
            <a:r>
              <a:rPr lang="en-US" b="0" i="0" u="none" strike="noStrike" dirty="0">
                <a:solidFill>
                  <a:srgbClr val="000000"/>
                </a:solidFill>
                <a:effectLst/>
                <a:latin typeface="Calibri"/>
                <a:cs typeface="Calibri"/>
              </a:rPr>
              <a:t> until </a:t>
            </a:r>
            <a:r>
              <a:rPr lang="en-US" i="1" dirty="0">
                <a:solidFill>
                  <a:srgbClr val="000000"/>
                </a:solidFill>
                <a:latin typeface="Calibri"/>
                <a:cs typeface="Calibri"/>
              </a:rPr>
              <a:t>'the glory days</a:t>
            </a:r>
            <a:r>
              <a:rPr lang="en-US" b="0" i="1" u="none" strike="noStrike" dirty="0">
                <a:solidFill>
                  <a:srgbClr val="000000"/>
                </a:solidFill>
                <a:effectLst/>
                <a:latin typeface="Calibri"/>
                <a:cs typeface="Calibri"/>
              </a:rPr>
              <a:t>!'</a:t>
            </a:r>
            <a:r>
              <a:rPr lang="en-US" b="0" i="0" u="none" strike="noStrike" dirty="0">
                <a:solidFill>
                  <a:srgbClr val="000000"/>
                </a:solidFill>
                <a:effectLst/>
                <a:latin typeface="Calibri"/>
                <a:cs typeface="Calibri"/>
              </a:rPr>
              <a:t>​</a:t>
            </a:r>
          </a:p>
          <a:p>
            <a:pPr marL="0" indent="0" algn="l" rtl="0" fontAlgn="base">
              <a:buNone/>
            </a:pPr>
            <a:r>
              <a:rPr lang="en-US" b="0" i="0" u="none" strike="noStrike" dirty="0">
                <a:solidFill>
                  <a:srgbClr val="000000"/>
                </a:solidFill>
                <a:effectLst/>
                <a:latin typeface="Calibri"/>
                <a:cs typeface="Calibri"/>
              </a:rPr>
              <a:t>On these pages, we hear some </a:t>
            </a:r>
            <a:r>
              <a:rPr lang="en-US" err="1">
                <a:solidFill>
                  <a:srgbClr val="000000"/>
                </a:solidFill>
                <a:latin typeface="Calibri"/>
                <a:cs typeface="Calibri"/>
              </a:rPr>
              <a:t>petanque</a:t>
            </a:r>
            <a:r>
              <a:rPr lang="en-US" b="0" i="0" u="none" strike="noStrike" dirty="0">
                <a:solidFill>
                  <a:srgbClr val="000000"/>
                </a:solidFill>
                <a:effectLst/>
                <a:latin typeface="Calibri"/>
                <a:cs typeface="Calibri"/>
              </a:rPr>
              <a:t> terminology and game talk as we meet several of the characters.</a:t>
            </a:r>
            <a:endParaRPr lang="en-US" b="1" dirty="0">
              <a:latin typeface="Calibri"/>
              <a:cs typeface="Calibri"/>
            </a:endParaRPr>
          </a:p>
          <a:p>
            <a:r>
              <a:rPr lang="en-US" b="1" dirty="0" err="1">
                <a:latin typeface="Calibri"/>
                <a:cs typeface="Calibri"/>
              </a:rPr>
              <a:t>Zé</a:t>
            </a:r>
            <a:r>
              <a:rPr lang="en-US" b="1" dirty="0">
                <a:latin typeface="Calibri"/>
                <a:cs typeface="Calibri"/>
              </a:rPr>
              <a:t> (</a:t>
            </a:r>
            <a:r>
              <a:rPr lang="en-US" b="1" i="1" dirty="0">
                <a:latin typeface="Calibri"/>
                <a:cs typeface="Calibri"/>
              </a:rPr>
              <a:t>pied-noir</a:t>
            </a:r>
            <a:r>
              <a:rPr lang="en-US" b="1" dirty="0">
                <a:latin typeface="Calibri"/>
                <a:cs typeface="Calibri"/>
              </a:rPr>
              <a:t>) and Yaya (Algerian heritage) arrive </a:t>
            </a:r>
            <a:r>
              <a:rPr lang="en-US" dirty="0">
                <a:latin typeface="Calibri"/>
                <a:cs typeface="Calibri"/>
              </a:rPr>
              <a:t>– </a:t>
            </a:r>
            <a:r>
              <a:rPr lang="en-US" dirty="0">
                <a:solidFill>
                  <a:schemeClr val="accent6"/>
                </a:solidFill>
                <a:latin typeface="Calibri"/>
                <a:cs typeface="Calibri"/>
              </a:rPr>
              <a:t>why is this group interesting?</a:t>
            </a:r>
          </a:p>
          <a:p>
            <a:r>
              <a:rPr lang="en-US" b="1" dirty="0" err="1">
                <a:latin typeface="Calibri"/>
                <a:cs typeface="Calibri"/>
              </a:rPr>
              <a:t>Zé</a:t>
            </a:r>
            <a:r>
              <a:rPr lang="en-US" b="1" dirty="0">
                <a:latin typeface="Calibri"/>
                <a:cs typeface="Calibri"/>
              </a:rPr>
              <a:t> insists that he can beat Loule and Yaya alone </a:t>
            </a:r>
            <a:r>
              <a:rPr lang="en-US" dirty="0">
                <a:latin typeface="Calibri"/>
                <a:cs typeface="Calibri"/>
              </a:rPr>
              <a:t>– </a:t>
            </a:r>
            <a:r>
              <a:rPr lang="en-US" dirty="0">
                <a:solidFill>
                  <a:schemeClr val="accent6"/>
                </a:solidFill>
                <a:latin typeface="Calibri"/>
                <a:cs typeface="Calibri"/>
              </a:rPr>
              <a:t>how do the characters speak to each other at this point in the play? How would you describe their relationships?</a:t>
            </a:r>
          </a:p>
          <a:p>
            <a:pPr marL="0" indent="0">
              <a:buNone/>
            </a:pPr>
            <a:endParaRPr lang="en-US" b="1" dirty="0">
              <a:solidFill>
                <a:schemeClr val="accent6"/>
              </a:solidFill>
              <a:latin typeface="Calibri" panose="020F0502020204030204" pitchFamily="34" charset="0"/>
              <a:cs typeface="Calibri" panose="020F0502020204030204" pitchFamily="34" charset="0"/>
            </a:endParaRPr>
          </a:p>
          <a:p>
            <a:pPr marL="0" indent="0">
              <a:buNone/>
            </a:pPr>
            <a:endParaRPr lang="en-US" b="1"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2783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663995" y="65931"/>
            <a:ext cx="10737429" cy="1011137"/>
          </a:xfrm>
        </p:spPr>
        <p:txBody>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a short memory</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74471" y="1343025"/>
            <a:ext cx="11123828" cy="4943475"/>
          </a:xfrm>
        </p:spPr>
        <p:txBody>
          <a:bodyPr vert="horz" lIns="0" tIns="0" rIns="0" bIns="0" rtlCol="0" anchor="t">
            <a:noAutofit/>
          </a:bodyPr>
          <a:lstStyle/>
          <a:p>
            <a:pPr marL="0" indent="0">
              <a:buNone/>
            </a:pPr>
            <a:r>
              <a:rPr lang="en-US" b="1" dirty="0">
                <a:solidFill>
                  <a:schemeClr val="accent6"/>
                </a:solidFill>
                <a:latin typeface="Calibri"/>
                <a:cs typeface="Calibri"/>
              </a:rPr>
              <a:t>Focus</a:t>
            </a:r>
            <a:r>
              <a:rPr lang="en-US" dirty="0">
                <a:latin typeface="Calibri"/>
                <a:cs typeface="Calibri"/>
              </a:rPr>
              <a:t>: excerpt from page 6 / section 0</a:t>
            </a:r>
            <a:endParaRPr lang="en-US" dirty="0"/>
          </a:p>
          <a:p>
            <a:pPr>
              <a:buNone/>
            </a:pPr>
            <a:r>
              <a:rPr lang="en-US" b="1" dirty="0">
                <a:solidFill>
                  <a:srgbClr val="231F20"/>
                </a:solidFill>
                <a:latin typeface="Calibri"/>
                <a:ea typeface="+mn-lt"/>
                <a:cs typeface="+mn-lt"/>
              </a:rPr>
              <a:t>Loule</a:t>
            </a:r>
            <a:r>
              <a:rPr lang="en-US" dirty="0">
                <a:solidFill>
                  <a:srgbClr val="231F20"/>
                </a:solidFill>
                <a:latin typeface="Calibri"/>
                <a:ea typeface="+mn-lt"/>
                <a:cs typeface="+mn-lt"/>
              </a:rPr>
              <a:t> (</a:t>
            </a:r>
            <a:r>
              <a:rPr lang="en-US" i="1" dirty="0">
                <a:solidFill>
                  <a:srgbClr val="231F20"/>
                </a:solidFill>
                <a:latin typeface="Calibri"/>
                <a:ea typeface="+mn-lt"/>
                <a:cs typeface="+mn-lt"/>
              </a:rPr>
              <a:t>to </a:t>
            </a:r>
            <a:r>
              <a:rPr lang="en-US" i="1" dirty="0" err="1">
                <a:solidFill>
                  <a:srgbClr val="231F20"/>
                </a:solidFill>
                <a:latin typeface="Calibri"/>
                <a:ea typeface="+mn-lt"/>
                <a:cs typeface="+mn-lt"/>
              </a:rPr>
              <a:t>Zé</a:t>
            </a:r>
            <a:r>
              <a:rPr lang="en-US" dirty="0">
                <a:solidFill>
                  <a:srgbClr val="231F20"/>
                </a:solidFill>
                <a:latin typeface="Calibri"/>
                <a:ea typeface="+mn-lt"/>
                <a:cs typeface="+mn-lt"/>
              </a:rPr>
              <a:t>) – </a:t>
            </a:r>
            <a:r>
              <a:rPr lang="en-US" i="1" dirty="0">
                <a:solidFill>
                  <a:srgbClr val="231F20"/>
                </a:solidFill>
                <a:latin typeface="Calibri"/>
                <a:ea typeface="+mn-lt"/>
                <a:cs typeface="+mn-lt"/>
              </a:rPr>
              <a:t>He’s right, you’ve got a short memory.</a:t>
            </a:r>
            <a:endParaRPr lang="en-US" i="1">
              <a:latin typeface="Calibri"/>
              <a:cs typeface="Calibri"/>
            </a:endParaRPr>
          </a:p>
          <a:p>
            <a:pPr>
              <a:buNone/>
            </a:pPr>
            <a:r>
              <a:rPr lang="en-US" i="1" dirty="0">
                <a:solidFill>
                  <a:srgbClr val="4C4D4F"/>
                </a:solidFill>
                <a:latin typeface="Calibri"/>
                <a:ea typeface="+mn-lt"/>
                <a:cs typeface="+mn-lt"/>
              </a:rPr>
              <a:t>A pause.</a:t>
            </a:r>
            <a:endParaRPr lang="en-US" dirty="0">
              <a:solidFill>
                <a:srgbClr val="4C4D4F"/>
              </a:solidFill>
              <a:latin typeface="Calibri"/>
              <a:ea typeface="+mn-lt"/>
              <a:cs typeface="+mn-lt"/>
            </a:endParaRPr>
          </a:p>
          <a:p>
            <a:pPr>
              <a:buNone/>
            </a:pPr>
            <a:r>
              <a:rPr lang="en-US" b="1" err="1">
                <a:solidFill>
                  <a:srgbClr val="231F20"/>
                </a:solidFill>
                <a:latin typeface="Calibri"/>
                <a:ea typeface="+mn-lt"/>
                <a:cs typeface="+mn-lt"/>
              </a:rPr>
              <a:t>Zé</a:t>
            </a:r>
            <a:r>
              <a:rPr lang="en-US" dirty="0">
                <a:solidFill>
                  <a:srgbClr val="231F20"/>
                </a:solidFill>
                <a:latin typeface="Calibri"/>
                <a:ea typeface="+mn-lt"/>
                <a:cs typeface="+mn-lt"/>
              </a:rPr>
              <a:t> – </a:t>
            </a:r>
            <a:r>
              <a:rPr lang="en-US" i="1" dirty="0">
                <a:solidFill>
                  <a:srgbClr val="231F20"/>
                </a:solidFill>
                <a:latin typeface="Calibri"/>
                <a:ea typeface="+mn-lt"/>
                <a:cs typeface="+mn-lt"/>
              </a:rPr>
              <a:t>A short memory? No, no, not me. […]</a:t>
            </a:r>
          </a:p>
          <a:p>
            <a:pPr>
              <a:buNone/>
            </a:pPr>
            <a:r>
              <a:rPr lang="en-US" b="1" dirty="0">
                <a:latin typeface="Calibri"/>
                <a:ea typeface="+mn-lt"/>
                <a:cs typeface="+mn-lt"/>
              </a:rPr>
              <a:t>Yaya</a:t>
            </a:r>
            <a:r>
              <a:rPr lang="en-US" dirty="0">
                <a:latin typeface="Calibri"/>
                <a:ea typeface="+mn-lt"/>
                <a:cs typeface="+mn-lt"/>
              </a:rPr>
              <a:t> </a:t>
            </a:r>
            <a:r>
              <a:rPr lang="en-US" i="1" dirty="0">
                <a:latin typeface="Calibri"/>
                <a:ea typeface="+mn-lt"/>
                <a:cs typeface="+mn-lt"/>
              </a:rPr>
              <a:t>(</a:t>
            </a:r>
            <a:r>
              <a:rPr lang="en-US" i="1" err="1">
                <a:latin typeface="Calibri"/>
                <a:ea typeface="+mn-lt"/>
                <a:cs typeface="+mn-lt"/>
              </a:rPr>
              <a:t>practising</a:t>
            </a:r>
            <a:r>
              <a:rPr lang="en-US" i="1" dirty="0">
                <a:latin typeface="Calibri"/>
                <a:ea typeface="+mn-lt"/>
                <a:cs typeface="+mn-lt"/>
              </a:rPr>
              <a:t> his throw) – It’s that drubbing we gave him! It makes him forget things. He’s got a selective memory.</a:t>
            </a:r>
            <a:endParaRPr lang="en-US" i="1">
              <a:latin typeface="Calibri"/>
              <a:cs typeface="Calibri"/>
            </a:endParaRPr>
          </a:p>
          <a:p>
            <a:pPr>
              <a:buNone/>
            </a:pPr>
            <a:endParaRPr lang="en-US" dirty="0">
              <a:solidFill>
                <a:srgbClr val="000000"/>
              </a:solidFill>
              <a:latin typeface="Calibri"/>
              <a:cs typeface="Calibri"/>
            </a:endParaRPr>
          </a:p>
          <a:p>
            <a:pPr marL="0" indent="0">
              <a:buNone/>
            </a:pPr>
            <a:r>
              <a:rPr lang="en-US" b="1" dirty="0">
                <a:solidFill>
                  <a:schemeClr val="accent6"/>
                </a:solidFill>
                <a:latin typeface="Calibri"/>
                <a:cs typeface="Calibri"/>
              </a:rPr>
              <a:t>Think about which character is being accused here. How does this conversation and idea of ‘short memory’ link into the greater historical context that the play refers to?​</a:t>
            </a:r>
            <a:endParaRPr lang="en-US" i="1">
              <a:solidFill>
                <a:schemeClr val="accent6"/>
              </a:solidFill>
              <a:latin typeface="Calibri"/>
              <a:cs typeface="Calibri"/>
            </a:endParaRPr>
          </a:p>
          <a:p>
            <a:endParaRPr lang="en-US" b="1"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28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572"/>
            <a:ext cx="10737429" cy="1011137"/>
          </a:xfrm>
        </p:spPr>
        <p:txBody>
          <a:bodyPr/>
          <a:lstStyle/>
          <a:p>
            <a:r>
              <a:rPr lang="en-US" dirty="0">
                <a:solidFill>
                  <a:schemeClr val="accent6"/>
                </a:solidFill>
                <a:latin typeface="Calibri"/>
                <a:cs typeface="Calibri"/>
              </a:rPr>
              <a:t>a short memory</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618735"/>
            <a:ext cx="10922945" cy="4945006"/>
          </a:xfrm>
        </p:spPr>
        <p:txBody>
          <a:bodyPr vert="horz" lIns="0" tIns="0" rIns="0" bIns="0" rtlCol="0" anchor="t">
            <a:normAutofit fontScale="77500" lnSpcReduction="20000"/>
          </a:bodyPr>
          <a:lstStyle/>
          <a:p>
            <a:pPr>
              <a:buNone/>
            </a:pPr>
            <a:r>
              <a:rPr lang="en-US" sz="3100" b="1" err="1">
                <a:solidFill>
                  <a:srgbClr val="231F20"/>
                </a:solidFill>
                <a:latin typeface="Calibri"/>
                <a:ea typeface="+mn-lt"/>
                <a:cs typeface="+mn-lt"/>
              </a:rPr>
              <a:t>Zé</a:t>
            </a:r>
            <a:r>
              <a:rPr lang="en-US" sz="3100" dirty="0">
                <a:solidFill>
                  <a:srgbClr val="231F20"/>
                </a:solidFill>
                <a:latin typeface="Calibri"/>
                <a:ea typeface="+mn-lt"/>
                <a:cs typeface="+mn-lt"/>
              </a:rPr>
              <a:t> – </a:t>
            </a:r>
            <a:r>
              <a:rPr lang="en-US" sz="3100" i="1" dirty="0">
                <a:solidFill>
                  <a:srgbClr val="231F20"/>
                </a:solidFill>
                <a:latin typeface="Calibri"/>
                <a:ea typeface="+mn-lt"/>
                <a:cs typeface="+mn-lt"/>
              </a:rPr>
              <a:t>A short memory? No, no, not me. […]</a:t>
            </a:r>
          </a:p>
          <a:p>
            <a:pPr>
              <a:buNone/>
            </a:pPr>
            <a:r>
              <a:rPr lang="en-US" sz="3100" b="1" dirty="0">
                <a:latin typeface="Calibri"/>
                <a:ea typeface="+mn-lt"/>
                <a:cs typeface="+mn-lt"/>
              </a:rPr>
              <a:t>Yaya</a:t>
            </a:r>
            <a:r>
              <a:rPr lang="en-US" sz="3100" dirty="0">
                <a:latin typeface="Calibri"/>
                <a:ea typeface="+mn-lt"/>
                <a:cs typeface="+mn-lt"/>
              </a:rPr>
              <a:t> (</a:t>
            </a:r>
            <a:r>
              <a:rPr lang="en-US" sz="3100" i="1" dirty="0" err="1">
                <a:latin typeface="Calibri"/>
                <a:ea typeface="+mn-lt"/>
                <a:cs typeface="+mn-lt"/>
              </a:rPr>
              <a:t>practising</a:t>
            </a:r>
            <a:r>
              <a:rPr lang="en-US" sz="3100" i="1" dirty="0">
                <a:latin typeface="Calibri"/>
                <a:ea typeface="+mn-lt"/>
                <a:cs typeface="+mn-lt"/>
              </a:rPr>
              <a:t> his throw</a:t>
            </a:r>
            <a:r>
              <a:rPr lang="en-US" sz="3100" dirty="0">
                <a:latin typeface="Calibri"/>
                <a:ea typeface="+mn-lt"/>
                <a:cs typeface="+mn-lt"/>
              </a:rPr>
              <a:t>) </a:t>
            </a:r>
            <a:r>
              <a:rPr lang="en-US" sz="3100" i="1" dirty="0">
                <a:latin typeface="Calibri"/>
                <a:ea typeface="+mn-lt"/>
                <a:cs typeface="+mn-lt"/>
              </a:rPr>
              <a:t>– It’s that drubbing we gave him! It makes him forget things. He’s got a selective memory.</a:t>
            </a:r>
            <a:endParaRPr lang="en-US" i="1">
              <a:latin typeface="Calibri"/>
              <a:cs typeface="Calibri"/>
            </a:endParaRPr>
          </a:p>
          <a:p>
            <a:pPr>
              <a:buNone/>
            </a:pPr>
            <a:endParaRPr lang="en-US" sz="1500" i="1" dirty="0">
              <a:latin typeface="Calibri"/>
              <a:cs typeface="Calibri"/>
            </a:endParaRPr>
          </a:p>
          <a:p>
            <a:r>
              <a:rPr lang="en-US" sz="3200" dirty="0">
                <a:latin typeface="Calibri"/>
                <a:cs typeface="Calibri"/>
              </a:rPr>
              <a:t>The </a:t>
            </a:r>
            <a:r>
              <a:rPr lang="en-US" sz="3200" i="1" err="1">
                <a:latin typeface="Calibri"/>
                <a:cs typeface="Calibri"/>
              </a:rPr>
              <a:t>pieds</a:t>
            </a:r>
            <a:r>
              <a:rPr lang="en-US" sz="3200" i="1" dirty="0">
                <a:latin typeface="Calibri"/>
                <a:cs typeface="Calibri"/>
              </a:rPr>
              <a:t>-noirs </a:t>
            </a:r>
            <a:r>
              <a:rPr lang="en-US" sz="3200" dirty="0">
                <a:latin typeface="Calibri"/>
                <a:cs typeface="Calibri"/>
              </a:rPr>
              <a:t>are typically represented as refusing to let go of a memory of the past which defines them, one that focuses on their victimhood, which is contested by other accounts. ​</a:t>
            </a:r>
          </a:p>
          <a:p>
            <a:r>
              <a:rPr lang="en-US" sz="3200" dirty="0">
                <a:latin typeface="Calibri"/>
                <a:cs typeface="Calibri"/>
              </a:rPr>
              <a:t>This scene plays with that reputation, as </a:t>
            </a:r>
            <a:r>
              <a:rPr lang="en-US" sz="3200" dirty="0" err="1">
                <a:latin typeface="Calibri"/>
                <a:cs typeface="Calibri"/>
              </a:rPr>
              <a:t>Zé</a:t>
            </a:r>
            <a:r>
              <a:rPr lang="en-US" sz="3200" dirty="0">
                <a:latin typeface="Calibri"/>
                <a:cs typeface="Calibri"/>
              </a:rPr>
              <a:t> highlights that he doesn’t have a short memory, and Yaya responds that he has a selective memory instead.</a:t>
            </a:r>
          </a:p>
          <a:p>
            <a:r>
              <a:rPr lang="en-US" sz="3200" dirty="0">
                <a:latin typeface="Calibri"/>
                <a:cs typeface="Calibri"/>
              </a:rPr>
              <a:t>This line about </a:t>
            </a:r>
            <a:r>
              <a:rPr lang="en-US" sz="3200" dirty="0" err="1">
                <a:latin typeface="Calibri"/>
                <a:cs typeface="Calibri"/>
              </a:rPr>
              <a:t>Zé</a:t>
            </a:r>
            <a:r>
              <a:rPr lang="en-US" sz="3200" dirty="0">
                <a:latin typeface="Calibri"/>
                <a:cs typeface="Calibri"/>
              </a:rPr>
              <a:t> having a short memory is ironic as he is a </a:t>
            </a:r>
            <a:r>
              <a:rPr lang="en-US" sz="3200" i="1" dirty="0">
                <a:latin typeface="Calibri"/>
                <a:cs typeface="Calibri"/>
              </a:rPr>
              <a:t>pied-noir</a:t>
            </a:r>
            <a:r>
              <a:rPr lang="en-US" sz="3200" dirty="0">
                <a:latin typeface="Calibri"/>
                <a:cs typeface="Calibri"/>
              </a:rPr>
              <a:t>, part of a group known for their attachment to a certain, selective version of the past.</a:t>
            </a:r>
          </a:p>
        </p:txBody>
      </p:sp>
    </p:spTree>
    <p:extLst>
      <p:ext uri="{BB962C8B-B14F-4D97-AF65-F5344CB8AC3E}">
        <p14:creationId xmlns:p14="http://schemas.microsoft.com/office/powerpoint/2010/main" val="846358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26815"/>
            <a:ext cx="10907928" cy="1011137"/>
          </a:xfrm>
        </p:spPr>
        <p:txBody>
          <a:bodyPr>
            <a:normAutofit/>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integrated just fine</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491735"/>
            <a:ext cx="10915007" cy="4945006"/>
          </a:xfrm>
        </p:spPr>
        <p:txBody>
          <a:bodyPr vert="horz" lIns="0" tIns="0" rIns="0" bIns="0" rtlCol="0" anchor="t">
            <a:normAutofit fontScale="85000" lnSpcReduction="10000"/>
          </a:bodyPr>
          <a:lstStyle/>
          <a:p>
            <a:pPr marL="0" indent="0" fontAlgn="base">
              <a:buNone/>
            </a:pPr>
            <a:r>
              <a:rPr lang="en-US" sz="2800" b="1" dirty="0">
                <a:solidFill>
                  <a:schemeClr val="accent6"/>
                </a:solidFill>
                <a:latin typeface="Calibri"/>
                <a:cs typeface="Calibri"/>
              </a:rPr>
              <a:t>Focus:</a:t>
            </a:r>
            <a:r>
              <a:rPr lang="en-US" sz="2800" dirty="0">
                <a:solidFill>
                  <a:srgbClr val="0989B1"/>
                </a:solidFill>
                <a:latin typeface="Calibri"/>
                <a:cs typeface="Calibri"/>
              </a:rPr>
              <a:t> </a:t>
            </a:r>
            <a:r>
              <a:rPr lang="en-US" sz="2800" dirty="0">
                <a:solidFill>
                  <a:srgbClr val="000000"/>
                </a:solidFill>
                <a:latin typeface="Calibri"/>
                <a:cs typeface="Calibri"/>
              </a:rPr>
              <a:t>excerpt from page 7/ section 0:</a:t>
            </a:r>
          </a:p>
          <a:p>
            <a:pPr>
              <a:buNone/>
            </a:pPr>
            <a:r>
              <a:rPr lang="en-US" sz="2800" b="1" err="1">
                <a:latin typeface="Calibri"/>
                <a:ea typeface="+mn-lt"/>
                <a:cs typeface="+mn-lt"/>
              </a:rPr>
              <a:t>Zé</a:t>
            </a:r>
            <a:r>
              <a:rPr lang="en-US" sz="2800" dirty="0">
                <a:latin typeface="Calibri"/>
                <a:ea typeface="+mn-lt"/>
                <a:cs typeface="+mn-lt"/>
              </a:rPr>
              <a:t> – </a:t>
            </a:r>
            <a:r>
              <a:rPr lang="en-US" sz="2800" i="1" dirty="0">
                <a:latin typeface="Calibri"/>
                <a:ea typeface="+mn-lt"/>
                <a:cs typeface="+mn-lt"/>
              </a:rPr>
              <a:t>I’d be quite ‘</a:t>
            </a:r>
            <a:r>
              <a:rPr lang="en-US" sz="2800" i="1" err="1">
                <a:latin typeface="Calibri"/>
                <a:ea typeface="+mn-lt"/>
                <a:cs typeface="+mn-lt"/>
              </a:rPr>
              <a:t>appy</a:t>
            </a:r>
            <a:r>
              <a:rPr lang="en-US" sz="2800" i="1" dirty="0">
                <a:latin typeface="Calibri"/>
                <a:ea typeface="+mn-lt"/>
                <a:cs typeface="+mn-lt"/>
              </a:rPr>
              <a:t> to unselect you, believe me. (Moving towards Loule) Go on then, throw ‘</a:t>
            </a:r>
            <a:r>
              <a:rPr lang="en-US" sz="2800" i="1" err="1">
                <a:latin typeface="Calibri"/>
                <a:ea typeface="+mn-lt"/>
                <a:cs typeface="+mn-lt"/>
              </a:rPr>
              <a:t>em</a:t>
            </a:r>
            <a:r>
              <a:rPr lang="en-US" sz="2800" i="1" dirty="0">
                <a:latin typeface="Calibri"/>
                <a:ea typeface="+mn-lt"/>
                <a:cs typeface="+mn-lt"/>
              </a:rPr>
              <a:t> down. Prepare to be disintegrated.</a:t>
            </a:r>
            <a:endParaRPr lang="en-US" sz="2800" i="1">
              <a:latin typeface="Calibri"/>
              <a:cs typeface="Calibri"/>
            </a:endParaRPr>
          </a:p>
          <a:p>
            <a:pPr>
              <a:buNone/>
            </a:pPr>
            <a:r>
              <a:rPr lang="en-US" sz="2800" b="1" dirty="0">
                <a:latin typeface="Calibri"/>
                <a:ea typeface="+mn-lt"/>
                <a:cs typeface="+mn-lt"/>
              </a:rPr>
              <a:t>Yaya</a:t>
            </a:r>
            <a:r>
              <a:rPr lang="en-US" sz="2800" dirty="0">
                <a:latin typeface="Calibri"/>
                <a:ea typeface="+mn-lt"/>
                <a:cs typeface="+mn-lt"/>
              </a:rPr>
              <a:t> – </a:t>
            </a:r>
            <a:r>
              <a:rPr lang="en-US" sz="2800" i="1" dirty="0">
                <a:latin typeface="Calibri"/>
                <a:ea typeface="+mn-lt"/>
                <a:cs typeface="+mn-lt"/>
              </a:rPr>
              <a:t>Not me </a:t>
            </a:r>
            <a:r>
              <a:rPr lang="en-US" sz="2800" i="1" err="1">
                <a:latin typeface="Calibri"/>
                <a:ea typeface="+mn-lt"/>
                <a:cs typeface="+mn-lt"/>
              </a:rPr>
              <a:t>Zé</a:t>
            </a:r>
            <a:r>
              <a:rPr lang="en-US" sz="2800" i="1" dirty="0">
                <a:latin typeface="Calibri"/>
                <a:ea typeface="+mn-lt"/>
                <a:cs typeface="+mn-lt"/>
              </a:rPr>
              <a:t>. I'm integrated just fine!</a:t>
            </a:r>
          </a:p>
          <a:p>
            <a:pPr marL="0" indent="0" fontAlgn="base">
              <a:buNone/>
            </a:pPr>
            <a:r>
              <a:rPr lang="en-US" sz="2800" dirty="0">
                <a:solidFill>
                  <a:srgbClr val="000000"/>
                </a:solidFill>
                <a:latin typeface="Calibri"/>
                <a:cs typeface="Calibri"/>
              </a:rPr>
              <a:t>*</a:t>
            </a:r>
            <a:r>
              <a:rPr lang="en-US" sz="2800" i="1" dirty="0">
                <a:solidFill>
                  <a:srgbClr val="000000"/>
                </a:solidFill>
                <a:latin typeface="Calibri"/>
                <a:cs typeface="Calibri"/>
              </a:rPr>
              <a:t>disintegrated </a:t>
            </a:r>
            <a:r>
              <a:rPr lang="en-US" sz="2800" dirty="0">
                <a:solidFill>
                  <a:srgbClr val="000000"/>
                </a:solidFill>
                <a:latin typeface="Calibri"/>
                <a:cs typeface="Calibri"/>
              </a:rPr>
              <a:t>is a play on words. </a:t>
            </a:r>
            <a:r>
              <a:rPr lang="en-US" sz="2800" dirty="0" err="1">
                <a:solidFill>
                  <a:srgbClr val="000000"/>
                </a:solidFill>
                <a:latin typeface="Calibri"/>
                <a:cs typeface="Calibri"/>
              </a:rPr>
              <a:t>Zé</a:t>
            </a:r>
            <a:r>
              <a:rPr lang="en-US" sz="2800" dirty="0">
                <a:solidFill>
                  <a:srgbClr val="000000"/>
                </a:solidFill>
                <a:latin typeface="Calibri"/>
                <a:cs typeface="Calibri"/>
              </a:rPr>
              <a:t> is referring to knocking Yaya’s boules apart [‘disintegrating’ them in literal terms] in the game, but Yaya answers by referring to how ‘integrated into society’ he is.   ​</a:t>
            </a:r>
          </a:p>
          <a:p>
            <a:pPr marL="0" indent="0" fontAlgn="base">
              <a:buNone/>
            </a:pPr>
            <a:endParaRPr lang="en-US" sz="1200" dirty="0">
              <a:solidFill>
                <a:srgbClr val="000000"/>
              </a:solidFill>
              <a:latin typeface="Calibri" panose="020F0502020204030204" pitchFamily="34" charset="0"/>
              <a:cs typeface="Calibri"/>
            </a:endParaRPr>
          </a:p>
          <a:p>
            <a:pPr marL="0" indent="0" fontAlgn="base">
              <a:buNone/>
            </a:pPr>
            <a:r>
              <a:rPr lang="en-US" sz="2800" dirty="0">
                <a:solidFill>
                  <a:srgbClr val="000000"/>
                </a:solidFill>
                <a:latin typeface="Calibri" panose="020F0502020204030204" pitchFamily="34" charset="0"/>
              </a:rPr>
              <a:t>The characters shift from talking about the boules to talking about their own identities.​</a:t>
            </a:r>
            <a:endParaRPr lang="en-US" sz="2800" dirty="0">
              <a:solidFill>
                <a:srgbClr val="000000"/>
              </a:solidFill>
              <a:latin typeface="Arial" panose="020B0604020202020204" pitchFamily="34" charset="0"/>
            </a:endParaRPr>
          </a:p>
          <a:p>
            <a:pPr marL="0" indent="0" fontAlgn="base">
              <a:buNone/>
            </a:pPr>
            <a:r>
              <a:rPr lang="en-US" sz="2800" b="1" dirty="0">
                <a:solidFill>
                  <a:srgbClr val="0989B1"/>
                </a:solidFill>
                <a:latin typeface="Calibri"/>
                <a:cs typeface="Calibri"/>
              </a:rPr>
              <a:t>Discuss: </a:t>
            </a:r>
            <a:r>
              <a:rPr lang="en-US" sz="2800" dirty="0">
                <a:solidFill>
                  <a:srgbClr val="0989B1"/>
                </a:solidFill>
                <a:latin typeface="Calibri"/>
                <a:cs typeface="Calibri"/>
              </a:rPr>
              <a:t>With this in mind, why is it significant that Yaya would make the statement </a:t>
            </a:r>
            <a:r>
              <a:rPr lang="en-US" sz="2800" i="1" dirty="0">
                <a:solidFill>
                  <a:srgbClr val="0989B1"/>
                </a:solidFill>
                <a:latin typeface="Calibri"/>
                <a:cs typeface="Calibri"/>
              </a:rPr>
              <a:t>'I'm integrated just fine!</a:t>
            </a:r>
            <a:r>
              <a:rPr lang="en-US" sz="2800" dirty="0">
                <a:solidFill>
                  <a:srgbClr val="0989B1"/>
                </a:solidFill>
                <a:latin typeface="Calibri"/>
                <a:cs typeface="Calibri"/>
              </a:rPr>
              <a:t>'? Think about his background as you discuss.</a:t>
            </a:r>
            <a:endParaRPr lang="en-US" sz="2800" dirty="0">
              <a:solidFill>
                <a:srgbClr val="000000"/>
              </a:solidFill>
              <a:latin typeface="Calibri"/>
              <a:cs typeface="Calibri"/>
            </a:endParaRPr>
          </a:p>
        </p:txBody>
      </p:sp>
    </p:spTree>
    <p:extLst>
      <p:ext uri="{BB962C8B-B14F-4D97-AF65-F5344CB8AC3E}">
        <p14:creationId xmlns:p14="http://schemas.microsoft.com/office/powerpoint/2010/main" val="1552443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26815"/>
            <a:ext cx="10907928" cy="1011137"/>
          </a:xfrm>
        </p:spPr>
        <p:txBody>
          <a:bodyPr>
            <a:normAutofit/>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integrated just fine</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618735"/>
            <a:ext cx="10859445" cy="4786256"/>
          </a:xfrm>
        </p:spPr>
        <p:txBody>
          <a:bodyPr vert="horz" lIns="0" tIns="0" rIns="0" bIns="0" rtlCol="0" anchor="t">
            <a:normAutofit fontScale="92500" lnSpcReduction="10000"/>
          </a:bodyPr>
          <a:lstStyle/>
          <a:p>
            <a:pPr marL="0" indent="0">
              <a:buNone/>
            </a:pPr>
            <a:r>
              <a:rPr lang="en-US" b="1" dirty="0">
                <a:solidFill>
                  <a:schemeClr val="accent6"/>
                </a:solidFill>
                <a:latin typeface="Calibri"/>
                <a:cs typeface="Calibri"/>
              </a:rPr>
              <a:t>Focus:</a:t>
            </a:r>
            <a:r>
              <a:rPr lang="en-US" dirty="0">
                <a:latin typeface="Calibri"/>
                <a:cs typeface="Calibri"/>
              </a:rPr>
              <a:t> Page 7/ section 0 excerpt: </a:t>
            </a:r>
            <a:r>
              <a:rPr lang="en-US" b="1" dirty="0">
                <a:latin typeface="Calibri"/>
                <a:cs typeface="Calibri"/>
              </a:rPr>
              <a:t>Yaya</a:t>
            </a:r>
            <a:r>
              <a:rPr lang="en-US" dirty="0">
                <a:latin typeface="Calibri"/>
                <a:cs typeface="Calibri"/>
              </a:rPr>
              <a:t>:</a:t>
            </a:r>
            <a:r>
              <a:rPr lang="en-US" i="1" dirty="0">
                <a:latin typeface="Calibri"/>
                <a:cs typeface="Calibri"/>
              </a:rPr>
              <a:t> </a:t>
            </a:r>
            <a:r>
              <a:rPr lang="en-US" i="1" dirty="0">
                <a:latin typeface="Calibri"/>
                <a:ea typeface="+mn-lt"/>
                <a:cs typeface="Calibri"/>
              </a:rPr>
              <a:t>I'm integrated just fine!</a:t>
            </a:r>
            <a:endParaRPr lang="en-US" i="1" dirty="0">
              <a:latin typeface="Calibri"/>
              <a:cs typeface="Calibri"/>
            </a:endParaRPr>
          </a:p>
          <a:p>
            <a:r>
              <a:rPr lang="en-US" b="1" dirty="0">
                <a:latin typeface="Calibri"/>
                <a:cs typeface="Calibri"/>
              </a:rPr>
              <a:t>Integration </a:t>
            </a:r>
            <a:r>
              <a:rPr lang="en-US" dirty="0">
                <a:latin typeface="Calibri"/>
                <a:cs typeface="Calibri"/>
              </a:rPr>
              <a:t>refers to the process expected of immigrants who arrive in a new country. They are expected to learn and adapt to the culture of their new country. As an idea it does not make much sense to expect people born and brought up in France to 'integrate' into it, because they have never lived anywhere else.</a:t>
            </a:r>
            <a:endParaRPr lang="en-US" dirty="0">
              <a:solidFill>
                <a:srgbClr val="000000"/>
              </a:solidFill>
              <a:latin typeface="Calibri" panose="020F0502020204030204" pitchFamily="34" charset="0"/>
              <a:cs typeface="Calibri" panose="020F0502020204030204" pitchFamily="34" charset="0"/>
            </a:endParaRPr>
          </a:p>
          <a:p>
            <a:r>
              <a:rPr lang="en-US" dirty="0">
                <a:latin typeface="Calibri"/>
                <a:cs typeface="Calibri"/>
              </a:rPr>
              <a:t>Yaya was born in France and has French citizenship, but he has Algerian heritage because his parents were Algerian. </a:t>
            </a:r>
            <a:endParaRPr lang="en-US" dirty="0">
              <a:latin typeface="Tw Cen MT"/>
              <a:cs typeface="Calibri"/>
            </a:endParaRPr>
          </a:p>
          <a:p>
            <a:r>
              <a:rPr lang="en-US" dirty="0">
                <a:latin typeface="Calibri"/>
                <a:cs typeface="Calibri"/>
              </a:rPr>
              <a:t>Because of France's colonial past and the experience of the Algerian War, some white French people do not accept that people of Algerian origin are 'properly French', even if they have been born in France. </a:t>
            </a:r>
            <a:endParaRPr lang="en-US" dirty="0">
              <a:latin typeface="Tw Cen MT"/>
              <a:cs typeface="Calibri"/>
            </a:endParaRPr>
          </a:p>
          <a:p>
            <a:r>
              <a:rPr lang="en-US" dirty="0">
                <a:latin typeface="Calibri"/>
                <a:cs typeface="Calibri"/>
              </a:rPr>
              <a:t>This raises questions of integration of immigrants into secular and assimilationist France.</a:t>
            </a:r>
            <a:endParaRPr lang="en-US" dirty="0">
              <a:latin typeface="Tw Cen MT"/>
              <a:cs typeface="Calibri"/>
            </a:endParaRPr>
          </a:p>
        </p:txBody>
      </p:sp>
    </p:spTree>
    <p:extLst>
      <p:ext uri="{BB962C8B-B14F-4D97-AF65-F5344CB8AC3E}">
        <p14:creationId xmlns:p14="http://schemas.microsoft.com/office/powerpoint/2010/main" val="106983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730355" y="-2031"/>
            <a:ext cx="10731290" cy="1084706"/>
          </a:xfrm>
        </p:spPr>
        <p:txBody>
          <a:bodyPr>
            <a:normAutofit/>
          </a:bodyPr>
          <a:lstStyle/>
          <a:p>
            <a:r>
              <a:rPr lang="en-US" sz="3200" dirty="0">
                <a:solidFill>
                  <a:schemeClr val="accent6"/>
                </a:solidFill>
                <a:latin typeface="Calibri"/>
                <a:cs typeface="Calibri"/>
              </a:rPr>
              <a:t>The arrival of Monsieur </a:t>
            </a:r>
            <a:r>
              <a:rPr lang="en-US" sz="3200" dirty="0" err="1">
                <a:solidFill>
                  <a:schemeClr val="accent6"/>
                </a:solidFill>
                <a:latin typeface="Calibri"/>
                <a:cs typeface="Calibri"/>
              </a:rPr>
              <a:t>blanc</a:t>
            </a:r>
            <a:endParaRPr lang="en-US" sz="3200" dirty="0">
              <a:solidFill>
                <a:schemeClr val="accent6"/>
              </a:solidFill>
              <a:latin typeface="Calibri"/>
              <a:cs typeface="Calibri"/>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547297"/>
            <a:ext cx="10367320" cy="4738631"/>
          </a:xfrm>
        </p:spPr>
        <p:txBody>
          <a:bodyPr vert="horz" lIns="0" tIns="0" rIns="0" bIns="0" rtlCol="0" anchor="t">
            <a:normAutofit lnSpcReduction="10000"/>
          </a:bodyPr>
          <a:lstStyle/>
          <a:p>
            <a:pPr marL="0" indent="0">
              <a:buNone/>
            </a:pPr>
            <a:r>
              <a:rPr lang="en-US" sz="2800" b="1" dirty="0">
                <a:solidFill>
                  <a:schemeClr val="accent6"/>
                </a:solidFill>
                <a:latin typeface="Calibri"/>
                <a:cs typeface="Calibri"/>
              </a:rPr>
              <a:t>Read</a:t>
            </a:r>
            <a:r>
              <a:rPr lang="en-US" sz="2800" dirty="0">
                <a:latin typeface="Calibri"/>
                <a:cs typeface="Calibri"/>
              </a:rPr>
              <a:t>: p. 8/ section 1 - the arrival of Monsieur Blanc</a:t>
            </a:r>
          </a:p>
          <a:p>
            <a:pPr>
              <a:buNone/>
            </a:pPr>
            <a:r>
              <a:rPr lang="en-US" sz="2800" i="1" dirty="0">
                <a:solidFill>
                  <a:srgbClr val="4C4D4F"/>
                </a:solidFill>
                <a:latin typeface="Calibri"/>
                <a:ea typeface="+mn-lt"/>
                <a:cs typeface="+mn-lt"/>
              </a:rPr>
              <a:t>A smart gentleman, wearing a hat and dressed all in white, approaches from the other side of the playing area. The others have noticed him and watch him with slight derision. He watches them play for a moment.</a:t>
            </a:r>
            <a:endParaRPr lang="en-US" sz="2800" dirty="0">
              <a:solidFill>
                <a:srgbClr val="4C4D4F"/>
              </a:solidFill>
              <a:latin typeface="Calibri"/>
              <a:ea typeface="+mn-lt"/>
              <a:cs typeface="+mn-lt"/>
            </a:endParaRPr>
          </a:p>
          <a:p>
            <a:pPr marL="0" indent="0">
              <a:buNone/>
            </a:pPr>
            <a:r>
              <a:rPr lang="en-US" b="1" dirty="0">
                <a:latin typeface="Calibri"/>
                <a:cs typeface="Calibri"/>
              </a:rPr>
              <a:t>If you would like to watch the scene, you'll find it on the recording</a:t>
            </a:r>
            <a:r>
              <a:rPr lang="en-US" dirty="0">
                <a:latin typeface="Calibri"/>
                <a:cs typeface="Calibri"/>
              </a:rPr>
              <a:t> [06:45-08:45] </a:t>
            </a:r>
            <a:endParaRPr lang="en-US" dirty="0">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Read </a:t>
            </a:r>
            <a:r>
              <a:rPr lang="en-US" dirty="0">
                <a:latin typeface="Calibri"/>
                <a:cs typeface="Calibri"/>
              </a:rPr>
              <a:t>pages 9-10/ sections 0-1</a:t>
            </a:r>
            <a:r>
              <a:rPr lang="en-US" b="1" dirty="0">
                <a:latin typeface="Calibri"/>
                <a:cs typeface="Calibri"/>
              </a:rPr>
              <a:t> </a:t>
            </a:r>
            <a:endParaRPr lang="en-US" b="1" dirty="0">
              <a:solidFill>
                <a:srgbClr val="000000"/>
              </a:solidFill>
              <a:latin typeface="Calibri"/>
              <a:cs typeface="Calibri"/>
            </a:endParaRPr>
          </a:p>
          <a:p>
            <a:pPr marL="0" indent="0">
              <a:buNone/>
            </a:pPr>
            <a:r>
              <a:rPr lang="en-US" b="1" dirty="0">
                <a:solidFill>
                  <a:schemeClr val="accent6"/>
                </a:solidFill>
                <a:latin typeface="Calibri"/>
                <a:cs typeface="Calibri"/>
              </a:rPr>
              <a:t>How is Monsieur Blanc treated by each of the others on these pages? Why do you think this is?</a:t>
            </a:r>
            <a:endParaRPr lang="en-US">
              <a:solidFill>
                <a:schemeClr val="accent6"/>
              </a:solidFill>
            </a:endParaRPr>
          </a:p>
        </p:txBody>
      </p:sp>
    </p:spTree>
    <p:extLst>
      <p:ext uri="{BB962C8B-B14F-4D97-AF65-F5344CB8AC3E}">
        <p14:creationId xmlns:p14="http://schemas.microsoft.com/office/powerpoint/2010/main" val="2605728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730355" y="-49656"/>
            <a:ext cx="10731290" cy="1084706"/>
          </a:xfrm>
        </p:spPr>
        <p:txBody>
          <a:bodyPr>
            <a:normAutofit/>
          </a:bodyPr>
          <a:lstStyle/>
          <a:p>
            <a:r>
              <a:rPr lang="en-US" sz="3200" dirty="0">
                <a:solidFill>
                  <a:schemeClr val="accent6"/>
                </a:solidFill>
                <a:latin typeface="Calibri"/>
                <a:cs typeface="Calibri"/>
              </a:rPr>
              <a:t> </a:t>
            </a:r>
            <a:br>
              <a:rPr lang="en-US" sz="3200" dirty="0">
                <a:latin typeface="Calibri" panose="020F0502020204030204" pitchFamily="34" charset="0"/>
                <a:cs typeface="Calibri" panose="020F0502020204030204" pitchFamily="34" charset="0"/>
              </a:rPr>
            </a:br>
            <a:r>
              <a:rPr lang="en-US" sz="3200" dirty="0">
                <a:solidFill>
                  <a:schemeClr val="accent6"/>
                </a:solidFill>
                <a:latin typeface="Calibri"/>
                <a:cs typeface="Calibri"/>
              </a:rPr>
              <a:t>The arrival of Monsieur </a:t>
            </a:r>
            <a:r>
              <a:rPr lang="en-US" sz="3200" err="1">
                <a:solidFill>
                  <a:schemeClr val="accent6"/>
                </a:solidFill>
                <a:latin typeface="Calibri"/>
                <a:cs typeface="Calibri"/>
              </a:rPr>
              <a:t>blanc</a:t>
            </a:r>
            <a:endParaRPr lang="en-US" sz="3200">
              <a:solidFill>
                <a:schemeClr val="accent6"/>
              </a:solidFill>
              <a:latin typeface="Calibri"/>
              <a:cs typeface="Calibri"/>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730034" y="1245672"/>
            <a:ext cx="11184882" cy="5333943"/>
          </a:xfrm>
        </p:spPr>
        <p:txBody>
          <a:bodyPr vert="horz" lIns="0" tIns="0" rIns="0" bIns="0" rtlCol="0" anchor="t">
            <a:normAutofit/>
          </a:bodyPr>
          <a:lstStyle/>
          <a:p>
            <a:pPr marL="0" indent="0">
              <a:buNone/>
            </a:pPr>
            <a:r>
              <a:rPr lang="en-US" b="1" dirty="0">
                <a:solidFill>
                  <a:schemeClr val="accent6"/>
                </a:solidFill>
                <a:latin typeface="Calibri"/>
                <a:cs typeface="Calibri"/>
              </a:rPr>
              <a:t>Read:</a:t>
            </a:r>
            <a:r>
              <a:rPr lang="en-US" b="1" dirty="0">
                <a:latin typeface="Calibri"/>
                <a:cs typeface="Calibri"/>
              </a:rPr>
              <a:t> </a:t>
            </a:r>
            <a:r>
              <a:rPr lang="en-US" dirty="0">
                <a:latin typeface="Calibri"/>
                <a:cs typeface="Calibri"/>
              </a:rPr>
              <a:t>page 8/ section 1</a:t>
            </a:r>
            <a:r>
              <a:rPr lang="en-US" b="1" dirty="0">
                <a:latin typeface="Calibri"/>
                <a:cs typeface="Calibri"/>
              </a:rPr>
              <a:t>: </a:t>
            </a:r>
            <a:r>
              <a:rPr lang="en-US" dirty="0">
                <a:latin typeface="Calibri"/>
                <a:cs typeface="Calibri"/>
              </a:rPr>
              <a:t>M. Blanc is well-dressed and is clearly new to the area. He observes before approaching.</a:t>
            </a:r>
            <a:endParaRPr lang="en-US" b="1">
              <a:latin typeface="Calibri"/>
              <a:cs typeface="Calibri"/>
            </a:endParaRPr>
          </a:p>
          <a:p>
            <a:pPr marL="0" indent="0">
              <a:buNone/>
            </a:pPr>
            <a:r>
              <a:rPr lang="en-US" dirty="0">
                <a:latin typeface="Calibri"/>
                <a:cs typeface="Calibri"/>
              </a:rPr>
              <a:t>The characters mock M. Blanc to each other: </a:t>
            </a:r>
            <a:r>
              <a:rPr lang="en-US" i="1" dirty="0">
                <a:ea typeface="+mn-lt"/>
                <a:cs typeface="+mn-lt"/>
              </a:rPr>
              <a:t>Y</a:t>
            </a:r>
            <a:r>
              <a:rPr lang="en-US" i="1" dirty="0">
                <a:latin typeface="Calibri"/>
                <a:ea typeface="+mn-lt"/>
                <a:cs typeface="+mn-lt"/>
              </a:rPr>
              <a:t>aya (aside to Loule) – There you go Loule, there’s your off-chance. </a:t>
            </a:r>
            <a:endParaRPr lang="en-US" i="1" dirty="0">
              <a:latin typeface="Calibri" panose="020F0502020204030204" pitchFamily="34" charset="0"/>
              <a:cs typeface="Calibri" panose="020F0502020204030204" pitchFamily="34" charset="0"/>
            </a:endParaRPr>
          </a:p>
          <a:p>
            <a:pPr marL="0" indent="0">
              <a:buNone/>
            </a:pPr>
            <a:r>
              <a:rPr lang="en-US" dirty="0">
                <a:latin typeface="Calibri"/>
                <a:cs typeface="Calibri"/>
              </a:rPr>
              <a:t>Loule offers M. Blanc some </a:t>
            </a:r>
            <a:r>
              <a:rPr lang="en-US" i="1" dirty="0">
                <a:latin typeface="Calibri"/>
                <a:cs typeface="Calibri"/>
              </a:rPr>
              <a:t>boules</a:t>
            </a:r>
            <a:r>
              <a:rPr lang="en-US" dirty="0">
                <a:latin typeface="Calibri"/>
                <a:cs typeface="Calibri"/>
              </a:rPr>
              <a:t> to play with them, but M Blanc has a brand-new unused set, which makes him a further target for ridicule. </a:t>
            </a:r>
            <a:endParaRPr lang="en-US" dirty="0">
              <a:latin typeface="Calibri" panose="020F0502020204030204" pitchFamily="34" charset="0"/>
              <a:cs typeface="Calibri" panose="020F0502020204030204" pitchFamily="34" charset="0"/>
            </a:endParaRPr>
          </a:p>
          <a:p>
            <a:pPr marL="0" indent="0">
              <a:buNone/>
            </a:pPr>
            <a:r>
              <a:rPr lang="en-US" dirty="0">
                <a:latin typeface="Calibri"/>
                <a:cs typeface="Calibri"/>
              </a:rPr>
              <a:t>He provides his full title, M. Blanc de la </a:t>
            </a:r>
            <a:r>
              <a:rPr lang="en-US" dirty="0" err="1">
                <a:latin typeface="Calibri"/>
                <a:cs typeface="Calibri"/>
              </a:rPr>
              <a:t>Martinière</a:t>
            </a:r>
            <a:r>
              <a:rPr lang="en-US" dirty="0">
                <a:latin typeface="Calibri"/>
                <a:cs typeface="Calibri"/>
              </a:rPr>
              <a:t>. This is an indicator of his upper-class background, and offers another reason for the characters to mock him. He mentions that he is building a new house for himself. </a:t>
            </a:r>
          </a:p>
          <a:p>
            <a:pPr marL="0" indent="0">
              <a:buNone/>
            </a:pPr>
            <a:r>
              <a:rPr lang="en-US" b="1" dirty="0">
                <a:solidFill>
                  <a:schemeClr val="accent6"/>
                </a:solidFill>
                <a:latin typeface="Calibri"/>
                <a:cs typeface="Calibri"/>
              </a:rPr>
              <a:t>Read:</a:t>
            </a:r>
            <a:r>
              <a:rPr lang="en-US" dirty="0">
                <a:latin typeface="Calibri"/>
                <a:cs typeface="Calibri"/>
              </a:rPr>
              <a:t> page 10/ section 1</a:t>
            </a:r>
            <a:r>
              <a:rPr lang="en-US" b="1" dirty="0">
                <a:latin typeface="Calibri"/>
                <a:cs typeface="Calibri"/>
              </a:rPr>
              <a:t>: </a:t>
            </a:r>
            <a:r>
              <a:rPr lang="en-US" dirty="0">
                <a:latin typeface="Calibri"/>
                <a:cs typeface="Calibri"/>
              </a:rPr>
              <a:t>They begin to play and continue to mock M. Blanc for using the incorrect words for the game in this region. He plays poorly. </a:t>
            </a:r>
            <a:endParaRPr 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8883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50684" y="0"/>
            <a:ext cx="10737429" cy="1011137"/>
          </a:xfrm>
        </p:spPr>
        <p:txBody>
          <a:bodyPr>
            <a:normAutofit/>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someone force you?</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475734" y="1738225"/>
            <a:ext cx="4364253" cy="4452881"/>
          </a:xfrm>
        </p:spPr>
        <p:txBody>
          <a:bodyPr vert="horz" lIns="0" tIns="0" rIns="0" bIns="0" rtlCol="0" anchor="t">
            <a:normAutofit/>
          </a:bodyPr>
          <a:lstStyle/>
          <a:p>
            <a:pPr marL="0" indent="0">
              <a:buNone/>
            </a:pPr>
            <a:r>
              <a:rPr lang="en-US" b="1" dirty="0">
                <a:solidFill>
                  <a:schemeClr val="accent6"/>
                </a:solidFill>
                <a:latin typeface="Calibri"/>
                <a:cs typeface="Calibri"/>
              </a:rPr>
              <a:t>Focus</a:t>
            </a:r>
            <a:r>
              <a:rPr lang="en-US" b="1" dirty="0">
                <a:latin typeface="Calibri"/>
                <a:cs typeface="Calibri"/>
              </a:rPr>
              <a:t>: </a:t>
            </a:r>
            <a:r>
              <a:rPr lang="en-US" dirty="0">
                <a:latin typeface="Calibri"/>
                <a:cs typeface="Calibri"/>
              </a:rPr>
              <a:t>excerpt from page 10/ section 1 </a:t>
            </a:r>
            <a:endParaRPr lang="en-US" dirty="0">
              <a:solidFill>
                <a:schemeClr val="accent6"/>
              </a:solidFill>
              <a:latin typeface="Calibri"/>
              <a:cs typeface="Calibri"/>
            </a:endParaRPr>
          </a:p>
          <a:p>
            <a:r>
              <a:rPr lang="en-US" b="1" dirty="0">
                <a:solidFill>
                  <a:schemeClr val="accent6"/>
                </a:solidFill>
                <a:latin typeface="Calibri"/>
                <a:cs typeface="Calibri"/>
              </a:rPr>
              <a:t>What are </a:t>
            </a:r>
            <a:r>
              <a:rPr lang="en-US" b="1" dirty="0" err="1">
                <a:solidFill>
                  <a:schemeClr val="accent6"/>
                </a:solidFill>
                <a:latin typeface="Calibri"/>
                <a:cs typeface="Calibri"/>
              </a:rPr>
              <a:t>Zé</a:t>
            </a:r>
            <a:r>
              <a:rPr lang="en-US" b="1" dirty="0">
                <a:solidFill>
                  <a:schemeClr val="accent6"/>
                </a:solidFill>
                <a:latin typeface="Calibri"/>
                <a:cs typeface="Calibri"/>
              </a:rPr>
              <a:t> and Yaya referring to here? Why is </a:t>
            </a:r>
            <a:r>
              <a:rPr lang="en-US" b="1" dirty="0" err="1">
                <a:solidFill>
                  <a:schemeClr val="accent6"/>
                </a:solidFill>
                <a:latin typeface="Calibri"/>
                <a:cs typeface="Calibri"/>
              </a:rPr>
              <a:t>Zé</a:t>
            </a:r>
            <a:r>
              <a:rPr lang="en-US" b="1" dirty="0">
                <a:solidFill>
                  <a:schemeClr val="accent6"/>
                </a:solidFill>
                <a:latin typeface="Calibri"/>
                <a:cs typeface="Calibri"/>
              </a:rPr>
              <a:t> 'irritated'?</a:t>
            </a:r>
            <a:endParaRPr lang="en-US" dirty="0">
              <a:solidFill>
                <a:schemeClr val="accent6"/>
              </a:solidFill>
              <a:latin typeface="Calibri"/>
              <a:cs typeface="Calibri"/>
            </a:endParaRPr>
          </a:p>
          <a:p>
            <a:endParaRPr lang="en-US" b="1" dirty="0">
              <a:solidFill>
                <a:schemeClr val="accent6"/>
              </a:solidFill>
              <a:latin typeface="Calibri"/>
              <a:cs typeface="Calibri"/>
            </a:endParaRPr>
          </a:p>
          <a:p>
            <a:r>
              <a:rPr lang="en-US" b="1" dirty="0">
                <a:solidFill>
                  <a:schemeClr val="accent6"/>
                </a:solidFill>
                <a:latin typeface="Calibri"/>
                <a:cs typeface="Calibri"/>
              </a:rPr>
              <a:t>Why would M Blanc feel 'embarrassed'?</a:t>
            </a:r>
            <a:endParaRPr lang="en-US" dirty="0">
              <a:solidFill>
                <a:schemeClr val="accent6"/>
              </a:solidFill>
              <a:latin typeface="Calibri"/>
              <a:cs typeface="Calibri"/>
            </a:endParaRPr>
          </a:p>
        </p:txBody>
      </p:sp>
      <p:sp>
        <p:nvSpPr>
          <p:cNvPr id="5" name="TextBox 4">
            <a:extLst>
              <a:ext uri="{FF2B5EF4-FFF2-40B4-BE49-F238E27FC236}">
                <a16:creationId xmlns:a16="http://schemas.microsoft.com/office/drawing/2014/main" id="{DAE56CCB-5FA2-1147-B3B0-A983107499C0}"/>
              </a:ext>
            </a:extLst>
          </p:cNvPr>
          <p:cNvSpPr txBox="1"/>
          <p:nvPr/>
        </p:nvSpPr>
        <p:spPr>
          <a:xfrm>
            <a:off x="5243512" y="1297459"/>
            <a:ext cx="6643688" cy="4801314"/>
          </a:xfrm>
          <a:prstGeom prst="rect">
            <a:avLst/>
          </a:prstGeom>
          <a:noFill/>
        </p:spPr>
        <p:txBody>
          <a:bodyPr wrap="square" lIns="91440" tIns="45720" rIns="91440" bIns="45720" anchor="t">
            <a:spAutoFit/>
          </a:bodyPr>
          <a:lstStyle/>
          <a:p>
            <a:r>
              <a:rPr lang="en-US" sz="2400" b="1" dirty="0">
                <a:solidFill>
                  <a:srgbClr val="231F20"/>
                </a:solidFill>
                <a:latin typeface="Calibri"/>
                <a:ea typeface="+mn-lt"/>
                <a:cs typeface="+mn-lt"/>
              </a:rPr>
              <a:t>Loule </a:t>
            </a:r>
            <a:r>
              <a:rPr lang="en-US" sz="2400" dirty="0">
                <a:solidFill>
                  <a:srgbClr val="231F20"/>
                </a:solidFill>
                <a:latin typeface="Calibri"/>
                <a:ea typeface="+mn-lt"/>
                <a:cs typeface="+mn-lt"/>
              </a:rPr>
              <a:t>– </a:t>
            </a:r>
            <a:r>
              <a:rPr lang="en-US" sz="2400" i="1" dirty="0">
                <a:solidFill>
                  <a:srgbClr val="231F20"/>
                </a:solidFill>
                <a:latin typeface="Calibri"/>
                <a:ea typeface="+mn-lt"/>
                <a:cs typeface="+mn-lt"/>
              </a:rPr>
              <a:t>So, you’re new to the area?</a:t>
            </a:r>
            <a:endParaRPr lang="en-US" i="1">
              <a:solidFill>
                <a:srgbClr val="231F20"/>
              </a:solidFill>
              <a:latin typeface="Calibri"/>
              <a:ea typeface="+mn-lt"/>
              <a:cs typeface="+mn-lt"/>
            </a:endParaRPr>
          </a:p>
          <a:p>
            <a:r>
              <a:rPr lang="en-US" sz="2400" b="1" dirty="0">
                <a:solidFill>
                  <a:srgbClr val="231F20"/>
                </a:solidFill>
                <a:latin typeface="Calibri"/>
                <a:ea typeface="+mn-lt"/>
                <a:cs typeface="+mn-lt"/>
              </a:rPr>
              <a:t>Monsieur Blanc</a:t>
            </a:r>
            <a:r>
              <a:rPr lang="en-US" sz="2400" dirty="0">
                <a:solidFill>
                  <a:srgbClr val="231F20"/>
                </a:solidFill>
                <a:latin typeface="Calibri"/>
                <a:ea typeface="+mn-lt"/>
                <a:cs typeface="+mn-lt"/>
              </a:rPr>
              <a:t> –</a:t>
            </a:r>
            <a:r>
              <a:rPr lang="en-US" sz="2400" i="1" dirty="0">
                <a:solidFill>
                  <a:srgbClr val="231F20"/>
                </a:solidFill>
                <a:latin typeface="Calibri"/>
                <a:ea typeface="+mn-lt"/>
                <a:cs typeface="+mn-lt"/>
              </a:rPr>
              <a:t> As you can see… </a:t>
            </a:r>
            <a:endParaRPr lang="en-US" i="1">
              <a:latin typeface="Calibri"/>
              <a:cs typeface="Calibri"/>
            </a:endParaRPr>
          </a:p>
          <a:p>
            <a:r>
              <a:rPr lang="en-US" sz="2400" b="1" dirty="0">
                <a:solidFill>
                  <a:srgbClr val="231F20"/>
                </a:solidFill>
                <a:latin typeface="Calibri"/>
                <a:ea typeface="+mn-lt"/>
                <a:cs typeface="+mn-lt"/>
              </a:rPr>
              <a:t>Loule </a:t>
            </a:r>
            <a:r>
              <a:rPr lang="en-US" sz="2400" dirty="0">
                <a:solidFill>
                  <a:srgbClr val="231F20"/>
                </a:solidFill>
                <a:latin typeface="Calibri"/>
                <a:ea typeface="+mn-lt"/>
                <a:cs typeface="+mn-lt"/>
              </a:rPr>
              <a:t>– </a:t>
            </a:r>
            <a:r>
              <a:rPr lang="en-US" sz="2400" i="1" dirty="0">
                <a:solidFill>
                  <a:srgbClr val="231F20"/>
                </a:solidFill>
                <a:latin typeface="Calibri"/>
                <a:ea typeface="+mn-lt"/>
                <a:cs typeface="+mn-lt"/>
              </a:rPr>
              <a:t>Not bad round here, hey?</a:t>
            </a:r>
            <a:endParaRPr lang="en-US" i="1">
              <a:solidFill>
                <a:srgbClr val="231F20"/>
              </a:solidFill>
              <a:latin typeface="Calibri"/>
              <a:ea typeface="+mn-lt"/>
              <a:cs typeface="+mn-lt"/>
            </a:endParaRPr>
          </a:p>
          <a:p>
            <a:r>
              <a:rPr lang="en-US" sz="2400" b="1" dirty="0">
                <a:latin typeface="Calibri"/>
                <a:ea typeface="+mn-lt"/>
                <a:cs typeface="+mn-lt"/>
              </a:rPr>
              <a:t>Monsieur Blanc</a:t>
            </a:r>
            <a:r>
              <a:rPr lang="en-US" sz="2400" dirty="0">
                <a:latin typeface="Calibri"/>
                <a:ea typeface="+mn-lt"/>
                <a:cs typeface="+mn-lt"/>
              </a:rPr>
              <a:t> – </a:t>
            </a:r>
            <a:r>
              <a:rPr lang="en-US" sz="2400" i="1" dirty="0">
                <a:latin typeface="Calibri"/>
                <a:ea typeface="+mn-lt"/>
                <a:cs typeface="+mn-lt"/>
              </a:rPr>
              <a:t>Indeed… but it's not cheap. </a:t>
            </a:r>
            <a:endParaRPr lang="en-US" i="1">
              <a:latin typeface="Calibri"/>
              <a:cs typeface="Calibri"/>
            </a:endParaRPr>
          </a:p>
          <a:p>
            <a:r>
              <a:rPr lang="en-US" sz="2400" b="1" err="1">
                <a:latin typeface="Calibri"/>
                <a:ea typeface="+mn-lt"/>
                <a:cs typeface="+mn-lt"/>
              </a:rPr>
              <a:t>Zé</a:t>
            </a:r>
            <a:r>
              <a:rPr lang="en-US" sz="2400" b="1" dirty="0">
                <a:latin typeface="Calibri"/>
                <a:ea typeface="+mn-lt"/>
                <a:cs typeface="+mn-lt"/>
              </a:rPr>
              <a:t> </a:t>
            </a:r>
            <a:r>
              <a:rPr lang="en-US" sz="2400" dirty="0">
                <a:latin typeface="Calibri"/>
                <a:ea typeface="+mn-lt"/>
                <a:cs typeface="+mn-lt"/>
              </a:rPr>
              <a:t>(</a:t>
            </a:r>
            <a:r>
              <a:rPr lang="en-US" sz="2400" i="1" dirty="0">
                <a:latin typeface="Calibri"/>
                <a:ea typeface="+mn-lt"/>
                <a:cs typeface="+mn-lt"/>
              </a:rPr>
              <a:t>irritated</a:t>
            </a:r>
            <a:r>
              <a:rPr lang="en-US" sz="2400" dirty="0">
                <a:latin typeface="Calibri"/>
                <a:ea typeface="+mn-lt"/>
                <a:cs typeface="+mn-lt"/>
              </a:rPr>
              <a:t>)</a:t>
            </a:r>
            <a:r>
              <a:rPr lang="en-US" sz="2400" dirty="0">
                <a:solidFill>
                  <a:schemeClr val="accent1"/>
                </a:solidFill>
                <a:latin typeface="Calibri"/>
                <a:ea typeface="+mn-lt"/>
                <a:cs typeface="+mn-lt"/>
              </a:rPr>
              <a:t> – </a:t>
            </a:r>
            <a:r>
              <a:rPr lang="en-US" sz="2400" i="1" dirty="0">
                <a:solidFill>
                  <a:schemeClr val="accent1"/>
                </a:solidFill>
                <a:latin typeface="Calibri"/>
                <a:ea typeface="+mn-lt"/>
                <a:cs typeface="+mn-lt"/>
              </a:rPr>
              <a:t>Why d’you say that? Someone force you?</a:t>
            </a:r>
            <a:endParaRPr lang="en-US" i="1">
              <a:solidFill>
                <a:schemeClr val="accent1"/>
              </a:solidFill>
              <a:latin typeface="Calibri"/>
              <a:ea typeface="+mn-lt"/>
              <a:cs typeface="+mn-lt"/>
            </a:endParaRPr>
          </a:p>
          <a:p>
            <a:r>
              <a:rPr lang="en-US" sz="2400" b="1" dirty="0">
                <a:latin typeface="Calibri"/>
                <a:ea typeface="+mn-lt"/>
                <a:cs typeface="+mn-lt"/>
              </a:rPr>
              <a:t>Monsieur Blanc </a:t>
            </a:r>
            <a:r>
              <a:rPr lang="en-US" sz="2400" dirty="0">
                <a:latin typeface="Calibri"/>
                <a:ea typeface="+mn-lt"/>
                <a:cs typeface="+mn-lt"/>
              </a:rPr>
              <a:t>– </a:t>
            </a:r>
            <a:r>
              <a:rPr lang="en-US" sz="2400" i="1" dirty="0">
                <a:latin typeface="Calibri"/>
                <a:ea typeface="+mn-lt"/>
                <a:cs typeface="+mn-lt"/>
              </a:rPr>
              <a:t>Force me? </a:t>
            </a:r>
            <a:endParaRPr lang="en-US" i="1">
              <a:latin typeface="Calibri"/>
              <a:cs typeface="Calibri"/>
            </a:endParaRPr>
          </a:p>
          <a:p>
            <a:r>
              <a:rPr lang="en-US" sz="2400" b="1" err="1">
                <a:latin typeface="Calibri"/>
                <a:ea typeface="+mn-lt"/>
                <a:cs typeface="+mn-lt"/>
              </a:rPr>
              <a:t>Zé</a:t>
            </a:r>
            <a:r>
              <a:rPr lang="en-US" sz="2400" b="1" dirty="0">
                <a:latin typeface="Calibri"/>
                <a:ea typeface="+mn-lt"/>
                <a:cs typeface="+mn-lt"/>
              </a:rPr>
              <a:t> </a:t>
            </a:r>
            <a:r>
              <a:rPr lang="en-US" sz="2400" dirty="0">
                <a:latin typeface="Calibri"/>
                <a:ea typeface="+mn-lt"/>
                <a:cs typeface="+mn-lt"/>
              </a:rPr>
              <a:t>– </a:t>
            </a:r>
            <a:r>
              <a:rPr lang="en-US" sz="2400" i="1" dirty="0">
                <a:latin typeface="Calibri"/>
                <a:ea typeface="+mn-lt"/>
                <a:cs typeface="+mn-lt"/>
              </a:rPr>
              <a:t>To come ‘ere?</a:t>
            </a:r>
            <a:endParaRPr lang="en-US" i="1">
              <a:latin typeface="Calibri"/>
              <a:cs typeface="Calibri"/>
            </a:endParaRPr>
          </a:p>
          <a:p>
            <a:pPr>
              <a:buNone/>
            </a:pPr>
            <a:r>
              <a:rPr lang="en-US" sz="2400" b="1" dirty="0">
                <a:solidFill>
                  <a:srgbClr val="231F20"/>
                </a:solidFill>
                <a:latin typeface="Calibri"/>
                <a:ea typeface="+mn-lt"/>
                <a:cs typeface="+mn-lt"/>
              </a:rPr>
              <a:t>Monsieur Blanc</a:t>
            </a:r>
            <a:r>
              <a:rPr lang="en-US" sz="2400" dirty="0">
                <a:solidFill>
                  <a:srgbClr val="231F20"/>
                </a:solidFill>
                <a:latin typeface="Calibri"/>
                <a:ea typeface="+mn-lt"/>
                <a:cs typeface="+mn-lt"/>
              </a:rPr>
              <a:t> – </a:t>
            </a:r>
            <a:r>
              <a:rPr lang="en-US" sz="2400" i="1" dirty="0">
                <a:solidFill>
                  <a:srgbClr val="231F20"/>
                </a:solidFill>
                <a:latin typeface="Calibri"/>
                <a:ea typeface="+mn-lt"/>
                <a:cs typeface="+mn-lt"/>
              </a:rPr>
              <a:t>No, why?</a:t>
            </a:r>
            <a:endParaRPr lang="en-US" i="1">
              <a:solidFill>
                <a:srgbClr val="231F20"/>
              </a:solidFill>
              <a:latin typeface="Calibri"/>
              <a:cs typeface="Calibri"/>
            </a:endParaRPr>
          </a:p>
          <a:p>
            <a:r>
              <a:rPr lang="en-US" sz="2400" b="1" dirty="0">
                <a:latin typeface="Calibri"/>
                <a:ea typeface="+mn-lt"/>
                <a:cs typeface="+mn-lt"/>
              </a:rPr>
              <a:t>Yaya</a:t>
            </a:r>
            <a:r>
              <a:rPr lang="en-US" sz="2400" dirty="0">
                <a:latin typeface="Calibri"/>
                <a:ea typeface="+mn-lt"/>
                <a:cs typeface="+mn-lt"/>
              </a:rPr>
              <a:t> –</a:t>
            </a:r>
            <a:r>
              <a:rPr lang="en-US" sz="2400" dirty="0">
                <a:solidFill>
                  <a:schemeClr val="accent1"/>
                </a:solidFill>
                <a:latin typeface="Calibri"/>
                <a:ea typeface="+mn-lt"/>
                <a:cs typeface="+mn-lt"/>
              </a:rPr>
              <a:t> </a:t>
            </a:r>
            <a:r>
              <a:rPr lang="en-US" sz="2400" i="1" dirty="0">
                <a:solidFill>
                  <a:schemeClr val="accent1"/>
                </a:solidFill>
                <a:latin typeface="Calibri"/>
                <a:ea typeface="+mn-lt"/>
                <a:cs typeface="+mn-lt"/>
              </a:rPr>
              <a:t>Someone came to his house one day and told him to beat it. He </a:t>
            </a:r>
            <a:r>
              <a:rPr lang="en-US" sz="2400" i="1" err="1">
                <a:solidFill>
                  <a:schemeClr val="accent1"/>
                </a:solidFill>
                <a:latin typeface="Calibri"/>
                <a:ea typeface="+mn-lt"/>
                <a:cs typeface="+mn-lt"/>
              </a:rPr>
              <a:t>ain't</a:t>
            </a:r>
            <a:r>
              <a:rPr lang="en-US" sz="2400" i="1" dirty="0">
                <a:solidFill>
                  <a:schemeClr val="accent1"/>
                </a:solidFill>
                <a:latin typeface="Calibri"/>
                <a:ea typeface="+mn-lt"/>
                <a:cs typeface="+mn-lt"/>
              </a:rPr>
              <a:t> got over it since.</a:t>
            </a:r>
            <a:endParaRPr lang="en-US" i="1">
              <a:solidFill>
                <a:schemeClr val="accent1"/>
              </a:solidFill>
              <a:latin typeface="Calibri"/>
              <a:ea typeface="+mn-lt"/>
              <a:cs typeface="+mn-lt"/>
            </a:endParaRPr>
          </a:p>
          <a:p>
            <a:endParaRPr lang="en-US" i="1" dirty="0">
              <a:latin typeface="Calibri"/>
              <a:cs typeface="Calibri"/>
            </a:endParaRPr>
          </a:p>
          <a:p>
            <a:r>
              <a:rPr lang="en-US" sz="2400" i="1" dirty="0">
                <a:solidFill>
                  <a:srgbClr val="4C4D4F"/>
                </a:solidFill>
                <a:latin typeface="Calibri"/>
                <a:ea typeface="+mn-lt"/>
                <a:cs typeface="+mn-lt"/>
              </a:rPr>
              <a:t>Monsieur Blanc smiles slightly, a little </a:t>
            </a:r>
            <a:r>
              <a:rPr lang="en-US" sz="2400" i="1" dirty="0">
                <a:solidFill>
                  <a:schemeClr val="accent1"/>
                </a:solidFill>
                <a:latin typeface="Calibri"/>
                <a:ea typeface="+mn-lt"/>
                <a:cs typeface="+mn-lt"/>
              </a:rPr>
              <a:t>embarrassed</a:t>
            </a:r>
            <a:r>
              <a:rPr lang="en-US" sz="2400" i="1" dirty="0">
                <a:solidFill>
                  <a:srgbClr val="4C4D4F"/>
                </a:solidFill>
                <a:latin typeface="Calibri"/>
                <a:ea typeface="+mn-lt"/>
                <a:cs typeface="+mn-lt"/>
              </a:rPr>
              <a:t>. </a:t>
            </a:r>
            <a:endParaRPr lang="en-US" sz="2400" i="1">
              <a:solidFill>
                <a:srgbClr val="4C4D4F"/>
              </a:solidFill>
              <a:latin typeface="Calibri"/>
              <a:cs typeface="Calibri" panose="020F0502020204030204" pitchFamily="34" charset="0"/>
            </a:endParaRPr>
          </a:p>
        </p:txBody>
      </p:sp>
    </p:spTree>
    <p:extLst>
      <p:ext uri="{BB962C8B-B14F-4D97-AF65-F5344CB8AC3E}">
        <p14:creationId xmlns:p14="http://schemas.microsoft.com/office/powerpoint/2010/main" val="3908493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475734" y="2575"/>
            <a:ext cx="10737429" cy="1011137"/>
          </a:xfrm>
        </p:spPr>
        <p:txBody>
          <a:bodyPr>
            <a:normAutofit/>
          </a:bodyPr>
          <a:lstStyle/>
          <a:p>
            <a:r>
              <a:rPr lang="en-US" u="sng" dirty="0">
                <a:solidFill>
                  <a:schemeClr val="accent6"/>
                </a:solidFill>
                <a:latin typeface="Calibri"/>
                <a:cs typeface="Calibri"/>
              </a:rPr>
              <a:t>Excerpt focus</a:t>
            </a:r>
            <a:r>
              <a:rPr lang="en-US" dirty="0">
                <a:solidFill>
                  <a:schemeClr val="accent6"/>
                </a:solidFill>
                <a:latin typeface="Calibri"/>
                <a:cs typeface="Calibri"/>
              </a:rPr>
              <a:t>: someone force you?</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475733" y="1396315"/>
            <a:ext cx="11275543" cy="4794792"/>
          </a:xfrm>
        </p:spPr>
        <p:txBody>
          <a:bodyPr vert="horz" lIns="0" tIns="0" rIns="0" bIns="0" rtlCol="0" anchor="t">
            <a:normAutofit/>
          </a:bodyPr>
          <a:lstStyle/>
          <a:p>
            <a:pPr marL="0" indent="0">
              <a:buNone/>
            </a:pPr>
            <a:r>
              <a:rPr lang="en-US" b="1" dirty="0">
                <a:solidFill>
                  <a:schemeClr val="accent6"/>
                </a:solidFill>
                <a:latin typeface="Calibri"/>
                <a:cs typeface="Calibri"/>
              </a:rPr>
              <a:t>Focus</a:t>
            </a:r>
            <a:r>
              <a:rPr lang="en-US" b="1" dirty="0">
                <a:latin typeface="Calibri"/>
                <a:cs typeface="Calibri"/>
              </a:rPr>
              <a:t>: </a:t>
            </a:r>
            <a:r>
              <a:rPr lang="en-US" dirty="0">
                <a:latin typeface="Calibri"/>
                <a:cs typeface="Calibri"/>
              </a:rPr>
              <a:t>excerpt from page 10 / section 1</a:t>
            </a:r>
          </a:p>
          <a:p>
            <a:r>
              <a:rPr lang="en-US" b="1" dirty="0">
                <a:solidFill>
                  <a:schemeClr val="accent6"/>
                </a:solidFill>
                <a:latin typeface="Calibri"/>
                <a:cs typeface="Calibri"/>
              </a:rPr>
              <a:t>What are </a:t>
            </a:r>
            <a:r>
              <a:rPr lang="en-US" b="1" dirty="0" err="1">
                <a:solidFill>
                  <a:schemeClr val="accent6"/>
                </a:solidFill>
                <a:latin typeface="Calibri"/>
                <a:cs typeface="Calibri"/>
              </a:rPr>
              <a:t>Zé</a:t>
            </a:r>
            <a:r>
              <a:rPr lang="en-US" b="1" dirty="0">
                <a:solidFill>
                  <a:schemeClr val="accent6"/>
                </a:solidFill>
                <a:latin typeface="Calibri"/>
                <a:cs typeface="Calibri"/>
              </a:rPr>
              <a:t> and Yaya referring to here? Why is </a:t>
            </a:r>
            <a:r>
              <a:rPr lang="en-US" b="1" dirty="0" err="1">
                <a:solidFill>
                  <a:schemeClr val="accent6"/>
                </a:solidFill>
                <a:latin typeface="Calibri"/>
                <a:cs typeface="Calibri"/>
              </a:rPr>
              <a:t>Zé</a:t>
            </a:r>
            <a:r>
              <a:rPr lang="en-US" b="1" dirty="0">
                <a:solidFill>
                  <a:schemeClr val="accent6"/>
                </a:solidFill>
                <a:latin typeface="Calibri"/>
                <a:cs typeface="Calibri"/>
              </a:rPr>
              <a:t> irritated?</a:t>
            </a:r>
          </a:p>
          <a:p>
            <a:pPr marL="0" indent="0">
              <a:buNone/>
            </a:pPr>
            <a:r>
              <a:rPr lang="en-US" dirty="0">
                <a:latin typeface="Calibri"/>
                <a:cs typeface="Calibri"/>
              </a:rPr>
              <a:t>They are referring to the fact that at the end of the Algerian War of Independence, the </a:t>
            </a:r>
            <a:r>
              <a:rPr lang="en-US" i="1" dirty="0" err="1">
                <a:latin typeface="Calibri"/>
                <a:cs typeface="Calibri"/>
              </a:rPr>
              <a:t>pieds</a:t>
            </a:r>
            <a:r>
              <a:rPr lang="en-US" i="1" dirty="0">
                <a:latin typeface="Calibri"/>
                <a:cs typeface="Calibri"/>
              </a:rPr>
              <a:t>-noirs, </a:t>
            </a:r>
            <a:r>
              <a:rPr lang="en-US" dirty="0">
                <a:latin typeface="Calibri"/>
                <a:cs typeface="Calibri"/>
              </a:rPr>
              <a:t>including </a:t>
            </a:r>
            <a:r>
              <a:rPr lang="en-US" dirty="0" err="1">
                <a:latin typeface="Calibri"/>
                <a:cs typeface="Calibri"/>
              </a:rPr>
              <a:t>Zé</a:t>
            </a:r>
            <a:r>
              <a:rPr lang="en-US" dirty="0">
                <a:latin typeface="Calibri"/>
                <a:cs typeface="Calibri"/>
              </a:rPr>
              <a:t>,</a:t>
            </a:r>
            <a:r>
              <a:rPr lang="en-US" i="1" dirty="0">
                <a:latin typeface="Calibri"/>
                <a:cs typeface="Calibri"/>
              </a:rPr>
              <a:t> </a:t>
            </a:r>
            <a:r>
              <a:rPr lang="en-US" dirty="0">
                <a:latin typeface="Calibri"/>
                <a:cs typeface="Calibri"/>
              </a:rPr>
              <a:t>had to flee from Algeria to France for refuge.</a:t>
            </a:r>
          </a:p>
          <a:p>
            <a:r>
              <a:rPr lang="en-US" b="1" dirty="0">
                <a:solidFill>
                  <a:schemeClr val="accent6"/>
                </a:solidFill>
                <a:latin typeface="Calibri"/>
                <a:cs typeface="Calibri"/>
              </a:rPr>
              <a:t>Why would M Blanc feel embarrassed?</a:t>
            </a:r>
            <a:endParaRPr lang="en-US" b="1" dirty="0">
              <a:solidFill>
                <a:schemeClr val="accent6"/>
              </a:solidFill>
              <a:latin typeface="Calibri" panose="020F0502020204030204" pitchFamily="34" charset="0"/>
              <a:cs typeface="Calibri" panose="020F0502020204030204" pitchFamily="34" charset="0"/>
            </a:endParaRPr>
          </a:p>
          <a:p>
            <a:pPr marL="0" indent="0">
              <a:buNone/>
            </a:pPr>
            <a:r>
              <a:rPr lang="en-US" dirty="0">
                <a:latin typeface="Calibri"/>
                <a:cs typeface="Calibri"/>
              </a:rPr>
              <a:t>M Blanc is often quite naïve. He doesn’t understand what is being referred to at first here. He has come to Provence to buy land and build a new home, and has implied that this has been challenging. However, in comparison with </a:t>
            </a:r>
            <a:r>
              <a:rPr lang="en-US" dirty="0" err="1">
                <a:latin typeface="Calibri"/>
                <a:cs typeface="Calibri"/>
              </a:rPr>
              <a:t>Zé’s</a:t>
            </a:r>
            <a:r>
              <a:rPr lang="en-US" dirty="0">
                <a:latin typeface="Calibri"/>
                <a:cs typeface="Calibri"/>
              </a:rPr>
              <a:t> forced move to Provence, he is in a very privileged position, which they are trying to make him aware of.</a:t>
            </a:r>
          </a:p>
        </p:txBody>
      </p:sp>
    </p:spTree>
    <p:extLst>
      <p:ext uri="{BB962C8B-B14F-4D97-AF65-F5344CB8AC3E}">
        <p14:creationId xmlns:p14="http://schemas.microsoft.com/office/powerpoint/2010/main" val="2155227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79208" y="434603"/>
            <a:ext cx="10723194" cy="714575"/>
          </a:xfrm>
        </p:spPr>
        <p:txBody>
          <a:bodyPr/>
          <a:lstStyle/>
          <a:p>
            <a:r>
              <a:rPr lang="en-US" i="1" dirty="0">
                <a:solidFill>
                  <a:schemeClr val="accent6"/>
                </a:solidFill>
                <a:ea typeface="+mj-lt"/>
                <a:cs typeface="+mj-lt"/>
              </a:rPr>
              <a:t>THE LAND BENEATH MY FEET</a:t>
            </a:r>
            <a:r>
              <a:rPr lang="en-US" i="1" dirty="0">
                <a:solidFill>
                  <a:schemeClr val="accent6"/>
                </a:solidFill>
                <a:latin typeface="Calibri"/>
                <a:cs typeface="Calibri"/>
              </a:rPr>
              <a:t> </a:t>
            </a:r>
            <a:endParaRPr lang="en-US">
              <a:solidFill>
                <a:schemeClr val="accent6"/>
              </a:solidFill>
              <a:latin typeface="Calibri"/>
              <a:ea typeface="Calibri"/>
              <a:cs typeface="Calibri"/>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79208" y="1532237"/>
            <a:ext cx="10723194" cy="4527022"/>
          </a:xfrm>
        </p:spPr>
        <p:txBody>
          <a:bodyPr vert="horz" lIns="0" tIns="0" rIns="0" bIns="0" rtlCol="0" anchor="t">
            <a:normAutofit/>
          </a:bodyPr>
          <a:lstStyle/>
          <a:p>
            <a:pPr marL="0" indent="0">
              <a:buNone/>
            </a:pPr>
            <a:r>
              <a:rPr lang="fr-FR" sz="2800" b="1" dirty="0">
                <a:latin typeface="Calibri" panose="020F0502020204030204" pitchFamily="34" charset="0"/>
                <a:cs typeface="Calibri" panose="020F0502020204030204" pitchFamily="34" charset="0"/>
              </a:rPr>
              <a:t>This session:</a:t>
            </a:r>
          </a:p>
          <a:p>
            <a:r>
              <a:rPr lang="fr-FR" sz="2800" dirty="0">
                <a:latin typeface="Calibri" panose="020F0502020204030204" pitchFamily="34" charset="0"/>
                <a:cs typeface="Calibri" panose="020F0502020204030204" pitchFamily="34" charset="0"/>
              </a:rPr>
              <a:t>Introduction to the </a:t>
            </a:r>
            <a:r>
              <a:rPr lang="fr-FR" sz="2800" dirty="0" err="1">
                <a:latin typeface="Calibri" panose="020F0502020204030204" pitchFamily="34" charset="0"/>
                <a:cs typeface="Calibri" panose="020F0502020204030204" pitchFamily="34" charset="0"/>
              </a:rPr>
              <a:t>play</a:t>
            </a:r>
            <a:r>
              <a:rPr lang="fr-FR" sz="2800" dirty="0">
                <a:latin typeface="Calibri" panose="020F0502020204030204" pitchFamily="34" charset="0"/>
                <a:cs typeface="Calibri" panose="020F0502020204030204" pitchFamily="34" charset="0"/>
              </a:rPr>
              <a:t> and </a:t>
            </a:r>
            <a:r>
              <a:rPr lang="fr-FR" sz="2800" dirty="0" err="1">
                <a:latin typeface="Calibri" panose="020F0502020204030204" pitchFamily="34" charset="0"/>
                <a:cs typeface="Calibri" panose="020F0502020204030204" pitchFamily="34" charset="0"/>
              </a:rPr>
              <a:t>context</a:t>
            </a:r>
            <a:endParaRPr lang="fr-FR" sz="2800" dirty="0">
              <a:latin typeface="Calibri" panose="020F0502020204030204" pitchFamily="34" charset="0"/>
              <a:cs typeface="Calibri" panose="020F0502020204030204" pitchFamily="34" charset="0"/>
            </a:endParaRPr>
          </a:p>
          <a:p>
            <a:r>
              <a:rPr lang="fr-FR" sz="2800" dirty="0" err="1">
                <a:latin typeface="Calibri" panose="020F0502020204030204" pitchFamily="34" charset="0"/>
                <a:cs typeface="Calibri" panose="020F0502020204030204" pitchFamily="34" charset="0"/>
              </a:rPr>
              <a:t>What</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is</a:t>
            </a:r>
            <a:r>
              <a:rPr lang="fr-FR" sz="2800" dirty="0">
                <a:latin typeface="Calibri" panose="020F0502020204030204" pitchFamily="34" charset="0"/>
                <a:cs typeface="Calibri" panose="020F0502020204030204" pitchFamily="34" charset="0"/>
              </a:rPr>
              <a:t> </a:t>
            </a:r>
            <a:r>
              <a:rPr lang="fr-FR" sz="2800" i="1" dirty="0">
                <a:latin typeface="Calibri" panose="020F0502020204030204" pitchFamily="34" charset="0"/>
                <a:cs typeface="Calibri" panose="020F0502020204030204" pitchFamily="34" charset="0"/>
              </a:rPr>
              <a:t>pétanque</a:t>
            </a:r>
            <a:r>
              <a:rPr lang="fr-FR" sz="2800" dirty="0">
                <a:latin typeface="Calibri" panose="020F0502020204030204" pitchFamily="34" charset="0"/>
                <a:cs typeface="Calibri" panose="020F0502020204030204" pitchFamily="34" charset="0"/>
              </a:rPr>
              <a:t>?</a:t>
            </a:r>
          </a:p>
          <a:p>
            <a:r>
              <a:rPr lang="fr-FR" sz="2800" dirty="0">
                <a:latin typeface="Calibri"/>
                <a:cs typeface="Calibri"/>
              </a:rPr>
              <a:t>Close analyses of sections </a:t>
            </a:r>
            <a:r>
              <a:rPr lang="fr-FR" sz="2800" dirty="0" err="1">
                <a:latin typeface="Calibri"/>
                <a:cs typeface="Calibri"/>
              </a:rPr>
              <a:t>from</a:t>
            </a:r>
            <a:r>
              <a:rPr lang="fr-FR" sz="2800" dirty="0">
                <a:latin typeface="Calibri"/>
                <a:cs typeface="Calibri"/>
              </a:rPr>
              <a:t> pages 5-9 </a:t>
            </a:r>
            <a:r>
              <a:rPr lang="fr-FR" sz="2800" dirty="0" err="1">
                <a:latin typeface="Calibri"/>
                <a:cs typeface="Calibri"/>
              </a:rPr>
              <a:t>from</a:t>
            </a:r>
            <a:r>
              <a:rPr lang="fr-FR" sz="2800" dirty="0">
                <a:latin typeface="Calibri"/>
                <a:cs typeface="Calibri"/>
              </a:rPr>
              <a:t> the </a:t>
            </a:r>
            <a:r>
              <a:rPr lang="fr-FR" sz="2800" dirty="0" err="1">
                <a:latin typeface="Calibri"/>
                <a:cs typeface="Calibri"/>
              </a:rPr>
              <a:t>printable</a:t>
            </a:r>
            <a:r>
              <a:rPr lang="fr-FR" sz="2800" dirty="0">
                <a:latin typeface="Calibri"/>
                <a:cs typeface="Calibri"/>
              </a:rPr>
              <a:t> version/ sections 0 and 1 </a:t>
            </a:r>
            <a:r>
              <a:rPr lang="fr-FR" sz="2800" dirty="0" err="1">
                <a:latin typeface="Calibri"/>
                <a:cs typeface="Calibri"/>
              </a:rPr>
              <a:t>from</a:t>
            </a:r>
            <a:r>
              <a:rPr lang="fr-FR" sz="2800" dirty="0">
                <a:latin typeface="Calibri"/>
                <a:cs typeface="Calibri"/>
              </a:rPr>
              <a:t> the online version of the </a:t>
            </a:r>
            <a:r>
              <a:rPr lang="fr-FR" sz="2800" dirty="0" err="1">
                <a:latin typeface="Calibri"/>
                <a:cs typeface="Calibri"/>
              </a:rPr>
              <a:t>play</a:t>
            </a:r>
            <a:endParaRPr lang="fr-FR" sz="2800" dirty="0">
              <a:latin typeface="Calibri"/>
              <a:cs typeface="Calibri"/>
            </a:endParaRPr>
          </a:p>
          <a:p>
            <a:r>
              <a:rPr lang="fr-FR" sz="2800" dirty="0">
                <a:latin typeface="Calibri" panose="020F0502020204030204" pitchFamily="34" charset="0"/>
                <a:cs typeface="Calibri" panose="020F0502020204030204" pitchFamily="34" charset="0"/>
              </a:rPr>
              <a:t>Discussion of key </a:t>
            </a:r>
            <a:r>
              <a:rPr lang="fr-FR" sz="2800" dirty="0" err="1">
                <a:latin typeface="Calibri" panose="020F0502020204030204" pitchFamily="34" charset="0"/>
                <a:cs typeface="Calibri" panose="020F0502020204030204" pitchFamily="34" charset="0"/>
              </a:rPr>
              <a:t>scenes</a:t>
            </a:r>
            <a:r>
              <a:rPr lang="fr-FR" sz="2800" dirty="0">
                <a:latin typeface="Calibri" panose="020F0502020204030204" pitchFamily="34" charset="0"/>
                <a:cs typeface="Calibri" panose="020F0502020204030204" pitchFamily="34" charset="0"/>
              </a:rPr>
              <a:t> and </a:t>
            </a:r>
            <a:r>
              <a:rPr lang="fr-FR" sz="2800" dirty="0" err="1">
                <a:latin typeface="Calibri" panose="020F0502020204030204" pitchFamily="34" charset="0"/>
                <a:cs typeface="Calibri" panose="020F0502020204030204" pitchFamily="34" charset="0"/>
              </a:rPr>
              <a:t>groupwork</a:t>
            </a:r>
            <a:r>
              <a:rPr lang="fr-FR" sz="2800" dirty="0">
                <a:latin typeface="Calibri" panose="020F0502020204030204" pitchFamily="34" charset="0"/>
                <a:cs typeface="Calibri" panose="020F0502020204030204" pitchFamily="34" charset="0"/>
              </a:rPr>
              <a:t> </a:t>
            </a:r>
          </a:p>
          <a:p>
            <a:r>
              <a:rPr lang="fr-FR" sz="2800" err="1">
                <a:latin typeface="Calibri"/>
                <a:cs typeface="Calibri"/>
              </a:rPr>
              <a:t>What</a:t>
            </a:r>
            <a:r>
              <a:rPr lang="fr-FR" sz="2800" dirty="0">
                <a:latin typeface="Calibri"/>
                <a:cs typeface="Calibri"/>
              </a:rPr>
              <a:t> are the Reading guide and </a:t>
            </a:r>
            <a:r>
              <a:rPr lang="fr-FR" sz="2800" err="1">
                <a:latin typeface="Calibri"/>
                <a:cs typeface="Calibri"/>
              </a:rPr>
              <a:t>Character</a:t>
            </a:r>
            <a:r>
              <a:rPr lang="fr-FR" sz="2800" dirty="0">
                <a:latin typeface="Calibri"/>
                <a:cs typeface="Calibri"/>
              </a:rPr>
              <a:t> profiles?</a:t>
            </a:r>
          </a:p>
          <a:p>
            <a:endParaRPr lang="fr-FR" sz="2800" dirty="0">
              <a:latin typeface="Calibri" panose="020F0502020204030204" pitchFamily="34" charset="0"/>
              <a:cs typeface="Calibri" panose="020F0502020204030204" pitchFamily="34" charset="0"/>
            </a:endParaRPr>
          </a:p>
          <a:p>
            <a:endParaRPr lang="fr-F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1767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50684" y="0"/>
            <a:ext cx="10737429" cy="1011137"/>
          </a:xfrm>
        </p:spPr>
        <p:txBody>
          <a:bodyPr>
            <a:normAutofit fontScale="90000"/>
          </a:bodyPr>
          <a:lstStyle/>
          <a:p>
            <a:r>
              <a:rPr lang="en-US" u="sng" dirty="0">
                <a:solidFill>
                  <a:schemeClr val="accent6"/>
                </a:solidFill>
                <a:latin typeface="Calibri"/>
                <a:ea typeface="Calibri"/>
                <a:cs typeface="Calibri"/>
              </a:rPr>
              <a:t>Excerpt Focus</a:t>
            </a:r>
            <a:r>
              <a:rPr lang="en-US" dirty="0">
                <a:solidFill>
                  <a:schemeClr val="accent6"/>
                </a:solidFill>
                <a:latin typeface="Calibri"/>
                <a:ea typeface="Calibri"/>
                <a:cs typeface="Calibri"/>
              </a:rPr>
              <a:t>: I </a:t>
            </a:r>
            <a:r>
              <a:rPr lang="en-US" i="1" dirty="0">
                <a:solidFill>
                  <a:schemeClr val="accent6"/>
                </a:solidFill>
                <a:latin typeface="Calibri"/>
                <a:ea typeface="Calibri"/>
                <a:cs typeface="Calibri"/>
              </a:rPr>
              <a:t>am </a:t>
            </a:r>
            <a:r>
              <a:rPr lang="en-US" dirty="0">
                <a:solidFill>
                  <a:schemeClr val="accent6"/>
                </a:solidFill>
                <a:latin typeface="Calibri"/>
                <a:ea typeface="Calibri"/>
                <a:cs typeface="Calibri"/>
              </a:rPr>
              <a:t>from round here!</a:t>
            </a:r>
            <a:endParaRPr lang="en-US" u="sng">
              <a:solidFill>
                <a:schemeClr val="accent6"/>
              </a:solidFill>
              <a:latin typeface="Calibri"/>
              <a:ea typeface="Calibri"/>
              <a:cs typeface="Calibri"/>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36372" y="1651098"/>
            <a:ext cx="4046839" cy="4452881"/>
          </a:xfrm>
        </p:spPr>
        <p:txBody>
          <a:bodyPr vert="horz" lIns="0" tIns="0" rIns="0" bIns="0" rtlCol="0" anchor="t">
            <a:normAutofit/>
          </a:bodyPr>
          <a:lstStyle/>
          <a:p>
            <a:pPr marL="0" indent="0">
              <a:buNone/>
            </a:pPr>
            <a:r>
              <a:rPr lang="en-US" b="1" dirty="0">
                <a:solidFill>
                  <a:schemeClr val="accent6"/>
                </a:solidFill>
                <a:latin typeface="Calibri"/>
                <a:cs typeface="Calibri"/>
              </a:rPr>
              <a:t>Focus</a:t>
            </a:r>
            <a:r>
              <a:rPr lang="en-US" dirty="0">
                <a:latin typeface="Calibri"/>
                <a:cs typeface="Calibri"/>
              </a:rPr>
              <a:t>: excerpt from page 11 / section 1</a:t>
            </a:r>
          </a:p>
          <a:p>
            <a:r>
              <a:rPr lang="en-US" b="1" dirty="0">
                <a:solidFill>
                  <a:schemeClr val="accent6"/>
                </a:solidFill>
                <a:latin typeface="Calibri" panose="020F0502020204030204" pitchFamily="34" charset="0"/>
                <a:cs typeface="Calibri" panose="020F0502020204030204" pitchFamily="34" charset="0"/>
              </a:rPr>
              <a:t>Why is Yaya annoyed at M Blanc?</a:t>
            </a:r>
          </a:p>
        </p:txBody>
      </p:sp>
      <p:sp>
        <p:nvSpPr>
          <p:cNvPr id="5" name="TextBox 4">
            <a:extLst>
              <a:ext uri="{FF2B5EF4-FFF2-40B4-BE49-F238E27FC236}">
                <a16:creationId xmlns:a16="http://schemas.microsoft.com/office/drawing/2014/main" id="{DAE56CCB-5FA2-1147-B3B0-A983107499C0}"/>
              </a:ext>
            </a:extLst>
          </p:cNvPr>
          <p:cNvSpPr txBox="1"/>
          <p:nvPr/>
        </p:nvSpPr>
        <p:spPr>
          <a:xfrm>
            <a:off x="4800600" y="1170459"/>
            <a:ext cx="7086600" cy="5601533"/>
          </a:xfrm>
          <a:prstGeom prst="rect">
            <a:avLst/>
          </a:prstGeom>
          <a:noFill/>
        </p:spPr>
        <p:txBody>
          <a:bodyPr wrap="square" lIns="91440" tIns="45720" rIns="91440" bIns="45720" anchor="t">
            <a:spAutoFit/>
          </a:bodyPr>
          <a:lstStyle/>
          <a:p>
            <a:r>
              <a:rPr lang="en-GB" sz="2400" b="1" u="none" strike="noStrike" dirty="0">
                <a:solidFill>
                  <a:srgbClr val="000000"/>
                </a:solidFill>
                <a:effectLst/>
                <a:latin typeface="Calibri"/>
                <a:ea typeface="Calibri"/>
                <a:cs typeface="Calibri"/>
              </a:rPr>
              <a:t>Yaya </a:t>
            </a:r>
            <a:r>
              <a:rPr lang="en-GB" sz="2400" b="0" i="1" u="none" strike="noStrike" dirty="0">
                <a:solidFill>
                  <a:srgbClr val="000000"/>
                </a:solidFill>
                <a:effectLst/>
                <a:latin typeface="Calibri"/>
                <a:ea typeface="Calibri"/>
                <a:cs typeface="Calibri"/>
              </a:rPr>
              <a:t>–</a:t>
            </a:r>
            <a:r>
              <a:rPr lang="en-GB" sz="2400" b="0" u="none" strike="noStrike" dirty="0">
                <a:solidFill>
                  <a:srgbClr val="000000"/>
                </a:solidFill>
                <a:effectLst/>
                <a:latin typeface="Calibri"/>
                <a:ea typeface="Calibri"/>
                <a:cs typeface="Calibri"/>
              </a:rPr>
              <a:t> </a:t>
            </a:r>
            <a:r>
              <a:rPr lang="en-GB" sz="2400" i="1" dirty="0">
                <a:latin typeface="Calibri"/>
                <a:ea typeface="+mn-lt"/>
                <a:cs typeface="+mn-lt"/>
              </a:rPr>
              <a:t>You're lucky, you are, Monsieur Blanc. You know, </a:t>
            </a:r>
            <a:r>
              <a:rPr lang="en-GB" sz="2400" i="1" dirty="0">
                <a:solidFill>
                  <a:schemeClr val="accent1"/>
                </a:solidFill>
                <a:latin typeface="Calibri"/>
                <a:ea typeface="+mn-lt"/>
                <a:cs typeface="+mn-lt"/>
              </a:rPr>
              <a:t>no- one ever asks me (fawning): “So, you're new to the area?”</a:t>
            </a:r>
            <a:endParaRPr lang="en-US" sz="2400" i="1">
              <a:solidFill>
                <a:schemeClr val="accent1"/>
              </a:solidFill>
              <a:latin typeface="Calibri"/>
              <a:ea typeface="Calibri"/>
              <a:cs typeface="Calibri"/>
            </a:endParaRPr>
          </a:p>
          <a:p>
            <a:endParaRPr lang="en-GB" sz="2400" dirty="0">
              <a:solidFill>
                <a:schemeClr val="accent1"/>
              </a:solidFill>
              <a:latin typeface="Calibri"/>
              <a:ea typeface="+mn-lt"/>
              <a:cs typeface="+mn-lt"/>
            </a:endParaRPr>
          </a:p>
          <a:p>
            <a:r>
              <a:rPr lang="en-GB" sz="2400" b="1" dirty="0">
                <a:solidFill>
                  <a:srgbClr val="231F20"/>
                </a:solidFill>
                <a:latin typeface="Calibri"/>
                <a:ea typeface="+mn-lt"/>
                <a:cs typeface="+mn-lt"/>
              </a:rPr>
              <a:t>Monsieur Blanc </a:t>
            </a:r>
            <a:r>
              <a:rPr lang="en-GB" sz="2400" dirty="0">
                <a:solidFill>
                  <a:srgbClr val="231F20"/>
                </a:solidFill>
                <a:latin typeface="Calibri"/>
                <a:ea typeface="+mn-lt"/>
                <a:cs typeface="+mn-lt"/>
              </a:rPr>
              <a:t>(</a:t>
            </a:r>
            <a:r>
              <a:rPr lang="en-GB" sz="2400" i="1" dirty="0">
                <a:solidFill>
                  <a:srgbClr val="231F20"/>
                </a:solidFill>
                <a:latin typeface="Calibri"/>
                <a:ea typeface="+mn-lt"/>
                <a:cs typeface="+mn-lt"/>
              </a:rPr>
              <a:t>awkward and still yet to throw</a:t>
            </a:r>
            <a:r>
              <a:rPr lang="en-GB" sz="2400" dirty="0">
                <a:solidFill>
                  <a:srgbClr val="231F20"/>
                </a:solidFill>
                <a:latin typeface="Calibri"/>
                <a:ea typeface="+mn-lt"/>
                <a:cs typeface="+mn-lt"/>
              </a:rPr>
              <a:t>) – </a:t>
            </a:r>
            <a:r>
              <a:rPr lang="en-GB" sz="2400" i="1" dirty="0">
                <a:solidFill>
                  <a:srgbClr val="231F20"/>
                </a:solidFill>
                <a:latin typeface="Calibri"/>
                <a:ea typeface="+mn-lt"/>
                <a:cs typeface="+mn-lt"/>
              </a:rPr>
              <a:t>I entirely understand how you feel... </a:t>
            </a:r>
            <a:r>
              <a:rPr lang="en-GB" sz="2400" i="1" dirty="0">
                <a:solidFill>
                  <a:schemeClr val="accent1"/>
                </a:solidFill>
                <a:latin typeface="Calibri"/>
                <a:ea typeface="+mn-lt"/>
                <a:cs typeface="+mn-lt"/>
              </a:rPr>
              <a:t>When you're not from around here,</a:t>
            </a:r>
            <a:r>
              <a:rPr lang="en-GB" sz="2400" i="1" dirty="0">
                <a:solidFill>
                  <a:srgbClr val="231F20"/>
                </a:solidFill>
                <a:latin typeface="Calibri"/>
                <a:ea typeface="+mn-lt"/>
                <a:cs typeface="+mn-lt"/>
              </a:rPr>
              <a:t> they tend to let you know about it... </a:t>
            </a:r>
            <a:endParaRPr lang="en-GB" sz="2400" i="1" dirty="0">
              <a:solidFill>
                <a:srgbClr val="000000"/>
              </a:solidFill>
              <a:latin typeface="Calibri"/>
              <a:ea typeface="Calibri"/>
              <a:cs typeface="Calibri"/>
            </a:endParaRPr>
          </a:p>
          <a:p>
            <a:endParaRPr lang="en-GB" sz="2400" dirty="0">
              <a:solidFill>
                <a:srgbClr val="231F20"/>
              </a:solidFill>
              <a:latin typeface="Calibri"/>
              <a:ea typeface="+mn-lt"/>
              <a:cs typeface="+mn-lt"/>
            </a:endParaRPr>
          </a:p>
          <a:p>
            <a:r>
              <a:rPr lang="en-GB" sz="2400" dirty="0">
                <a:solidFill>
                  <a:srgbClr val="231F20"/>
                </a:solidFill>
                <a:latin typeface="Calibri"/>
                <a:ea typeface="+mn-lt"/>
                <a:cs typeface="+mn-lt"/>
              </a:rPr>
              <a:t>Yaya (</a:t>
            </a:r>
            <a:r>
              <a:rPr lang="en-GB" sz="2400" i="1" dirty="0">
                <a:solidFill>
                  <a:srgbClr val="231F20"/>
                </a:solidFill>
                <a:latin typeface="Calibri"/>
                <a:ea typeface="+mn-lt"/>
                <a:cs typeface="+mn-lt"/>
              </a:rPr>
              <a:t>annoyed</a:t>
            </a:r>
            <a:r>
              <a:rPr lang="en-GB" sz="2400" dirty="0">
                <a:solidFill>
                  <a:srgbClr val="231F20"/>
                </a:solidFill>
                <a:latin typeface="Calibri"/>
                <a:ea typeface="+mn-lt"/>
                <a:cs typeface="+mn-lt"/>
              </a:rPr>
              <a:t>) – </a:t>
            </a:r>
            <a:r>
              <a:rPr lang="en-GB" sz="2400" i="1" dirty="0">
                <a:solidFill>
                  <a:srgbClr val="231F20"/>
                </a:solidFill>
                <a:latin typeface="Calibri"/>
                <a:ea typeface="+mn-lt"/>
                <a:cs typeface="+mn-lt"/>
              </a:rPr>
              <a:t>Hang on now, Monsieur Blanc, </a:t>
            </a:r>
            <a:r>
              <a:rPr lang="en-GB" sz="2400" i="1" dirty="0">
                <a:solidFill>
                  <a:schemeClr val="accent1"/>
                </a:solidFill>
                <a:latin typeface="Calibri"/>
                <a:ea typeface="+mn-lt"/>
                <a:cs typeface="+mn-lt"/>
              </a:rPr>
              <a:t>I am from round here! </a:t>
            </a:r>
            <a:r>
              <a:rPr lang="en-GB" sz="2400" i="1" dirty="0">
                <a:solidFill>
                  <a:srgbClr val="231F20"/>
                </a:solidFill>
                <a:latin typeface="Calibri"/>
                <a:ea typeface="+mn-lt"/>
                <a:cs typeface="+mn-lt"/>
              </a:rPr>
              <a:t>Can you believe this guy? (Accentuating his accent) </a:t>
            </a:r>
            <a:r>
              <a:rPr lang="en-GB" sz="2400" i="1" err="1">
                <a:solidFill>
                  <a:schemeClr val="accent1"/>
                </a:solidFill>
                <a:latin typeface="Calibri"/>
                <a:ea typeface="+mn-lt"/>
                <a:cs typeface="+mn-lt"/>
              </a:rPr>
              <a:t>Ain't</a:t>
            </a:r>
            <a:r>
              <a:rPr lang="en-GB" sz="2400" i="1" dirty="0">
                <a:solidFill>
                  <a:schemeClr val="accent1"/>
                </a:solidFill>
                <a:latin typeface="Calibri"/>
                <a:ea typeface="+mn-lt"/>
                <a:cs typeface="+mn-lt"/>
              </a:rPr>
              <a:t> it obvious from how I speak? </a:t>
            </a:r>
            <a:endParaRPr lang="en-GB" sz="2400" i="1">
              <a:solidFill>
                <a:schemeClr val="accent1"/>
              </a:solidFill>
              <a:latin typeface="Calibri"/>
              <a:ea typeface="Calibri"/>
              <a:cs typeface="Calibri"/>
            </a:endParaRPr>
          </a:p>
          <a:p>
            <a:endParaRPr lang="en-GB" sz="2400" dirty="0">
              <a:solidFill>
                <a:schemeClr val="accent1"/>
              </a:solidFill>
              <a:latin typeface="Calibri"/>
              <a:ea typeface="+mn-lt"/>
              <a:cs typeface="+mn-lt"/>
            </a:endParaRPr>
          </a:p>
          <a:p>
            <a:r>
              <a:rPr lang="en-GB" sz="2400" b="1" dirty="0">
                <a:solidFill>
                  <a:srgbClr val="231F20"/>
                </a:solidFill>
                <a:latin typeface="Calibri"/>
                <a:ea typeface="+mn-lt"/>
                <a:cs typeface="+mn-lt"/>
              </a:rPr>
              <a:t>Ze</a:t>
            </a:r>
            <a:r>
              <a:rPr lang="en-GB" sz="2400" dirty="0">
                <a:solidFill>
                  <a:srgbClr val="231F20"/>
                </a:solidFill>
                <a:latin typeface="Calibri"/>
                <a:ea typeface="+mn-lt"/>
                <a:cs typeface="+mn-lt"/>
              </a:rPr>
              <a:t>́ – </a:t>
            </a:r>
            <a:r>
              <a:rPr lang="en-GB" sz="2400" i="1" dirty="0">
                <a:solidFill>
                  <a:schemeClr val="accent1"/>
                </a:solidFill>
                <a:latin typeface="Calibri"/>
                <a:ea typeface="+mn-lt"/>
                <a:cs typeface="+mn-lt"/>
              </a:rPr>
              <a:t>From ‘ow you speak, yes. From ‘ow you look, no. </a:t>
            </a:r>
            <a:endParaRPr lang="en-GB" sz="2400" i="1">
              <a:solidFill>
                <a:schemeClr val="accent1"/>
              </a:solidFill>
            </a:endParaRPr>
          </a:p>
          <a:p>
            <a:endParaRPr lang="en-GB" sz="2200" b="0" i="1" u="none" strike="noStrike" dirty="0">
              <a:solidFill>
                <a:schemeClr val="accent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9026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50684" y="0"/>
            <a:ext cx="10737429" cy="1011137"/>
          </a:xfrm>
        </p:spPr>
        <p:txBody>
          <a:bodyPr>
            <a:normAutofit fontScale="90000"/>
          </a:bodyPr>
          <a:lstStyle/>
          <a:p>
            <a:r>
              <a:rPr lang="en-US" u="sng" dirty="0">
                <a:solidFill>
                  <a:schemeClr val="accent6"/>
                </a:solidFill>
                <a:latin typeface="Calibri"/>
                <a:ea typeface="Calibri"/>
                <a:cs typeface="Calibri"/>
              </a:rPr>
              <a:t>Excerpt Focus</a:t>
            </a:r>
            <a:r>
              <a:rPr lang="en-US" dirty="0">
                <a:solidFill>
                  <a:schemeClr val="accent6"/>
                </a:solidFill>
                <a:latin typeface="Calibri"/>
                <a:ea typeface="Calibri"/>
                <a:cs typeface="Calibri"/>
              </a:rPr>
              <a:t>: I </a:t>
            </a:r>
            <a:r>
              <a:rPr lang="en-US" i="1" dirty="0">
                <a:solidFill>
                  <a:schemeClr val="accent6"/>
                </a:solidFill>
                <a:latin typeface="Calibri"/>
                <a:ea typeface="Calibri"/>
                <a:cs typeface="Calibri"/>
              </a:rPr>
              <a:t>am </a:t>
            </a:r>
            <a:r>
              <a:rPr lang="en-US" dirty="0">
                <a:solidFill>
                  <a:schemeClr val="accent6"/>
                </a:solidFill>
                <a:latin typeface="Calibri"/>
                <a:ea typeface="Calibri"/>
                <a:cs typeface="Calibri"/>
              </a:rPr>
              <a:t>from round here!</a:t>
            </a:r>
            <a:endParaRPr lang="en-US" u="sng"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36372" y="1397098"/>
            <a:ext cx="4046839" cy="4706881"/>
          </a:xfrm>
        </p:spPr>
        <p:txBody>
          <a:bodyPr vert="horz" lIns="0" tIns="0" rIns="0" bIns="0" rtlCol="0" anchor="t">
            <a:normAutofit fontScale="92500"/>
          </a:bodyPr>
          <a:lstStyle/>
          <a:p>
            <a:pPr marL="0" indent="0">
              <a:buNone/>
            </a:pPr>
            <a:r>
              <a:rPr lang="en-US" b="1" dirty="0">
                <a:solidFill>
                  <a:schemeClr val="accent6"/>
                </a:solidFill>
                <a:latin typeface="Calibri"/>
                <a:cs typeface="Calibri"/>
              </a:rPr>
              <a:t>Focus</a:t>
            </a:r>
            <a:r>
              <a:rPr lang="en-US" dirty="0">
                <a:latin typeface="Calibri"/>
                <a:cs typeface="Calibri"/>
              </a:rPr>
              <a:t>: excerpt from page 11 / section 1</a:t>
            </a:r>
          </a:p>
          <a:p>
            <a:r>
              <a:rPr lang="en-US" b="1" dirty="0">
                <a:solidFill>
                  <a:schemeClr val="accent6"/>
                </a:solidFill>
                <a:latin typeface="Calibri" panose="020F0502020204030204" pitchFamily="34" charset="0"/>
                <a:cs typeface="Calibri" panose="020F0502020204030204" pitchFamily="34" charset="0"/>
              </a:rPr>
              <a:t>Why is Yaya annoyed at M Blanc?</a:t>
            </a:r>
          </a:p>
          <a:p>
            <a:r>
              <a:rPr lang="en-US" b="1" i="0" u="none" strike="noStrike" dirty="0">
                <a:solidFill>
                  <a:schemeClr val="accent6"/>
                </a:solidFill>
                <a:effectLst/>
                <a:latin typeface="Calibri"/>
                <a:cs typeface="Calibri"/>
              </a:rPr>
              <a:t>M Blanc has implied that Yaya is not </a:t>
            </a:r>
            <a:r>
              <a:rPr lang="en-US" b="1" dirty="0">
                <a:solidFill>
                  <a:schemeClr val="accent6"/>
                </a:solidFill>
                <a:latin typeface="Calibri"/>
                <a:cs typeface="Calibri"/>
              </a:rPr>
              <a:t>'from here'.</a:t>
            </a:r>
            <a:r>
              <a:rPr lang="en-US" b="1" i="0" u="none" strike="noStrike" dirty="0">
                <a:solidFill>
                  <a:schemeClr val="accent6"/>
                </a:solidFill>
                <a:effectLst/>
                <a:latin typeface="Calibri"/>
                <a:cs typeface="Calibri"/>
              </a:rPr>
              <a:t> However, Yaya has lived his entire life in France. Yaya’s appearance suggests his Algerian heritage and M Blanc’s question implies that he sees him as a foreigner.</a:t>
            </a:r>
            <a:endParaRPr lang="en-US" b="1" dirty="0">
              <a:solidFill>
                <a:schemeClr val="accent6"/>
              </a:solidFill>
              <a:latin typeface="Calibri"/>
              <a:ea typeface="Calibri"/>
              <a:cs typeface="Calibri"/>
            </a:endParaRPr>
          </a:p>
        </p:txBody>
      </p:sp>
      <p:sp>
        <p:nvSpPr>
          <p:cNvPr id="5" name="TextBox 4">
            <a:extLst>
              <a:ext uri="{FF2B5EF4-FFF2-40B4-BE49-F238E27FC236}">
                <a16:creationId xmlns:a16="http://schemas.microsoft.com/office/drawing/2014/main" id="{DAE56CCB-5FA2-1147-B3B0-A983107499C0}"/>
              </a:ext>
            </a:extLst>
          </p:cNvPr>
          <p:cNvSpPr txBox="1"/>
          <p:nvPr/>
        </p:nvSpPr>
        <p:spPr>
          <a:xfrm>
            <a:off x="4800600" y="1297459"/>
            <a:ext cx="7086600" cy="430887"/>
          </a:xfrm>
          <a:prstGeom prst="rect">
            <a:avLst/>
          </a:prstGeom>
          <a:noFill/>
        </p:spPr>
        <p:txBody>
          <a:bodyPr wrap="square" lIns="91440" tIns="45720" rIns="91440" bIns="45720" anchor="t">
            <a:spAutoFit/>
          </a:bodyPr>
          <a:lstStyle/>
          <a:p>
            <a:pPr marL="0" indent="0">
              <a:buNone/>
            </a:pPr>
            <a:endParaRPr lang="en-GB" sz="2200" b="0" i="1" u="none" strike="noStrike" dirty="0">
              <a:solidFill>
                <a:schemeClr val="accent1"/>
              </a:solidFill>
              <a:effectLst/>
              <a:latin typeface="Calibri" panose="020F0502020204030204" pitchFamily="34" charset="0"/>
              <a:ea typeface="Calibri"/>
              <a:cs typeface="Calibri" panose="020F0502020204030204" pitchFamily="34" charset="0"/>
            </a:endParaRPr>
          </a:p>
        </p:txBody>
      </p:sp>
      <p:sp>
        <p:nvSpPr>
          <p:cNvPr id="6" name="TextBox 5">
            <a:extLst>
              <a:ext uri="{FF2B5EF4-FFF2-40B4-BE49-F238E27FC236}">
                <a16:creationId xmlns:a16="http://schemas.microsoft.com/office/drawing/2014/main" id="{4A5CA2AE-A9A4-1240-25F1-F3E176925ACB}"/>
              </a:ext>
            </a:extLst>
          </p:cNvPr>
          <p:cNvSpPr txBox="1"/>
          <p:nvPr/>
        </p:nvSpPr>
        <p:spPr>
          <a:xfrm>
            <a:off x="4800600" y="1170459"/>
            <a:ext cx="7086600" cy="5601533"/>
          </a:xfrm>
          <a:prstGeom prst="rect">
            <a:avLst/>
          </a:prstGeom>
          <a:noFill/>
        </p:spPr>
        <p:txBody>
          <a:bodyPr wrap="square" lIns="91440" tIns="45720" rIns="91440" bIns="45720" anchor="t">
            <a:spAutoFit/>
          </a:bodyPr>
          <a:lstStyle/>
          <a:p>
            <a:r>
              <a:rPr lang="en-GB" sz="2400" b="1" u="none" strike="noStrike" dirty="0">
                <a:solidFill>
                  <a:srgbClr val="000000"/>
                </a:solidFill>
                <a:effectLst/>
                <a:latin typeface="Calibri"/>
                <a:ea typeface="Calibri"/>
                <a:cs typeface="Calibri"/>
              </a:rPr>
              <a:t>Yaya </a:t>
            </a:r>
            <a:r>
              <a:rPr lang="en-GB" sz="2400" b="0" i="1" u="none" strike="noStrike" dirty="0">
                <a:solidFill>
                  <a:srgbClr val="000000"/>
                </a:solidFill>
                <a:effectLst/>
                <a:latin typeface="Calibri"/>
                <a:ea typeface="Calibri"/>
                <a:cs typeface="Calibri"/>
              </a:rPr>
              <a:t>–</a:t>
            </a:r>
            <a:r>
              <a:rPr lang="en-GB" sz="2400" b="0" u="none" strike="noStrike" dirty="0">
                <a:solidFill>
                  <a:srgbClr val="000000"/>
                </a:solidFill>
                <a:effectLst/>
                <a:latin typeface="Calibri"/>
                <a:ea typeface="Calibri"/>
                <a:cs typeface="Calibri"/>
              </a:rPr>
              <a:t> </a:t>
            </a:r>
            <a:r>
              <a:rPr lang="en-GB" sz="2400" i="1" dirty="0">
                <a:latin typeface="Calibri"/>
                <a:ea typeface="+mn-lt"/>
                <a:cs typeface="+mn-lt"/>
              </a:rPr>
              <a:t>You're lucky, you are, Monsieur Blanc. You know, </a:t>
            </a:r>
            <a:r>
              <a:rPr lang="en-GB" sz="2400" i="1" dirty="0">
                <a:solidFill>
                  <a:schemeClr val="accent1"/>
                </a:solidFill>
                <a:latin typeface="Calibri"/>
                <a:ea typeface="+mn-lt"/>
                <a:cs typeface="+mn-lt"/>
              </a:rPr>
              <a:t>no- one ever asks me (fawning): “So, you're new to the area?”</a:t>
            </a:r>
            <a:endParaRPr lang="en-US" sz="2400" i="1">
              <a:solidFill>
                <a:schemeClr val="accent1"/>
              </a:solidFill>
              <a:latin typeface="Calibri"/>
              <a:ea typeface="Calibri"/>
              <a:cs typeface="Calibri"/>
            </a:endParaRPr>
          </a:p>
          <a:p>
            <a:endParaRPr lang="en-GB" sz="2400" dirty="0">
              <a:solidFill>
                <a:schemeClr val="accent1"/>
              </a:solidFill>
              <a:latin typeface="Calibri"/>
              <a:ea typeface="+mn-lt"/>
              <a:cs typeface="+mn-lt"/>
            </a:endParaRPr>
          </a:p>
          <a:p>
            <a:r>
              <a:rPr lang="en-GB" sz="2400" b="1" dirty="0">
                <a:solidFill>
                  <a:srgbClr val="231F20"/>
                </a:solidFill>
                <a:latin typeface="Calibri"/>
                <a:ea typeface="+mn-lt"/>
                <a:cs typeface="+mn-lt"/>
              </a:rPr>
              <a:t>Monsieur Blanc </a:t>
            </a:r>
            <a:r>
              <a:rPr lang="en-GB" sz="2400" dirty="0">
                <a:solidFill>
                  <a:srgbClr val="231F20"/>
                </a:solidFill>
                <a:latin typeface="Calibri"/>
                <a:ea typeface="+mn-lt"/>
                <a:cs typeface="+mn-lt"/>
              </a:rPr>
              <a:t>(</a:t>
            </a:r>
            <a:r>
              <a:rPr lang="en-GB" sz="2400" i="1" dirty="0">
                <a:solidFill>
                  <a:srgbClr val="231F20"/>
                </a:solidFill>
                <a:latin typeface="Calibri"/>
                <a:ea typeface="+mn-lt"/>
                <a:cs typeface="+mn-lt"/>
              </a:rPr>
              <a:t>awkward and still yet to throw</a:t>
            </a:r>
            <a:r>
              <a:rPr lang="en-GB" sz="2400" dirty="0">
                <a:solidFill>
                  <a:srgbClr val="231F20"/>
                </a:solidFill>
                <a:latin typeface="Calibri"/>
                <a:ea typeface="+mn-lt"/>
                <a:cs typeface="+mn-lt"/>
              </a:rPr>
              <a:t>) – </a:t>
            </a:r>
            <a:r>
              <a:rPr lang="en-GB" sz="2400" i="1" dirty="0">
                <a:solidFill>
                  <a:srgbClr val="231F20"/>
                </a:solidFill>
                <a:latin typeface="Calibri"/>
                <a:ea typeface="+mn-lt"/>
                <a:cs typeface="+mn-lt"/>
              </a:rPr>
              <a:t>I entirely understand how you feel... </a:t>
            </a:r>
            <a:r>
              <a:rPr lang="en-GB" sz="2400" i="1" dirty="0">
                <a:solidFill>
                  <a:schemeClr val="accent1"/>
                </a:solidFill>
                <a:latin typeface="Calibri"/>
                <a:ea typeface="+mn-lt"/>
                <a:cs typeface="+mn-lt"/>
              </a:rPr>
              <a:t>When you're not from around here,</a:t>
            </a:r>
            <a:r>
              <a:rPr lang="en-GB" sz="2400" i="1" dirty="0">
                <a:solidFill>
                  <a:srgbClr val="231F20"/>
                </a:solidFill>
                <a:latin typeface="Calibri"/>
                <a:ea typeface="+mn-lt"/>
                <a:cs typeface="+mn-lt"/>
              </a:rPr>
              <a:t> they tend to let you know about it... </a:t>
            </a:r>
            <a:endParaRPr lang="en-GB" sz="2400" i="1" dirty="0">
              <a:solidFill>
                <a:srgbClr val="000000"/>
              </a:solidFill>
              <a:latin typeface="Calibri"/>
              <a:ea typeface="Calibri"/>
              <a:cs typeface="Calibri"/>
            </a:endParaRPr>
          </a:p>
          <a:p>
            <a:endParaRPr lang="en-GB" sz="2400" dirty="0">
              <a:solidFill>
                <a:srgbClr val="231F20"/>
              </a:solidFill>
              <a:latin typeface="Calibri"/>
              <a:ea typeface="+mn-lt"/>
              <a:cs typeface="+mn-lt"/>
            </a:endParaRPr>
          </a:p>
          <a:p>
            <a:r>
              <a:rPr lang="en-GB" sz="2400" dirty="0">
                <a:solidFill>
                  <a:srgbClr val="231F20"/>
                </a:solidFill>
                <a:latin typeface="Calibri"/>
                <a:ea typeface="+mn-lt"/>
                <a:cs typeface="+mn-lt"/>
              </a:rPr>
              <a:t>Yaya (</a:t>
            </a:r>
            <a:r>
              <a:rPr lang="en-GB" sz="2400" i="1" dirty="0">
                <a:solidFill>
                  <a:srgbClr val="231F20"/>
                </a:solidFill>
                <a:latin typeface="Calibri"/>
                <a:ea typeface="+mn-lt"/>
                <a:cs typeface="+mn-lt"/>
              </a:rPr>
              <a:t>annoyed</a:t>
            </a:r>
            <a:r>
              <a:rPr lang="en-GB" sz="2400" dirty="0">
                <a:solidFill>
                  <a:srgbClr val="231F20"/>
                </a:solidFill>
                <a:latin typeface="Calibri"/>
                <a:ea typeface="+mn-lt"/>
                <a:cs typeface="+mn-lt"/>
              </a:rPr>
              <a:t>) – </a:t>
            </a:r>
            <a:r>
              <a:rPr lang="en-GB" sz="2400" i="1" dirty="0">
                <a:solidFill>
                  <a:srgbClr val="231F20"/>
                </a:solidFill>
                <a:latin typeface="Calibri"/>
                <a:ea typeface="+mn-lt"/>
                <a:cs typeface="+mn-lt"/>
              </a:rPr>
              <a:t>Hang on now, Monsieur Blanc, </a:t>
            </a:r>
            <a:r>
              <a:rPr lang="en-GB" sz="2400" i="1" dirty="0">
                <a:solidFill>
                  <a:schemeClr val="accent1"/>
                </a:solidFill>
                <a:latin typeface="Calibri"/>
                <a:ea typeface="+mn-lt"/>
                <a:cs typeface="+mn-lt"/>
              </a:rPr>
              <a:t>I am from round here! </a:t>
            </a:r>
            <a:r>
              <a:rPr lang="en-GB" sz="2400" i="1" dirty="0">
                <a:solidFill>
                  <a:srgbClr val="231F20"/>
                </a:solidFill>
                <a:latin typeface="Calibri"/>
                <a:ea typeface="+mn-lt"/>
                <a:cs typeface="+mn-lt"/>
              </a:rPr>
              <a:t>Can you believe this guy? (Accentuating his accent) </a:t>
            </a:r>
            <a:r>
              <a:rPr lang="en-GB" sz="2400" i="1" err="1">
                <a:solidFill>
                  <a:schemeClr val="accent1"/>
                </a:solidFill>
                <a:latin typeface="Calibri"/>
                <a:ea typeface="+mn-lt"/>
                <a:cs typeface="+mn-lt"/>
              </a:rPr>
              <a:t>Ain't</a:t>
            </a:r>
            <a:r>
              <a:rPr lang="en-GB" sz="2400" i="1" dirty="0">
                <a:solidFill>
                  <a:schemeClr val="accent1"/>
                </a:solidFill>
                <a:latin typeface="Calibri"/>
                <a:ea typeface="+mn-lt"/>
                <a:cs typeface="+mn-lt"/>
              </a:rPr>
              <a:t> it obvious from how I speak? </a:t>
            </a:r>
            <a:endParaRPr lang="en-GB" sz="2400" i="1">
              <a:solidFill>
                <a:schemeClr val="accent1"/>
              </a:solidFill>
              <a:latin typeface="Calibri"/>
              <a:ea typeface="Calibri"/>
              <a:cs typeface="Calibri"/>
            </a:endParaRPr>
          </a:p>
          <a:p>
            <a:endParaRPr lang="en-GB" sz="2400" dirty="0">
              <a:solidFill>
                <a:schemeClr val="accent1"/>
              </a:solidFill>
              <a:latin typeface="Calibri"/>
              <a:ea typeface="+mn-lt"/>
              <a:cs typeface="+mn-lt"/>
            </a:endParaRPr>
          </a:p>
          <a:p>
            <a:r>
              <a:rPr lang="en-GB" sz="2400" b="1" dirty="0">
                <a:solidFill>
                  <a:srgbClr val="231F20"/>
                </a:solidFill>
                <a:latin typeface="Calibri"/>
                <a:ea typeface="+mn-lt"/>
                <a:cs typeface="+mn-lt"/>
              </a:rPr>
              <a:t>Ze</a:t>
            </a:r>
            <a:r>
              <a:rPr lang="en-GB" sz="2400" dirty="0">
                <a:solidFill>
                  <a:srgbClr val="231F20"/>
                </a:solidFill>
                <a:latin typeface="Calibri"/>
                <a:ea typeface="+mn-lt"/>
                <a:cs typeface="+mn-lt"/>
              </a:rPr>
              <a:t>́ – </a:t>
            </a:r>
            <a:r>
              <a:rPr lang="en-GB" sz="2400" i="1" dirty="0">
                <a:solidFill>
                  <a:schemeClr val="accent1"/>
                </a:solidFill>
                <a:latin typeface="Calibri"/>
                <a:ea typeface="+mn-lt"/>
                <a:cs typeface="+mn-lt"/>
              </a:rPr>
              <a:t>From ‘ow you speak, yes. From ‘ow you look, no. </a:t>
            </a:r>
            <a:endParaRPr lang="en-GB" sz="2400" i="1">
              <a:solidFill>
                <a:schemeClr val="accent1"/>
              </a:solidFill>
            </a:endParaRPr>
          </a:p>
          <a:p>
            <a:endParaRPr lang="en-GB" sz="2200" b="0" i="1" u="none" strike="noStrike" dirty="0">
              <a:solidFill>
                <a:schemeClr val="accent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2264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15546" y="-222456"/>
            <a:ext cx="10786856" cy="1243584"/>
          </a:xfrm>
        </p:spPr>
        <p:txBody>
          <a:bodyPr/>
          <a:lstStyle/>
          <a:p>
            <a:r>
              <a:rPr lang="en-US" i="1" dirty="0">
                <a:solidFill>
                  <a:schemeClr val="accent6"/>
                </a:solidFill>
                <a:latin typeface="Calibri"/>
                <a:cs typeface="Calibri"/>
              </a:rPr>
              <a:t>Reading guide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15546" y="1476660"/>
            <a:ext cx="6562897" cy="4912741"/>
          </a:xfrm>
        </p:spPr>
        <p:txBody>
          <a:bodyPr vert="horz" lIns="0" tIns="0" rIns="0" bIns="0" rtlCol="0" anchor="t">
            <a:normAutofit fontScale="92500" lnSpcReduction="20000"/>
          </a:bodyPr>
          <a:lstStyle/>
          <a:p>
            <a:pPr marL="0" indent="0">
              <a:buNone/>
            </a:pPr>
            <a:r>
              <a:rPr lang="en-US" sz="3200" dirty="0">
                <a:latin typeface="Calibri"/>
                <a:cs typeface="Calibri"/>
              </a:rPr>
              <a:t>Each week, we will update two documents</a:t>
            </a:r>
            <a:endParaRPr lang="en-US" dirty="0"/>
          </a:p>
          <a:p>
            <a:pPr marL="457200" indent="-457200"/>
            <a:r>
              <a:rPr lang="en-US" sz="3200" dirty="0">
                <a:solidFill>
                  <a:schemeClr val="accent6"/>
                </a:solidFill>
                <a:latin typeface="Calibri"/>
                <a:cs typeface="Calibri"/>
              </a:rPr>
              <a:t>a reading guide</a:t>
            </a:r>
            <a:r>
              <a:rPr lang="en-US" sz="3200" dirty="0">
                <a:latin typeface="Calibri"/>
                <a:cs typeface="Calibri"/>
              </a:rPr>
              <a:t> on the play </a:t>
            </a:r>
            <a:endParaRPr lang="en-US" dirty="0">
              <a:latin typeface="Tw Cen MT"/>
              <a:cs typeface="Calibri"/>
            </a:endParaRPr>
          </a:p>
          <a:p>
            <a:pPr marL="457200" indent="-457200"/>
            <a:r>
              <a:rPr lang="en-US" sz="3200" dirty="0">
                <a:solidFill>
                  <a:schemeClr val="accent6"/>
                </a:solidFill>
                <a:latin typeface="Calibri"/>
                <a:cs typeface="Calibri"/>
              </a:rPr>
              <a:t>character profiles</a:t>
            </a:r>
            <a:endParaRPr lang="en-US">
              <a:solidFill>
                <a:schemeClr val="accent6"/>
              </a:solidFill>
            </a:endParaRPr>
          </a:p>
          <a:p>
            <a:pPr marL="0" indent="0">
              <a:buNone/>
            </a:pPr>
            <a:r>
              <a:rPr lang="en-US" sz="3200" dirty="0">
                <a:latin typeface="Calibri" panose="020F0502020204030204" pitchFamily="34" charset="0"/>
                <a:cs typeface="Calibri" panose="020F0502020204030204" pitchFamily="34" charset="0"/>
              </a:rPr>
              <a:t>Discuss what you can include in these documents with a partner or a group.</a:t>
            </a:r>
          </a:p>
          <a:p>
            <a:pPr marL="0" indent="0">
              <a:buNone/>
            </a:pPr>
            <a:r>
              <a:rPr lang="en-US" sz="3200" dirty="0">
                <a:latin typeface="Calibri"/>
                <a:cs typeface="Calibri"/>
              </a:rPr>
              <a:t>If you have time, share your ideas with other groups.</a:t>
            </a:r>
          </a:p>
          <a:p>
            <a:pPr marL="0" indent="0">
              <a:buNone/>
            </a:pPr>
            <a:r>
              <a:rPr lang="en-US" sz="3200" dirty="0">
                <a:latin typeface="Calibri"/>
                <a:cs typeface="Calibri"/>
              </a:rPr>
              <a:t>Add your notes from this week.</a:t>
            </a:r>
          </a:p>
          <a:p>
            <a:pPr marL="0" indent="0">
              <a:buNone/>
            </a:pPr>
            <a:endParaRPr lang="en-US" dirty="0">
              <a:latin typeface="Calibri" panose="020F0502020204030204" pitchFamily="34" charset="0"/>
              <a:cs typeface="Calibri" panose="020F0502020204030204" pitchFamily="34" charset="0"/>
            </a:endParaRPr>
          </a:p>
        </p:txBody>
      </p:sp>
      <p:pic>
        <p:nvPicPr>
          <p:cNvPr id="5" name="Picture 5" descr="A picture containing person, hand&#10;&#10;Description automatically generated">
            <a:extLst>
              <a:ext uri="{FF2B5EF4-FFF2-40B4-BE49-F238E27FC236}">
                <a16:creationId xmlns:a16="http://schemas.microsoft.com/office/drawing/2014/main" id="{A4A144F8-F954-BDBB-4F0C-8B8ED0314E97}"/>
              </a:ext>
            </a:extLst>
          </p:cNvPr>
          <p:cNvPicPr>
            <a:picLocks noChangeAspect="1"/>
          </p:cNvPicPr>
          <p:nvPr/>
        </p:nvPicPr>
        <p:blipFill>
          <a:blip r:embed="rId2"/>
          <a:stretch>
            <a:fillRect/>
          </a:stretch>
        </p:blipFill>
        <p:spPr>
          <a:xfrm>
            <a:off x="7121526" y="1474577"/>
            <a:ext cx="5068887" cy="4520032"/>
          </a:xfrm>
          <a:prstGeom prst="rect">
            <a:avLst/>
          </a:prstGeom>
        </p:spPr>
      </p:pic>
    </p:spTree>
    <p:extLst>
      <p:ext uri="{BB962C8B-B14F-4D97-AF65-F5344CB8AC3E}">
        <p14:creationId xmlns:p14="http://schemas.microsoft.com/office/powerpoint/2010/main" val="603555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902042" y="434603"/>
            <a:ext cx="10700359" cy="714575"/>
          </a:xfrm>
        </p:spPr>
        <p:txBody>
          <a:bodyPr>
            <a:normAutofit fontScale="90000"/>
          </a:bodyPr>
          <a:lstStyle/>
          <a:p>
            <a:r>
              <a:rPr lang="en-US">
                <a:solidFill>
                  <a:schemeClr val="accent6"/>
                </a:solidFill>
                <a:latin typeface="Calibri"/>
                <a:cs typeface="Calibri"/>
              </a:rPr>
              <a:t>Introducing</a:t>
            </a:r>
            <a:r>
              <a:rPr lang="en-US" i="1" dirty="0">
                <a:solidFill>
                  <a:schemeClr val="accent6"/>
                </a:solidFill>
                <a:latin typeface="Calibri"/>
                <a:cs typeface="Calibri"/>
              </a:rPr>
              <a:t> </a:t>
            </a:r>
            <a:r>
              <a:rPr lang="en-US" i="1">
                <a:solidFill>
                  <a:schemeClr val="accent6"/>
                </a:solidFill>
                <a:ea typeface="+mj-lt"/>
                <a:cs typeface="+mj-lt"/>
              </a:rPr>
              <a:t>THE LAND BENEATH MY FEET</a:t>
            </a:r>
            <a:r>
              <a:rPr lang="en-US" i="1" dirty="0">
                <a:solidFill>
                  <a:schemeClr val="accent6"/>
                </a:solidFill>
                <a:latin typeface="Calibri"/>
                <a:cs typeface="Calibri"/>
              </a:rPr>
              <a:t> </a:t>
            </a:r>
            <a:endParaRPr lang="en-US" dirty="0">
              <a:solidFill>
                <a:schemeClr val="accent6"/>
              </a:solidFill>
              <a:latin typeface="Calibri"/>
              <a:cs typeface="Calibri"/>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904583" y="1421026"/>
            <a:ext cx="10484657" cy="4761801"/>
          </a:xfrm>
        </p:spPr>
        <p:txBody>
          <a:bodyPr vert="horz" lIns="0" tIns="0" rIns="0" bIns="0" rtlCol="0" anchor="t">
            <a:normAutofit fontScale="92500"/>
          </a:bodyPr>
          <a:lstStyle/>
          <a:p>
            <a:pPr marL="0" indent="0">
              <a:buNone/>
            </a:pPr>
            <a:r>
              <a:rPr lang="fr-FR" sz="2800" dirty="0">
                <a:latin typeface="Calibri"/>
                <a:cs typeface="Calibri"/>
              </a:rPr>
              <a:t>'In Provence, on a boules pitch, four </a:t>
            </a:r>
            <a:r>
              <a:rPr lang="fr-FR" sz="2800" dirty="0" err="1">
                <a:latin typeface="Calibri"/>
                <a:cs typeface="Calibri"/>
              </a:rPr>
              <a:t>players</a:t>
            </a:r>
            <a:r>
              <a:rPr lang="fr-FR" sz="2800" dirty="0">
                <a:latin typeface="Calibri"/>
                <a:cs typeface="Calibri"/>
              </a:rPr>
              <a:t> </a:t>
            </a:r>
            <a:r>
              <a:rPr lang="fr-FR" sz="2800" dirty="0" err="1">
                <a:latin typeface="Calibri"/>
                <a:cs typeface="Calibri"/>
              </a:rPr>
              <a:t>play</a:t>
            </a:r>
            <a:r>
              <a:rPr lang="fr-FR" sz="2800" dirty="0">
                <a:latin typeface="Calibri"/>
                <a:cs typeface="Calibri"/>
              </a:rPr>
              <a:t> </a:t>
            </a:r>
            <a:r>
              <a:rPr lang="fr-FR" sz="2800" dirty="0" err="1">
                <a:latin typeface="Calibri"/>
                <a:cs typeface="Calibri"/>
              </a:rPr>
              <a:t>petanque</a:t>
            </a:r>
            <a:r>
              <a:rPr lang="fr-FR" sz="2800" dirty="0">
                <a:latin typeface="Calibri"/>
                <a:cs typeface="Calibri"/>
              </a:rPr>
              <a:t>: Zé, the </a:t>
            </a:r>
            <a:r>
              <a:rPr lang="fr-FR" sz="2800" i="1" dirty="0">
                <a:latin typeface="Calibri"/>
                <a:cs typeface="Calibri"/>
              </a:rPr>
              <a:t>pied-noir</a:t>
            </a:r>
            <a:r>
              <a:rPr lang="fr-FR" sz="2800" dirty="0">
                <a:latin typeface="Calibri"/>
                <a:cs typeface="Calibri"/>
              </a:rPr>
              <a:t>; Yaya, the French-</a:t>
            </a:r>
            <a:r>
              <a:rPr lang="fr-FR" sz="2800" dirty="0" err="1">
                <a:latin typeface="Calibri"/>
                <a:cs typeface="Calibri"/>
              </a:rPr>
              <a:t>born</a:t>
            </a:r>
            <a:r>
              <a:rPr lang="fr-FR" sz="2800" dirty="0">
                <a:latin typeface="Calibri"/>
                <a:cs typeface="Calibri"/>
              </a:rPr>
              <a:t> son of Algerian parents; </a:t>
            </a:r>
            <a:r>
              <a:rPr lang="fr-FR" sz="2800" dirty="0" err="1">
                <a:latin typeface="Calibri"/>
                <a:cs typeface="Calibri"/>
              </a:rPr>
              <a:t>Loule</a:t>
            </a:r>
            <a:r>
              <a:rPr lang="fr-FR" sz="2800" dirty="0">
                <a:latin typeface="Calibri"/>
                <a:cs typeface="Calibri"/>
              </a:rPr>
              <a:t>, </a:t>
            </a:r>
            <a:r>
              <a:rPr lang="fr-FR" sz="2800" dirty="0" err="1">
                <a:latin typeface="Calibri"/>
                <a:cs typeface="Calibri"/>
              </a:rPr>
              <a:t>from</a:t>
            </a:r>
            <a:r>
              <a:rPr lang="fr-FR" sz="2800" dirty="0">
                <a:latin typeface="Calibri"/>
                <a:cs typeface="Calibri"/>
              </a:rPr>
              <a:t> an </a:t>
            </a:r>
            <a:r>
              <a:rPr lang="fr-FR" sz="2800" dirty="0" err="1">
                <a:latin typeface="Calibri"/>
                <a:cs typeface="Calibri"/>
              </a:rPr>
              <a:t>old</a:t>
            </a:r>
            <a:r>
              <a:rPr lang="fr-FR" sz="2800" dirty="0">
                <a:latin typeface="Calibri"/>
                <a:cs typeface="Calibri"/>
              </a:rPr>
              <a:t> Provençal </a:t>
            </a:r>
            <a:r>
              <a:rPr lang="fr-FR" sz="2800" dirty="0" err="1">
                <a:latin typeface="Calibri"/>
                <a:cs typeface="Calibri"/>
              </a:rPr>
              <a:t>family</a:t>
            </a:r>
            <a:r>
              <a:rPr lang="fr-FR" sz="2800" dirty="0">
                <a:latin typeface="Calibri"/>
                <a:cs typeface="Calibri"/>
              </a:rPr>
              <a:t>; and M. Blanc, the </a:t>
            </a:r>
            <a:r>
              <a:rPr lang="fr-FR" sz="2800" dirty="0" err="1">
                <a:latin typeface="Calibri"/>
                <a:cs typeface="Calibri"/>
              </a:rPr>
              <a:t>Parisian</a:t>
            </a:r>
            <a:r>
              <a:rPr lang="fr-FR" sz="2800" dirty="0">
                <a:latin typeface="Calibri"/>
                <a:cs typeface="Calibri"/>
              </a:rPr>
              <a:t> </a:t>
            </a:r>
            <a:r>
              <a:rPr lang="fr-FR" sz="2800" dirty="0" err="1">
                <a:latin typeface="Calibri"/>
                <a:cs typeface="Calibri"/>
              </a:rPr>
              <a:t>newly</a:t>
            </a:r>
            <a:r>
              <a:rPr lang="fr-FR" sz="2800" dirty="0">
                <a:latin typeface="Calibri"/>
                <a:cs typeface="Calibri"/>
              </a:rPr>
              <a:t> </a:t>
            </a:r>
            <a:r>
              <a:rPr lang="fr-FR" sz="2800" dirty="0" err="1">
                <a:latin typeface="Calibri"/>
                <a:cs typeface="Calibri"/>
              </a:rPr>
              <a:t>arrived</a:t>
            </a:r>
            <a:r>
              <a:rPr lang="fr-FR" sz="2800" dirty="0">
                <a:latin typeface="Calibri"/>
                <a:cs typeface="Calibri"/>
              </a:rPr>
              <a:t> in the </a:t>
            </a:r>
            <a:r>
              <a:rPr lang="fr-FR" sz="2800" dirty="0" err="1">
                <a:latin typeface="Calibri"/>
                <a:cs typeface="Calibri"/>
              </a:rPr>
              <a:t>region</a:t>
            </a:r>
            <a:r>
              <a:rPr lang="fr-FR" sz="2800" dirty="0">
                <a:latin typeface="Calibri"/>
                <a:cs typeface="Calibri"/>
              </a:rPr>
              <a:t>.'</a:t>
            </a:r>
          </a:p>
          <a:p>
            <a:pPr marL="0" indent="0">
              <a:buNone/>
            </a:pPr>
            <a:endParaRPr lang="fr-FR" sz="2800" i="1" dirty="0">
              <a:latin typeface="Calibri" panose="020F0502020204030204" pitchFamily="34" charset="0"/>
              <a:cs typeface="Calibri" panose="020F0502020204030204" pitchFamily="34" charset="0"/>
            </a:endParaRPr>
          </a:p>
          <a:p>
            <a:pPr marL="514350" indent="-514350">
              <a:buAutoNum type="arabicPeriod"/>
            </a:pPr>
            <a:r>
              <a:rPr lang="fr-FR" sz="2800" b="1" dirty="0">
                <a:solidFill>
                  <a:schemeClr val="accent6"/>
                </a:solidFill>
                <a:latin typeface="Calibri"/>
                <a:cs typeface="Calibri"/>
              </a:rPr>
              <a:t>Can </a:t>
            </a:r>
            <a:r>
              <a:rPr lang="fr-FR" sz="2800" b="1" dirty="0" err="1">
                <a:solidFill>
                  <a:schemeClr val="accent6"/>
                </a:solidFill>
                <a:latin typeface="Calibri"/>
                <a:cs typeface="Calibri"/>
              </a:rPr>
              <a:t>you</a:t>
            </a:r>
            <a:r>
              <a:rPr lang="fr-FR" sz="2800" b="1" dirty="0">
                <a:solidFill>
                  <a:schemeClr val="accent6"/>
                </a:solidFill>
                <a:latin typeface="Calibri"/>
                <a:cs typeface="Calibri"/>
              </a:rPr>
              <a:t> </a:t>
            </a:r>
            <a:r>
              <a:rPr lang="fr-FR" sz="2800" b="1" dirty="0" err="1">
                <a:solidFill>
                  <a:schemeClr val="accent6"/>
                </a:solidFill>
                <a:latin typeface="Calibri"/>
                <a:cs typeface="Calibri"/>
              </a:rPr>
              <a:t>identify</a:t>
            </a:r>
            <a:r>
              <a:rPr lang="fr-FR" sz="2800" b="1" dirty="0">
                <a:solidFill>
                  <a:schemeClr val="accent6"/>
                </a:solidFill>
                <a:latin typeface="Calibri"/>
                <a:cs typeface="Calibri"/>
              </a:rPr>
              <a:t> and </a:t>
            </a:r>
            <a:r>
              <a:rPr lang="fr-FR" sz="2800" b="1" dirty="0" err="1">
                <a:solidFill>
                  <a:schemeClr val="accent6"/>
                </a:solidFill>
                <a:latin typeface="Calibri"/>
                <a:cs typeface="Calibri"/>
              </a:rPr>
              <a:t>explain</a:t>
            </a:r>
            <a:r>
              <a:rPr lang="fr-FR" sz="2800" b="1" dirty="0">
                <a:solidFill>
                  <a:schemeClr val="accent6"/>
                </a:solidFill>
                <a:latin typeface="Calibri"/>
                <a:cs typeface="Calibri"/>
              </a:rPr>
              <a:t> </a:t>
            </a:r>
            <a:r>
              <a:rPr lang="fr-FR" sz="2800" b="1" dirty="0" err="1">
                <a:solidFill>
                  <a:schemeClr val="accent6"/>
                </a:solidFill>
                <a:latin typeface="Calibri"/>
                <a:cs typeface="Calibri"/>
              </a:rPr>
              <a:t>where</a:t>
            </a:r>
            <a:r>
              <a:rPr lang="fr-FR" sz="2800" b="1" dirty="0">
                <a:solidFill>
                  <a:schemeClr val="accent6"/>
                </a:solidFill>
                <a:latin typeface="Calibri"/>
                <a:cs typeface="Calibri"/>
              </a:rPr>
              <a:t> </a:t>
            </a:r>
            <a:r>
              <a:rPr lang="fr-FR" sz="2800" b="1" dirty="0" err="1">
                <a:solidFill>
                  <a:schemeClr val="accent6"/>
                </a:solidFill>
                <a:latin typeface="Calibri"/>
                <a:cs typeface="Calibri"/>
              </a:rPr>
              <a:t>each</a:t>
            </a:r>
            <a:r>
              <a:rPr lang="fr-FR" sz="2800" b="1" dirty="0">
                <a:solidFill>
                  <a:schemeClr val="accent6"/>
                </a:solidFill>
                <a:latin typeface="Calibri"/>
                <a:cs typeface="Calibri"/>
              </a:rPr>
              <a:t> </a:t>
            </a:r>
            <a:r>
              <a:rPr lang="fr-FR" sz="2800" b="1" dirty="0" err="1">
                <a:solidFill>
                  <a:schemeClr val="accent6"/>
                </a:solidFill>
                <a:latin typeface="Calibri"/>
                <a:cs typeface="Calibri"/>
              </a:rPr>
              <a:t>character</a:t>
            </a:r>
            <a:r>
              <a:rPr lang="fr-FR" sz="2800" b="1" dirty="0">
                <a:solidFill>
                  <a:schemeClr val="accent6"/>
                </a:solidFill>
                <a:latin typeface="Calibri"/>
                <a:cs typeface="Calibri"/>
              </a:rPr>
              <a:t> </a:t>
            </a:r>
            <a:r>
              <a:rPr lang="fr-FR" sz="2800" b="1" dirty="0" err="1">
                <a:solidFill>
                  <a:schemeClr val="accent6"/>
                </a:solidFill>
                <a:latin typeface="Calibri"/>
                <a:cs typeface="Calibri"/>
              </a:rPr>
              <a:t>is</a:t>
            </a:r>
            <a:r>
              <a:rPr lang="fr-FR" sz="2800" b="1" dirty="0">
                <a:solidFill>
                  <a:schemeClr val="accent6"/>
                </a:solidFill>
                <a:latin typeface="Calibri"/>
                <a:cs typeface="Calibri"/>
              </a:rPr>
              <a:t> </a:t>
            </a:r>
            <a:r>
              <a:rPr lang="fr-FR" sz="2800" b="1" dirty="0" err="1">
                <a:solidFill>
                  <a:schemeClr val="accent6"/>
                </a:solidFill>
                <a:latin typeface="Calibri"/>
                <a:cs typeface="Calibri"/>
              </a:rPr>
              <a:t>from</a:t>
            </a:r>
            <a:r>
              <a:rPr lang="fr-FR" sz="2800" b="1" dirty="0">
                <a:solidFill>
                  <a:schemeClr val="accent6"/>
                </a:solidFill>
                <a:latin typeface="Calibri"/>
                <a:cs typeface="Calibri"/>
              </a:rPr>
              <a:t> </a:t>
            </a:r>
            <a:r>
              <a:rPr lang="fr-FR" sz="2800" b="1" dirty="0" err="1">
                <a:solidFill>
                  <a:schemeClr val="accent6"/>
                </a:solidFill>
                <a:latin typeface="Calibri"/>
                <a:cs typeface="Calibri"/>
              </a:rPr>
              <a:t>based</a:t>
            </a:r>
            <a:r>
              <a:rPr lang="fr-FR" sz="2800" b="1" dirty="0">
                <a:solidFill>
                  <a:schemeClr val="accent6"/>
                </a:solidFill>
                <a:latin typeface="Calibri"/>
                <a:cs typeface="Calibri"/>
              </a:rPr>
              <a:t> on </a:t>
            </a:r>
            <a:r>
              <a:rPr lang="fr-FR" sz="2800" b="1" dirty="0" err="1">
                <a:solidFill>
                  <a:schemeClr val="accent6"/>
                </a:solidFill>
                <a:latin typeface="Calibri"/>
                <a:cs typeface="Calibri"/>
              </a:rPr>
              <a:t>this</a:t>
            </a:r>
            <a:r>
              <a:rPr lang="fr-FR" sz="2800" b="1" dirty="0">
                <a:solidFill>
                  <a:schemeClr val="accent6"/>
                </a:solidFill>
                <a:latin typeface="Calibri"/>
                <a:cs typeface="Calibri"/>
              </a:rPr>
              <a:t> description? </a:t>
            </a:r>
            <a:endParaRPr lang="fr-FR" dirty="0">
              <a:solidFill>
                <a:schemeClr val="accent6"/>
              </a:solidFill>
              <a:latin typeface="Calibri"/>
              <a:cs typeface="Calibri"/>
            </a:endParaRPr>
          </a:p>
          <a:p>
            <a:pPr marL="514350" indent="-514350">
              <a:buAutoNum type="arabicPeriod"/>
            </a:pPr>
            <a:r>
              <a:rPr lang="fr-FR" sz="2800" b="1" dirty="0" err="1">
                <a:solidFill>
                  <a:schemeClr val="accent6"/>
                </a:solidFill>
                <a:latin typeface="Calibri"/>
                <a:cs typeface="Calibri"/>
              </a:rPr>
              <a:t>What</a:t>
            </a:r>
            <a:r>
              <a:rPr lang="fr-FR" sz="2800" b="1" dirty="0">
                <a:solidFill>
                  <a:schemeClr val="accent6"/>
                </a:solidFill>
                <a:latin typeface="Calibri"/>
                <a:cs typeface="Calibri"/>
              </a:rPr>
              <a:t> </a:t>
            </a:r>
            <a:r>
              <a:rPr lang="fr-FR" sz="2800" b="1" dirty="0" err="1">
                <a:solidFill>
                  <a:schemeClr val="accent6"/>
                </a:solidFill>
                <a:latin typeface="Calibri"/>
                <a:cs typeface="Calibri"/>
              </a:rPr>
              <a:t>might</a:t>
            </a:r>
            <a:r>
              <a:rPr lang="fr-FR" sz="2800" b="1" dirty="0">
                <a:solidFill>
                  <a:schemeClr val="accent6"/>
                </a:solidFill>
                <a:latin typeface="Calibri"/>
                <a:cs typeface="Calibri"/>
              </a:rPr>
              <a:t> </a:t>
            </a:r>
            <a:r>
              <a:rPr lang="fr-FR" sz="2800" b="1" dirty="0" err="1">
                <a:solidFill>
                  <a:schemeClr val="accent6"/>
                </a:solidFill>
                <a:latin typeface="Calibri"/>
                <a:cs typeface="Calibri"/>
              </a:rPr>
              <a:t>you</a:t>
            </a:r>
            <a:r>
              <a:rPr lang="fr-FR" sz="2800" b="1" dirty="0">
                <a:solidFill>
                  <a:schemeClr val="accent6"/>
                </a:solidFill>
                <a:latin typeface="Calibri"/>
                <a:cs typeface="Calibri"/>
              </a:rPr>
              <a:t> </a:t>
            </a:r>
            <a:r>
              <a:rPr lang="fr-FR" sz="2800" b="1" dirty="0" err="1">
                <a:solidFill>
                  <a:schemeClr val="accent6"/>
                </a:solidFill>
                <a:latin typeface="Calibri"/>
                <a:cs typeface="Calibri"/>
              </a:rPr>
              <a:t>expect</a:t>
            </a:r>
            <a:r>
              <a:rPr lang="fr-FR" sz="2800" b="1" dirty="0">
                <a:solidFill>
                  <a:schemeClr val="accent6"/>
                </a:solidFill>
                <a:latin typeface="Calibri"/>
                <a:cs typeface="Calibri"/>
              </a:rPr>
              <a:t> </a:t>
            </a:r>
            <a:r>
              <a:rPr lang="fr-FR" sz="2800" b="1" dirty="0" err="1">
                <a:solidFill>
                  <a:schemeClr val="accent6"/>
                </a:solidFill>
                <a:latin typeface="Calibri"/>
                <a:cs typeface="Calibri"/>
              </a:rPr>
              <a:t>their</a:t>
            </a:r>
            <a:r>
              <a:rPr lang="fr-FR" sz="2800" b="1" dirty="0">
                <a:solidFill>
                  <a:schemeClr val="accent6"/>
                </a:solidFill>
                <a:latin typeface="Calibri"/>
                <a:cs typeface="Calibri"/>
              </a:rPr>
              <a:t> feelings </a:t>
            </a:r>
            <a:r>
              <a:rPr lang="fr-FR" sz="2800" b="1" dirty="0" err="1">
                <a:solidFill>
                  <a:schemeClr val="accent6"/>
                </a:solidFill>
                <a:latin typeface="Calibri"/>
                <a:cs typeface="Calibri"/>
              </a:rPr>
              <a:t>towards</a:t>
            </a:r>
            <a:r>
              <a:rPr lang="fr-FR" sz="2800" b="1" dirty="0">
                <a:solidFill>
                  <a:schemeClr val="accent6"/>
                </a:solidFill>
                <a:latin typeface="Calibri"/>
                <a:cs typeface="Calibri"/>
              </a:rPr>
              <a:t> the Algerian </a:t>
            </a:r>
            <a:r>
              <a:rPr lang="fr-FR" sz="2800" b="1" dirty="0" err="1">
                <a:solidFill>
                  <a:schemeClr val="accent6"/>
                </a:solidFill>
                <a:latin typeface="Calibri"/>
                <a:cs typeface="Calibri"/>
              </a:rPr>
              <a:t>War</a:t>
            </a:r>
            <a:r>
              <a:rPr lang="fr-FR" sz="2800" b="1" dirty="0">
                <a:solidFill>
                  <a:schemeClr val="accent6"/>
                </a:solidFill>
                <a:latin typeface="Calibri"/>
                <a:cs typeface="Calibri"/>
              </a:rPr>
              <a:t> of Independence to </a:t>
            </a:r>
            <a:r>
              <a:rPr lang="fr-FR" sz="2800" b="1" dirty="0" err="1">
                <a:solidFill>
                  <a:schemeClr val="accent6"/>
                </a:solidFill>
                <a:latin typeface="Calibri"/>
                <a:cs typeface="Calibri"/>
              </a:rPr>
              <a:t>be</a:t>
            </a:r>
            <a:r>
              <a:rPr lang="fr-FR" sz="2800" b="1" dirty="0">
                <a:solidFill>
                  <a:schemeClr val="accent6"/>
                </a:solidFill>
                <a:latin typeface="Calibri"/>
                <a:cs typeface="Calibri"/>
              </a:rPr>
              <a:t>?​</a:t>
            </a:r>
            <a:endParaRPr lang="fr-FR">
              <a:solidFill>
                <a:schemeClr val="accent6"/>
              </a:solidFill>
              <a:latin typeface="Calibri"/>
              <a:cs typeface="Calibri"/>
            </a:endParaRPr>
          </a:p>
          <a:p>
            <a:pPr marL="514350" indent="-514350">
              <a:buAutoNum type="arabicPeriod"/>
            </a:pPr>
            <a:r>
              <a:rPr lang="fr-FR" sz="2800" b="1" err="1">
                <a:solidFill>
                  <a:schemeClr val="accent6"/>
                </a:solidFill>
                <a:latin typeface="Calibri"/>
                <a:cs typeface="Calibri"/>
              </a:rPr>
              <a:t>What</a:t>
            </a:r>
            <a:r>
              <a:rPr lang="fr-FR" sz="2800" b="1" dirty="0">
                <a:solidFill>
                  <a:schemeClr val="accent6"/>
                </a:solidFill>
                <a:latin typeface="Calibri"/>
                <a:cs typeface="Calibri"/>
              </a:rPr>
              <a:t> </a:t>
            </a:r>
            <a:r>
              <a:rPr lang="fr-FR" sz="2800" b="1" err="1">
                <a:solidFill>
                  <a:schemeClr val="accent6"/>
                </a:solidFill>
                <a:latin typeface="Calibri"/>
                <a:cs typeface="Calibri"/>
              </a:rPr>
              <a:t>is</a:t>
            </a:r>
            <a:r>
              <a:rPr lang="fr-FR" sz="2800" b="1" dirty="0">
                <a:solidFill>
                  <a:schemeClr val="accent6"/>
                </a:solidFill>
                <a:latin typeface="Calibri"/>
                <a:cs typeface="Calibri"/>
              </a:rPr>
              <a:t> the setting of the </a:t>
            </a:r>
            <a:r>
              <a:rPr lang="fr-FR" sz="2800" b="1" err="1">
                <a:solidFill>
                  <a:schemeClr val="accent6"/>
                </a:solidFill>
                <a:latin typeface="Calibri"/>
                <a:cs typeface="Calibri"/>
              </a:rPr>
              <a:t>play</a:t>
            </a:r>
            <a:r>
              <a:rPr lang="fr-FR" sz="2800" b="1" dirty="0">
                <a:solidFill>
                  <a:schemeClr val="accent6"/>
                </a:solidFill>
                <a:latin typeface="Calibri"/>
                <a:cs typeface="Calibri"/>
              </a:rPr>
              <a:t>?</a:t>
            </a:r>
          </a:p>
        </p:txBody>
      </p:sp>
    </p:spTree>
    <p:extLst>
      <p:ext uri="{BB962C8B-B14F-4D97-AF65-F5344CB8AC3E}">
        <p14:creationId xmlns:p14="http://schemas.microsoft.com/office/powerpoint/2010/main" val="159367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589597" y="434603"/>
            <a:ext cx="11012805" cy="714575"/>
          </a:xfrm>
        </p:spPr>
        <p:txBody>
          <a:bodyPr/>
          <a:lstStyle/>
          <a:p>
            <a:r>
              <a:rPr lang="en-US" dirty="0">
                <a:solidFill>
                  <a:schemeClr val="accent6"/>
                </a:solidFill>
                <a:latin typeface="Calibri"/>
                <a:cs typeface="Calibri"/>
              </a:rPr>
              <a:t>  </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92138" y="556654"/>
            <a:ext cx="11012805" cy="5478934"/>
          </a:xfrm>
        </p:spPr>
        <p:txBody>
          <a:bodyPr vert="horz" lIns="0" tIns="0" rIns="0" bIns="0" rtlCol="0" anchor="t">
            <a:normAutofit/>
          </a:bodyPr>
          <a:lstStyle/>
          <a:p>
            <a:pPr marL="0" indent="0">
              <a:buNone/>
            </a:pPr>
            <a:r>
              <a:rPr lang="fr-FR" sz="2600" b="1" dirty="0" err="1">
                <a:latin typeface="Calibri"/>
                <a:cs typeface="Calibri"/>
              </a:rPr>
              <a:t>From</a:t>
            </a:r>
            <a:r>
              <a:rPr lang="fr-FR" sz="2600" b="1" dirty="0">
                <a:latin typeface="Calibri"/>
                <a:cs typeface="Calibri"/>
              </a:rPr>
              <a:t> the </a:t>
            </a:r>
            <a:r>
              <a:rPr lang="fr-FR" sz="2600" b="1" dirty="0" err="1">
                <a:latin typeface="Calibri"/>
                <a:cs typeface="Calibri"/>
              </a:rPr>
              <a:t>promotional</a:t>
            </a:r>
            <a:r>
              <a:rPr lang="fr-FR" sz="2600" b="1" dirty="0">
                <a:latin typeface="Calibri"/>
                <a:cs typeface="Calibri"/>
              </a:rPr>
              <a:t> </a:t>
            </a:r>
            <a:r>
              <a:rPr lang="fr-FR" sz="2600" b="1" dirty="0" err="1">
                <a:latin typeface="Calibri"/>
                <a:cs typeface="Calibri"/>
              </a:rPr>
              <a:t>materials</a:t>
            </a:r>
            <a:r>
              <a:rPr lang="fr-FR" sz="2600" b="1" dirty="0">
                <a:latin typeface="Calibri"/>
                <a:cs typeface="Calibri"/>
              </a:rPr>
              <a:t> for the </a:t>
            </a:r>
            <a:r>
              <a:rPr lang="fr-FR" sz="2600" b="1" dirty="0" err="1">
                <a:latin typeface="Calibri"/>
                <a:cs typeface="Calibri"/>
              </a:rPr>
              <a:t>play</a:t>
            </a:r>
            <a:r>
              <a:rPr lang="fr-FR" sz="2600" b="1" dirty="0">
                <a:latin typeface="Calibri"/>
                <a:cs typeface="Calibri"/>
              </a:rPr>
              <a:t>: </a:t>
            </a:r>
          </a:p>
          <a:p>
            <a:pPr marL="0" indent="0">
              <a:buNone/>
            </a:pPr>
            <a:r>
              <a:rPr lang="fr-FR" sz="2600" i="1" dirty="0">
                <a:latin typeface="Calibri"/>
                <a:cs typeface="Calibri"/>
              </a:rPr>
              <a:t>This </a:t>
            </a:r>
            <a:r>
              <a:rPr lang="fr-FR" sz="2600" i="1" dirty="0" err="1">
                <a:latin typeface="Calibri"/>
                <a:cs typeface="Calibri"/>
              </a:rPr>
              <a:t>play</a:t>
            </a:r>
            <a:r>
              <a:rPr lang="fr-FR" sz="2600" i="1" dirty="0">
                <a:latin typeface="Calibri"/>
                <a:cs typeface="Calibri"/>
              </a:rPr>
              <a:t> </a:t>
            </a:r>
            <a:r>
              <a:rPr lang="fr-FR" sz="2600" i="1" dirty="0" err="1">
                <a:latin typeface="Calibri"/>
                <a:cs typeface="Calibri"/>
              </a:rPr>
              <a:t>is</a:t>
            </a:r>
            <a:r>
              <a:rPr lang="fr-FR" sz="2600" i="1" dirty="0">
                <a:latin typeface="Calibri"/>
                <a:cs typeface="Calibri"/>
              </a:rPr>
              <a:t> not </a:t>
            </a:r>
            <a:r>
              <a:rPr lang="fr-FR" sz="2600" i="1" dirty="0" err="1">
                <a:latin typeface="Calibri"/>
                <a:cs typeface="Calibri"/>
              </a:rPr>
              <a:t>simply</a:t>
            </a:r>
            <a:r>
              <a:rPr lang="fr-FR" sz="2600" i="1" dirty="0">
                <a:latin typeface="Calibri"/>
                <a:cs typeface="Calibri"/>
              </a:rPr>
              <a:t> about a </a:t>
            </a:r>
            <a:r>
              <a:rPr lang="fr-FR" sz="2600" i="1" dirty="0" err="1">
                <a:latin typeface="Calibri"/>
                <a:cs typeface="Calibri"/>
              </a:rPr>
              <a:t>games</a:t>
            </a:r>
            <a:r>
              <a:rPr lang="fr-FR" sz="2600" i="1" dirty="0">
                <a:latin typeface="Calibri"/>
                <a:cs typeface="Calibri"/>
              </a:rPr>
              <a:t> of </a:t>
            </a:r>
            <a:r>
              <a:rPr lang="fr-FR" sz="2600" i="1" dirty="0" err="1">
                <a:latin typeface="Calibri"/>
                <a:cs typeface="Calibri"/>
              </a:rPr>
              <a:t>petanque</a:t>
            </a:r>
            <a:r>
              <a:rPr lang="fr-FR" sz="2600" i="1" dirty="0">
                <a:latin typeface="Calibri"/>
                <a:cs typeface="Calibri"/>
              </a:rPr>
              <a:t> </a:t>
            </a:r>
            <a:r>
              <a:rPr lang="fr-FR" sz="2600" i="1" dirty="0" err="1">
                <a:latin typeface="Calibri"/>
                <a:cs typeface="Calibri"/>
              </a:rPr>
              <a:t>between</a:t>
            </a:r>
            <a:r>
              <a:rPr lang="fr-FR" sz="2600" i="1" dirty="0">
                <a:latin typeface="Calibri"/>
                <a:cs typeface="Calibri"/>
              </a:rPr>
              <a:t> </a:t>
            </a:r>
            <a:r>
              <a:rPr lang="fr-FR" sz="2600" i="1" dirty="0" err="1">
                <a:latin typeface="Calibri"/>
                <a:cs typeface="Calibri"/>
              </a:rPr>
              <a:t>friends</a:t>
            </a:r>
            <a:r>
              <a:rPr lang="fr-FR" sz="2600" i="1" dirty="0">
                <a:latin typeface="Calibri"/>
                <a:cs typeface="Calibri"/>
              </a:rPr>
              <a:t>. </a:t>
            </a:r>
            <a:r>
              <a:rPr lang="fr-FR" sz="2600" i="1" dirty="0" err="1">
                <a:latin typeface="Calibri"/>
                <a:cs typeface="Calibri"/>
              </a:rPr>
              <a:t>We</a:t>
            </a:r>
            <a:r>
              <a:rPr lang="fr-FR" sz="2600" i="1" dirty="0">
                <a:latin typeface="Calibri"/>
                <a:cs typeface="Calibri"/>
              </a:rPr>
              <a:t> are </a:t>
            </a:r>
            <a:r>
              <a:rPr lang="fr-FR" sz="2600" i="1" dirty="0" err="1">
                <a:latin typeface="Calibri"/>
                <a:cs typeface="Calibri"/>
              </a:rPr>
              <a:t>faced</a:t>
            </a:r>
            <a:r>
              <a:rPr lang="fr-FR" sz="2600" i="1" dirty="0">
                <a:latin typeface="Calibri"/>
                <a:cs typeface="Calibri"/>
              </a:rPr>
              <a:t> </a:t>
            </a:r>
            <a:r>
              <a:rPr lang="fr-FR" sz="2600" i="1" dirty="0" err="1">
                <a:latin typeface="Calibri"/>
                <a:cs typeface="Calibri"/>
              </a:rPr>
              <a:t>with</a:t>
            </a:r>
            <a:r>
              <a:rPr lang="fr-FR" sz="2600" i="1" dirty="0">
                <a:latin typeface="Calibri"/>
                <a:cs typeface="Calibri"/>
              </a:rPr>
              <a:t> all the </a:t>
            </a:r>
            <a:r>
              <a:rPr lang="fr-FR" sz="2600" i="1" dirty="0" err="1">
                <a:latin typeface="Calibri"/>
                <a:cs typeface="Calibri"/>
              </a:rPr>
              <a:t>suffering</a:t>
            </a:r>
            <a:r>
              <a:rPr lang="fr-FR" sz="2600" i="1" dirty="0">
                <a:latin typeface="Calibri"/>
                <a:cs typeface="Calibri"/>
              </a:rPr>
              <a:t> of the </a:t>
            </a:r>
            <a:r>
              <a:rPr lang="fr-FR" sz="2600" b="1" i="1" dirty="0">
                <a:latin typeface="Calibri"/>
                <a:cs typeface="Calibri"/>
              </a:rPr>
              <a:t>Algerian </a:t>
            </a:r>
            <a:r>
              <a:rPr lang="fr-FR" sz="2600" b="1" i="1" dirty="0" err="1">
                <a:latin typeface="Calibri"/>
                <a:cs typeface="Calibri"/>
              </a:rPr>
              <a:t>War</a:t>
            </a:r>
            <a:r>
              <a:rPr lang="fr-FR" sz="2600" i="1" dirty="0">
                <a:latin typeface="Calibri"/>
                <a:cs typeface="Calibri"/>
              </a:rPr>
              <a:t> and the </a:t>
            </a:r>
            <a:r>
              <a:rPr lang="fr-FR" sz="2600" i="1" dirty="0" err="1">
                <a:latin typeface="Calibri"/>
                <a:cs typeface="Calibri"/>
              </a:rPr>
              <a:t>associated</a:t>
            </a:r>
            <a:r>
              <a:rPr lang="fr-FR" sz="2600" i="1" dirty="0">
                <a:latin typeface="Calibri"/>
                <a:cs typeface="Calibri"/>
              </a:rPr>
              <a:t> </a:t>
            </a:r>
            <a:r>
              <a:rPr lang="fr-FR" sz="2600" b="1" i="1" dirty="0">
                <a:latin typeface="Calibri"/>
                <a:cs typeface="Calibri"/>
              </a:rPr>
              <a:t>questions of </a:t>
            </a:r>
            <a:r>
              <a:rPr lang="fr-FR" sz="2600" b="1" i="1" dirty="0" err="1">
                <a:latin typeface="Calibri"/>
                <a:cs typeface="Calibri"/>
              </a:rPr>
              <a:t>identity</a:t>
            </a:r>
            <a:r>
              <a:rPr lang="fr-FR" sz="2600" i="1" dirty="0">
                <a:latin typeface="Calibri"/>
                <a:cs typeface="Calibri"/>
              </a:rPr>
              <a:t>. </a:t>
            </a:r>
            <a:r>
              <a:rPr lang="fr-FR" sz="2600" i="1" dirty="0" err="1">
                <a:latin typeface="Calibri"/>
                <a:cs typeface="Calibri"/>
              </a:rPr>
              <a:t>During</a:t>
            </a:r>
            <a:r>
              <a:rPr lang="fr-FR" sz="2600" i="1" dirty="0">
                <a:latin typeface="Calibri"/>
                <a:cs typeface="Calibri"/>
              </a:rPr>
              <a:t> the </a:t>
            </a:r>
            <a:r>
              <a:rPr lang="fr-FR" sz="2600" i="1" dirty="0" err="1">
                <a:latin typeface="Calibri"/>
                <a:cs typeface="Calibri"/>
              </a:rPr>
              <a:t>game</a:t>
            </a:r>
            <a:r>
              <a:rPr lang="fr-FR" sz="2600" i="1" dirty="0">
                <a:latin typeface="Calibri"/>
                <a:cs typeface="Calibri"/>
              </a:rPr>
              <a:t>, </a:t>
            </a:r>
            <a:r>
              <a:rPr lang="fr-FR" sz="2600" b="1" i="1" dirty="0">
                <a:latin typeface="Calibri"/>
                <a:cs typeface="Calibri"/>
              </a:rPr>
              <a:t>the </a:t>
            </a:r>
            <a:r>
              <a:rPr lang="fr-FR" sz="2600" b="1" i="1" dirty="0" err="1">
                <a:latin typeface="Calibri"/>
                <a:cs typeface="Calibri"/>
              </a:rPr>
              <a:t>past</a:t>
            </a:r>
            <a:r>
              <a:rPr lang="fr-FR" sz="2600" b="1" i="1" dirty="0">
                <a:latin typeface="Calibri"/>
                <a:cs typeface="Calibri"/>
              </a:rPr>
              <a:t> </a:t>
            </a:r>
            <a:r>
              <a:rPr lang="fr-FR" sz="2600" b="1" i="1" dirty="0" err="1">
                <a:latin typeface="Calibri"/>
                <a:cs typeface="Calibri"/>
              </a:rPr>
              <a:t>returns</a:t>
            </a:r>
            <a:r>
              <a:rPr lang="fr-FR" sz="2600" b="1" i="1" dirty="0">
                <a:latin typeface="Calibri"/>
                <a:cs typeface="Calibri"/>
              </a:rPr>
              <a:t> </a:t>
            </a:r>
            <a:r>
              <a:rPr lang="fr-FR" sz="2600" i="1" dirty="0">
                <a:latin typeface="Calibri"/>
                <a:cs typeface="Calibri"/>
              </a:rPr>
              <a:t>and </a:t>
            </a:r>
            <a:r>
              <a:rPr lang="fr-FR" sz="2600" i="1" dirty="0" err="1">
                <a:latin typeface="Calibri"/>
                <a:cs typeface="Calibri"/>
              </a:rPr>
              <a:t>we</a:t>
            </a:r>
            <a:r>
              <a:rPr lang="fr-FR" sz="2600" i="1" dirty="0">
                <a:latin typeface="Calibri"/>
                <a:cs typeface="Calibri"/>
              </a:rPr>
              <a:t> </a:t>
            </a:r>
            <a:r>
              <a:rPr lang="fr-FR" sz="2600" i="1" dirty="0" err="1">
                <a:latin typeface="Calibri"/>
                <a:cs typeface="Calibri"/>
              </a:rPr>
              <a:t>discover</a:t>
            </a:r>
            <a:r>
              <a:rPr lang="fr-FR" sz="2600" i="1" dirty="0">
                <a:latin typeface="Calibri"/>
                <a:cs typeface="Calibri"/>
              </a:rPr>
              <a:t> the </a:t>
            </a:r>
            <a:r>
              <a:rPr lang="fr-FR" sz="2600" b="1" i="1" dirty="0">
                <a:latin typeface="Calibri"/>
                <a:cs typeface="Calibri"/>
              </a:rPr>
              <a:t>secret </a:t>
            </a:r>
            <a:r>
              <a:rPr lang="fr-FR" sz="2600" b="1" i="1" dirty="0" err="1">
                <a:latin typeface="Calibri"/>
                <a:cs typeface="Calibri"/>
              </a:rPr>
              <a:t>wounds</a:t>
            </a:r>
            <a:r>
              <a:rPr lang="fr-FR" sz="2600" b="1" i="1" dirty="0">
                <a:latin typeface="Calibri"/>
                <a:cs typeface="Calibri"/>
              </a:rPr>
              <a:t> of </a:t>
            </a:r>
            <a:r>
              <a:rPr lang="fr-FR" sz="2600" b="1" i="1" dirty="0" err="1">
                <a:latin typeface="Calibri"/>
                <a:cs typeface="Calibri"/>
              </a:rPr>
              <a:t>each</a:t>
            </a:r>
            <a:r>
              <a:rPr lang="fr-FR" sz="2600" b="1" i="1" dirty="0">
                <a:latin typeface="Calibri"/>
                <a:cs typeface="Calibri"/>
              </a:rPr>
              <a:t> </a:t>
            </a:r>
            <a:r>
              <a:rPr lang="fr-FR" sz="2600" b="1" i="1" dirty="0" err="1">
                <a:latin typeface="Calibri"/>
                <a:cs typeface="Calibri"/>
              </a:rPr>
              <a:t>character</a:t>
            </a:r>
            <a:r>
              <a:rPr lang="fr-FR" sz="2600" i="1" dirty="0">
                <a:latin typeface="Calibri"/>
                <a:cs typeface="Calibri"/>
              </a:rPr>
              <a:t> and </a:t>
            </a:r>
            <a:r>
              <a:rPr lang="fr-FR" sz="2600" i="1" dirty="0" err="1">
                <a:latin typeface="Calibri"/>
                <a:cs typeface="Calibri"/>
              </a:rPr>
              <a:t>their</a:t>
            </a:r>
            <a:r>
              <a:rPr lang="fr-FR" sz="2600" i="1" dirty="0">
                <a:latin typeface="Calibri"/>
                <a:cs typeface="Calibri"/>
              </a:rPr>
              <a:t> </a:t>
            </a:r>
            <a:r>
              <a:rPr lang="fr-FR" sz="2600" i="1" dirty="0" err="1">
                <a:latin typeface="Calibri"/>
                <a:cs typeface="Calibri"/>
              </a:rPr>
              <a:t>link</a:t>
            </a:r>
            <a:r>
              <a:rPr lang="fr-FR" sz="2600" i="1" dirty="0">
                <a:latin typeface="Calibri"/>
                <a:cs typeface="Calibri"/>
              </a:rPr>
              <a:t> </a:t>
            </a:r>
            <a:r>
              <a:rPr lang="fr-FR" sz="2600" i="1" dirty="0" err="1">
                <a:latin typeface="Calibri"/>
                <a:cs typeface="Calibri"/>
              </a:rPr>
              <a:t>with</a:t>
            </a:r>
            <a:r>
              <a:rPr lang="fr-FR" sz="2600" i="1" dirty="0">
                <a:latin typeface="Calibri"/>
                <a:cs typeface="Calibri"/>
              </a:rPr>
              <a:t> </a:t>
            </a:r>
            <a:r>
              <a:rPr lang="fr-FR" sz="2600" i="1" dirty="0" err="1">
                <a:latin typeface="Calibri"/>
                <a:cs typeface="Calibri"/>
              </a:rPr>
              <a:t>this</a:t>
            </a:r>
            <a:r>
              <a:rPr lang="fr-FR" sz="2600" i="1" dirty="0">
                <a:latin typeface="Calibri"/>
                <a:cs typeface="Calibri"/>
              </a:rPr>
              <a:t> </a:t>
            </a:r>
            <a:r>
              <a:rPr lang="fr-FR" sz="2600" i="1" dirty="0" err="1">
                <a:latin typeface="Calibri"/>
                <a:cs typeface="Calibri"/>
              </a:rPr>
              <a:t>war</a:t>
            </a:r>
            <a:r>
              <a:rPr lang="fr-FR" sz="2600" i="1" dirty="0">
                <a:latin typeface="Calibri"/>
                <a:cs typeface="Calibri"/>
              </a:rPr>
              <a:t>, on the </a:t>
            </a:r>
            <a:r>
              <a:rPr lang="fr-FR" sz="2600" b="1" i="1" dirty="0" err="1">
                <a:latin typeface="Calibri"/>
                <a:cs typeface="Calibri"/>
              </a:rPr>
              <a:t>petanque</a:t>
            </a:r>
            <a:r>
              <a:rPr lang="fr-FR" sz="2600" b="1" i="1" dirty="0">
                <a:latin typeface="Calibri"/>
                <a:cs typeface="Calibri"/>
              </a:rPr>
              <a:t> pitch</a:t>
            </a:r>
            <a:r>
              <a:rPr lang="fr-FR" sz="2600" i="1" dirty="0">
                <a:latin typeface="Calibri"/>
                <a:cs typeface="Calibri"/>
              </a:rPr>
              <a:t> </a:t>
            </a:r>
            <a:r>
              <a:rPr lang="fr-FR" sz="2600" b="1" i="1" dirty="0" err="1">
                <a:latin typeface="Calibri"/>
                <a:cs typeface="Calibri"/>
              </a:rPr>
              <a:t>that</a:t>
            </a:r>
            <a:r>
              <a:rPr lang="fr-FR" sz="2600" b="1" i="1" dirty="0">
                <a:latin typeface="Calibri"/>
                <a:cs typeface="Calibri"/>
              </a:rPr>
              <a:t> </a:t>
            </a:r>
            <a:r>
              <a:rPr lang="fr-FR" sz="2600" b="1" i="1" dirty="0" err="1">
                <a:latin typeface="Calibri"/>
                <a:cs typeface="Calibri"/>
              </a:rPr>
              <a:t>brings</a:t>
            </a:r>
            <a:r>
              <a:rPr lang="fr-FR" sz="2600" b="1" i="1" dirty="0">
                <a:latin typeface="Calibri"/>
                <a:cs typeface="Calibri"/>
              </a:rPr>
              <a:t> </a:t>
            </a:r>
            <a:r>
              <a:rPr lang="fr-FR" sz="2600" b="1" i="1" dirty="0" err="1">
                <a:latin typeface="Calibri"/>
                <a:cs typeface="Calibri"/>
              </a:rPr>
              <a:t>them</a:t>
            </a:r>
            <a:r>
              <a:rPr lang="fr-FR" sz="2600" b="1" i="1" dirty="0">
                <a:latin typeface="Calibri"/>
                <a:cs typeface="Calibri"/>
              </a:rPr>
              <a:t> </a:t>
            </a:r>
            <a:r>
              <a:rPr lang="fr-FR" sz="2600" b="1" i="1" dirty="0" err="1">
                <a:latin typeface="Calibri"/>
                <a:cs typeface="Calibri"/>
              </a:rPr>
              <a:t>together</a:t>
            </a:r>
            <a:r>
              <a:rPr lang="fr-FR" sz="2600" b="1" i="1" dirty="0">
                <a:latin typeface="Calibri"/>
                <a:cs typeface="Calibri"/>
              </a:rPr>
              <a:t> and </a:t>
            </a:r>
            <a:r>
              <a:rPr lang="fr-FR" sz="2600" b="1" i="1" dirty="0" err="1">
                <a:latin typeface="Calibri"/>
                <a:cs typeface="Calibri"/>
              </a:rPr>
              <a:t>unites</a:t>
            </a:r>
            <a:r>
              <a:rPr lang="fr-FR" sz="2600" b="1" i="1" dirty="0">
                <a:latin typeface="Calibri"/>
                <a:cs typeface="Calibri"/>
              </a:rPr>
              <a:t> </a:t>
            </a:r>
            <a:r>
              <a:rPr lang="fr-FR" sz="2600" b="1" i="1" dirty="0" err="1">
                <a:latin typeface="Calibri"/>
                <a:cs typeface="Calibri"/>
              </a:rPr>
              <a:t>them</a:t>
            </a:r>
            <a:r>
              <a:rPr lang="fr-FR" sz="2600" b="1" i="1" dirty="0">
                <a:latin typeface="Calibri"/>
                <a:cs typeface="Calibri"/>
              </a:rPr>
              <a:t>...</a:t>
            </a:r>
            <a:endParaRPr lang="fr-FR" b="1" dirty="0">
              <a:latin typeface="Calibri"/>
              <a:cs typeface="Calibri"/>
            </a:endParaRPr>
          </a:p>
          <a:p>
            <a:pPr marL="0" indent="0">
              <a:buNone/>
            </a:pPr>
            <a:r>
              <a:rPr lang="fr-FR" sz="2600" i="1" dirty="0">
                <a:latin typeface="Calibri"/>
                <a:cs typeface="Calibri"/>
              </a:rPr>
              <a:t>In </a:t>
            </a:r>
            <a:r>
              <a:rPr lang="fr-FR" sz="2600" i="1" err="1">
                <a:latin typeface="Calibri"/>
                <a:cs typeface="Calibri"/>
              </a:rPr>
              <a:t>this</a:t>
            </a:r>
            <a:r>
              <a:rPr lang="fr-FR" sz="2600" i="1" dirty="0">
                <a:latin typeface="Calibri"/>
                <a:cs typeface="Calibri"/>
              </a:rPr>
              <a:t> </a:t>
            </a:r>
            <a:r>
              <a:rPr lang="fr-FR" sz="2600" i="1" err="1">
                <a:latin typeface="Calibri"/>
                <a:cs typeface="Calibri"/>
              </a:rPr>
              <a:t>dramatic</a:t>
            </a:r>
            <a:r>
              <a:rPr lang="fr-FR" sz="2600" i="1" dirty="0">
                <a:latin typeface="Calibri"/>
                <a:cs typeface="Calibri"/>
              </a:rPr>
              <a:t> </a:t>
            </a:r>
            <a:r>
              <a:rPr lang="fr-FR" sz="2600" i="1" err="1">
                <a:latin typeface="Calibri"/>
                <a:cs typeface="Calibri"/>
              </a:rPr>
              <a:t>comedy</a:t>
            </a:r>
            <a:r>
              <a:rPr lang="fr-FR" sz="2600" i="1" dirty="0">
                <a:latin typeface="Calibri"/>
                <a:cs typeface="Calibri"/>
              </a:rPr>
              <a:t>, </a:t>
            </a:r>
            <a:r>
              <a:rPr lang="fr-FR" sz="2600" b="1" i="1" err="1">
                <a:latin typeface="Calibri"/>
                <a:cs typeface="Calibri"/>
              </a:rPr>
              <a:t>memories</a:t>
            </a:r>
            <a:r>
              <a:rPr lang="fr-FR" sz="2600" b="1" i="1" dirty="0">
                <a:latin typeface="Calibri"/>
                <a:cs typeface="Calibri"/>
              </a:rPr>
              <a:t> </a:t>
            </a:r>
            <a:r>
              <a:rPr lang="fr-FR" sz="2600" b="1" i="1" err="1">
                <a:latin typeface="Calibri"/>
                <a:cs typeface="Calibri"/>
              </a:rPr>
              <a:t>collide</a:t>
            </a:r>
            <a:r>
              <a:rPr lang="fr-FR" sz="2600" i="1" dirty="0">
                <a:latin typeface="Calibri"/>
                <a:cs typeface="Calibri"/>
              </a:rPr>
              <a:t>.  </a:t>
            </a:r>
            <a:endParaRPr lang="fr-FR" dirty="0">
              <a:solidFill>
                <a:schemeClr val="accent6"/>
              </a:solidFill>
              <a:latin typeface="Calibri"/>
              <a:cs typeface="Calibri"/>
            </a:endParaRPr>
          </a:p>
          <a:p>
            <a:pPr marL="0" indent="0">
              <a:buNone/>
            </a:pPr>
            <a:endParaRPr lang="fr-FR" sz="2600" i="1" dirty="0">
              <a:solidFill>
                <a:srgbClr val="000000"/>
              </a:solidFill>
              <a:latin typeface="Calibri"/>
              <a:cs typeface="Calibri"/>
            </a:endParaRPr>
          </a:p>
          <a:p>
            <a:pPr marL="0" indent="0">
              <a:buNone/>
            </a:pPr>
            <a:r>
              <a:rPr lang="fr-FR" sz="2600" b="1" dirty="0" err="1">
                <a:solidFill>
                  <a:schemeClr val="accent6"/>
                </a:solidFill>
                <a:latin typeface="Calibri"/>
                <a:cs typeface="Calibri"/>
              </a:rPr>
              <a:t>What</a:t>
            </a:r>
            <a:r>
              <a:rPr lang="fr-FR" sz="2600" b="1" dirty="0">
                <a:solidFill>
                  <a:schemeClr val="accent6"/>
                </a:solidFill>
                <a:latin typeface="Calibri"/>
                <a:cs typeface="Calibri"/>
              </a:rPr>
              <a:t> </a:t>
            </a:r>
            <a:r>
              <a:rPr lang="fr-FR" sz="2600" b="1" dirty="0" err="1">
                <a:solidFill>
                  <a:schemeClr val="accent6"/>
                </a:solidFill>
                <a:latin typeface="Calibri"/>
                <a:cs typeface="Calibri"/>
              </a:rPr>
              <a:t>themes</a:t>
            </a:r>
            <a:r>
              <a:rPr lang="fr-FR" sz="2600" b="1" dirty="0">
                <a:solidFill>
                  <a:schemeClr val="accent6"/>
                </a:solidFill>
                <a:latin typeface="Calibri"/>
                <a:cs typeface="Calibri"/>
              </a:rPr>
              <a:t> do </a:t>
            </a:r>
            <a:r>
              <a:rPr lang="fr-FR" sz="2600" b="1" dirty="0" err="1">
                <a:solidFill>
                  <a:schemeClr val="accent6"/>
                </a:solidFill>
                <a:latin typeface="Calibri"/>
                <a:cs typeface="Calibri"/>
              </a:rPr>
              <a:t>you</a:t>
            </a:r>
            <a:r>
              <a:rPr lang="fr-FR" sz="2600" b="1" dirty="0">
                <a:solidFill>
                  <a:schemeClr val="accent6"/>
                </a:solidFill>
                <a:latin typeface="Calibri"/>
                <a:cs typeface="Calibri"/>
              </a:rPr>
              <a:t> </a:t>
            </a:r>
            <a:r>
              <a:rPr lang="fr-FR" sz="2600" b="1" dirty="0" err="1">
                <a:solidFill>
                  <a:schemeClr val="accent6"/>
                </a:solidFill>
                <a:latin typeface="Calibri"/>
                <a:cs typeface="Calibri"/>
              </a:rPr>
              <a:t>expect</a:t>
            </a:r>
            <a:r>
              <a:rPr lang="fr-FR" sz="2600" b="1" dirty="0">
                <a:solidFill>
                  <a:schemeClr val="accent6"/>
                </a:solidFill>
                <a:latin typeface="Calibri"/>
                <a:cs typeface="Calibri"/>
              </a:rPr>
              <a:t> in </a:t>
            </a:r>
            <a:r>
              <a:rPr lang="fr-FR" sz="2600" b="1" dirty="0" err="1">
                <a:solidFill>
                  <a:schemeClr val="accent6"/>
                </a:solidFill>
                <a:latin typeface="Calibri"/>
                <a:cs typeface="Calibri"/>
              </a:rPr>
              <a:t>this</a:t>
            </a:r>
            <a:r>
              <a:rPr lang="fr-FR" sz="2600" b="1" dirty="0">
                <a:solidFill>
                  <a:schemeClr val="accent6"/>
                </a:solidFill>
                <a:latin typeface="Calibri"/>
                <a:cs typeface="Calibri"/>
              </a:rPr>
              <a:t> </a:t>
            </a:r>
            <a:r>
              <a:rPr lang="fr-FR" sz="2600" b="1" dirty="0" err="1">
                <a:solidFill>
                  <a:schemeClr val="accent6"/>
                </a:solidFill>
                <a:latin typeface="Calibri"/>
                <a:cs typeface="Calibri"/>
              </a:rPr>
              <a:t>play</a:t>
            </a:r>
            <a:r>
              <a:rPr lang="fr-FR" sz="2600" b="1" dirty="0">
                <a:solidFill>
                  <a:schemeClr val="accent6"/>
                </a:solidFill>
                <a:latin typeface="Calibri"/>
                <a:cs typeface="Calibri"/>
              </a:rPr>
              <a:t>? Use the </a:t>
            </a:r>
            <a:r>
              <a:rPr lang="fr-FR" sz="2600" b="1" dirty="0" err="1">
                <a:solidFill>
                  <a:schemeClr val="accent6"/>
                </a:solidFill>
                <a:latin typeface="Calibri"/>
                <a:cs typeface="Calibri"/>
              </a:rPr>
              <a:t>words</a:t>
            </a:r>
            <a:r>
              <a:rPr lang="fr-FR" sz="2600" b="1" dirty="0">
                <a:solidFill>
                  <a:schemeClr val="accent6"/>
                </a:solidFill>
                <a:latin typeface="Calibri"/>
                <a:cs typeface="Calibri"/>
              </a:rPr>
              <a:t> in </a:t>
            </a:r>
            <a:r>
              <a:rPr lang="fr-FR" sz="2600" b="1" dirty="0" err="1">
                <a:solidFill>
                  <a:schemeClr val="accent6"/>
                </a:solidFill>
                <a:latin typeface="Calibri"/>
                <a:cs typeface="Calibri"/>
              </a:rPr>
              <a:t>bold</a:t>
            </a:r>
            <a:r>
              <a:rPr lang="fr-FR" sz="2600" b="1" dirty="0">
                <a:solidFill>
                  <a:schemeClr val="accent6"/>
                </a:solidFill>
                <a:latin typeface="Calibri"/>
                <a:cs typeface="Calibri"/>
              </a:rPr>
              <a:t> to help </a:t>
            </a:r>
            <a:r>
              <a:rPr lang="fr-FR" sz="2600" b="1" dirty="0" err="1">
                <a:solidFill>
                  <a:schemeClr val="accent6"/>
                </a:solidFill>
                <a:latin typeface="Calibri"/>
                <a:cs typeface="Calibri"/>
              </a:rPr>
              <a:t>you</a:t>
            </a:r>
            <a:r>
              <a:rPr lang="fr-FR" sz="2600" b="1" dirty="0">
                <a:solidFill>
                  <a:schemeClr val="accent6"/>
                </a:solidFill>
                <a:latin typeface="Calibri"/>
                <a:cs typeface="Calibri"/>
              </a:rPr>
              <a:t>.</a:t>
            </a:r>
          </a:p>
        </p:txBody>
      </p:sp>
    </p:spTree>
    <p:extLst>
      <p:ext uri="{BB962C8B-B14F-4D97-AF65-F5344CB8AC3E}">
        <p14:creationId xmlns:p14="http://schemas.microsoft.com/office/powerpoint/2010/main" val="1867955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951470" y="-31178"/>
            <a:ext cx="10650932" cy="1233559"/>
          </a:xfrm>
        </p:spPr>
        <p:txBody>
          <a:bodyPr/>
          <a:lstStyle/>
          <a:p>
            <a:r>
              <a:rPr lang="en-US" dirty="0">
                <a:solidFill>
                  <a:schemeClr val="accent6"/>
                </a:solidFill>
                <a:latin typeface="Calibri"/>
                <a:cs typeface="Calibri"/>
              </a:rPr>
              <a:t>Trailer</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951470" y="2261972"/>
            <a:ext cx="5782962" cy="3303018"/>
          </a:xfrm>
        </p:spPr>
        <p:txBody>
          <a:bodyPr vert="horz" lIns="0" tIns="0" rIns="0" bIns="0" rtlCol="0" anchor="t">
            <a:normAutofit fontScale="85000" lnSpcReduction="10000"/>
          </a:bodyPr>
          <a:lstStyle/>
          <a:p>
            <a:pPr marL="0" indent="0">
              <a:buNone/>
            </a:pPr>
            <a:r>
              <a:rPr lang="fr-FR" sz="3200" dirty="0">
                <a:latin typeface="Calibri"/>
                <a:cs typeface="Calibri"/>
              </a:rPr>
              <a:t>Watch the trailer for the original French version of the </a:t>
            </a:r>
            <a:r>
              <a:rPr lang="fr-FR" sz="3200" dirty="0" err="1">
                <a:latin typeface="Calibri"/>
                <a:cs typeface="Calibri"/>
              </a:rPr>
              <a:t>play</a:t>
            </a:r>
            <a:r>
              <a:rPr lang="fr-FR" sz="3200" dirty="0">
                <a:latin typeface="Calibri"/>
                <a:cs typeface="Calibri"/>
              </a:rPr>
              <a:t>, </a:t>
            </a:r>
            <a:r>
              <a:rPr lang="fr-FR" sz="3200" i="1" dirty="0">
                <a:latin typeface="Calibri"/>
                <a:cs typeface="Calibri"/>
              </a:rPr>
              <a:t>Les Pieds tanqués </a:t>
            </a:r>
            <a:r>
              <a:rPr lang="fr-FR" sz="3200" dirty="0">
                <a:latin typeface="Calibri"/>
                <a:cs typeface="Calibri"/>
              </a:rPr>
              <a:t>:</a:t>
            </a:r>
          </a:p>
          <a:p>
            <a:pPr marL="0" indent="0">
              <a:buNone/>
            </a:pPr>
            <a:r>
              <a:rPr lang="en-GB" sz="3200" dirty="0">
                <a:solidFill>
                  <a:srgbClr val="AF0519"/>
                </a:solidFill>
                <a:effectLst/>
                <a:latin typeface="SourceSansPro"/>
                <a:hlinkClick r:id="rId2"/>
              </a:rPr>
              <a:t>https://youtu.be/5Mo5JClm1yA</a:t>
            </a:r>
            <a:endParaRPr lang="en-GB" sz="3200" dirty="0">
              <a:solidFill>
                <a:srgbClr val="AF0519"/>
              </a:solidFill>
              <a:effectLst/>
              <a:latin typeface="SourceSansPro"/>
            </a:endParaRPr>
          </a:p>
          <a:p>
            <a:pPr marL="0" indent="0">
              <a:buNone/>
            </a:pPr>
            <a:endParaRPr lang="en-GB" sz="3200" dirty="0">
              <a:effectLst/>
              <a:latin typeface="SourceSansPro"/>
            </a:endParaRPr>
          </a:p>
          <a:p>
            <a:pPr marL="0" indent="0">
              <a:buNone/>
            </a:pPr>
            <a:r>
              <a:rPr lang="en-GB" sz="3200" dirty="0">
                <a:effectLst/>
                <a:latin typeface="SourceSansPro"/>
              </a:rPr>
              <a:t>You will notice that the entire play centres around a game of </a:t>
            </a:r>
            <a:r>
              <a:rPr lang="en-GB" sz="3200" i="1" dirty="0">
                <a:latin typeface="SourceSansPro"/>
              </a:rPr>
              <a:t>pétanque</a:t>
            </a:r>
            <a:r>
              <a:rPr lang="en-GB" sz="3200" dirty="0">
                <a:effectLst/>
                <a:latin typeface="SourceSansPro"/>
              </a:rPr>
              <a:t>.</a:t>
            </a:r>
            <a:r>
              <a:rPr lang="en-GB" sz="3200" dirty="0">
                <a:latin typeface="SourceSansPro"/>
              </a:rPr>
              <a:t> </a:t>
            </a:r>
            <a:endParaRPr lang="en-GB" sz="3200" dirty="0">
              <a:effectLst/>
              <a:latin typeface="SourceSansPro"/>
            </a:endParaRPr>
          </a:p>
        </p:txBody>
      </p:sp>
      <p:pic>
        <p:nvPicPr>
          <p:cNvPr id="7170" name="Picture 2" descr="Artscénicum Théâtre">
            <a:extLst>
              <a:ext uri="{FF2B5EF4-FFF2-40B4-BE49-F238E27FC236}">
                <a16:creationId xmlns:a16="http://schemas.microsoft.com/office/drawing/2014/main" id="{9A69CDAC-D137-509D-92F1-6911C79324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6964" y="2101334"/>
            <a:ext cx="4165438" cy="314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418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778476" y="181960"/>
            <a:ext cx="10823926" cy="1060564"/>
          </a:xfrm>
        </p:spPr>
        <p:txBody>
          <a:bodyPr/>
          <a:lstStyle/>
          <a:p>
            <a:r>
              <a:rPr lang="en-US" i="1" dirty="0">
                <a:solidFill>
                  <a:schemeClr val="accent6"/>
                </a:solidFill>
                <a:latin typeface="Calibri"/>
                <a:cs typeface="Calibri"/>
              </a:rPr>
              <a:t>pétanque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788954" y="1470454"/>
            <a:ext cx="10823926" cy="4675304"/>
          </a:xfrm>
        </p:spPr>
        <p:txBody>
          <a:bodyPr vert="horz" lIns="0" tIns="0" rIns="0" bIns="0" rtlCol="0" anchor="t">
            <a:normAutofit fontScale="92500" lnSpcReduction="10000"/>
          </a:bodyPr>
          <a:lstStyle/>
          <a:p>
            <a:r>
              <a:rPr lang="en-US" b="1" dirty="0">
                <a:latin typeface="Calibri"/>
                <a:cs typeface="Calibri"/>
              </a:rPr>
              <a:t>What is </a:t>
            </a:r>
            <a:r>
              <a:rPr lang="en-US" b="1" i="1" dirty="0">
                <a:latin typeface="Calibri"/>
                <a:cs typeface="Calibri"/>
              </a:rPr>
              <a:t>pétanque</a:t>
            </a:r>
            <a:r>
              <a:rPr lang="en-US" b="1" dirty="0">
                <a:latin typeface="Calibri"/>
                <a:cs typeface="Calibri"/>
              </a:rPr>
              <a:t>?</a:t>
            </a:r>
          </a:p>
          <a:p>
            <a:pPr marL="0" indent="0">
              <a:buNone/>
            </a:pPr>
            <a:r>
              <a:rPr lang="en-US" dirty="0">
                <a:latin typeface="Calibri"/>
                <a:cs typeface="Calibri"/>
              </a:rPr>
              <a:t>A traditional game, related to lawn bowls, in which players aim to throw, toss, or roll their metal balls as close to a small ball, or jack, as possible. Any balls that finish closer to the jack than the other players’ balls gain points. It is usually played on hard ground in public spaces or on dedicated </a:t>
            </a:r>
            <a:r>
              <a:rPr lang="en-US" i="1" dirty="0" err="1">
                <a:latin typeface="Calibri"/>
                <a:cs typeface="Calibri"/>
              </a:rPr>
              <a:t>boulodromes</a:t>
            </a:r>
            <a:r>
              <a:rPr lang="en-US" dirty="0">
                <a:latin typeface="Calibri"/>
                <a:cs typeface="Calibri"/>
              </a:rPr>
              <a:t>.</a:t>
            </a:r>
          </a:p>
          <a:p>
            <a:r>
              <a:rPr lang="en-US" b="1" dirty="0">
                <a:latin typeface="Calibri" panose="020F0502020204030204" pitchFamily="34" charset="0"/>
                <a:cs typeface="Calibri" panose="020F0502020204030204" pitchFamily="34" charset="0"/>
              </a:rPr>
              <a:t>What is its cultural significance?</a:t>
            </a:r>
          </a:p>
          <a:p>
            <a:pPr marL="0" indent="0">
              <a:buNone/>
            </a:pPr>
            <a:r>
              <a:rPr lang="en-US" i="1" dirty="0">
                <a:latin typeface="Calibri"/>
                <a:cs typeface="Calibri"/>
              </a:rPr>
              <a:t>Pétanque </a:t>
            </a:r>
            <a:r>
              <a:rPr lang="en-US" dirty="0">
                <a:latin typeface="Calibri"/>
                <a:cs typeface="Calibri"/>
              </a:rPr>
              <a:t>has long been a leisure activity in France and is widely played across France’s former colonies and territories. As a game requiring only inexpensive equipment and using public space, it is popular and accessible to all. The sport is typically played by men but is open to anyone from any background, including those who will have experienced the game outside of Provence where it remains a culturally important meeting point.</a:t>
            </a:r>
          </a:p>
        </p:txBody>
      </p:sp>
    </p:spTree>
    <p:extLst>
      <p:ext uri="{BB962C8B-B14F-4D97-AF65-F5344CB8AC3E}">
        <p14:creationId xmlns:p14="http://schemas.microsoft.com/office/powerpoint/2010/main" val="222448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914400" y="0"/>
            <a:ext cx="10688002" cy="1060564"/>
          </a:xfrm>
        </p:spPr>
        <p:txBody>
          <a:bodyPr/>
          <a:lstStyle/>
          <a:p>
            <a:r>
              <a:rPr lang="en-US" i="1" dirty="0">
                <a:solidFill>
                  <a:schemeClr val="accent6"/>
                </a:solidFill>
                <a:latin typeface="Calibri"/>
                <a:cs typeface="Calibri"/>
              </a:rPr>
              <a:t>La pétanque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00062" y="1097712"/>
            <a:ext cx="8847773" cy="5586137"/>
          </a:xfrm>
        </p:spPr>
        <p:txBody>
          <a:bodyPr vert="horz" lIns="0" tIns="0" rIns="0" bIns="0" rtlCol="0" anchor="t">
            <a:normAutofit fontScale="92500" lnSpcReduction="20000"/>
          </a:bodyPr>
          <a:lstStyle/>
          <a:p>
            <a:r>
              <a:rPr lang="en-US" sz="2800" b="1" dirty="0">
                <a:latin typeface="Calibri"/>
                <a:cs typeface="Calibri"/>
              </a:rPr>
              <a:t>The name </a:t>
            </a:r>
            <a:r>
              <a:rPr lang="en-US" sz="2800" b="1" i="1" dirty="0">
                <a:latin typeface="Calibri"/>
                <a:cs typeface="Calibri"/>
              </a:rPr>
              <a:t>pétanque</a:t>
            </a:r>
            <a:endParaRPr lang="en-US" sz="2800" b="1" dirty="0">
              <a:latin typeface="Calibri"/>
              <a:cs typeface="Calibri"/>
            </a:endParaRPr>
          </a:p>
          <a:p>
            <a:pPr marL="0" indent="0">
              <a:buNone/>
            </a:pPr>
            <a:r>
              <a:rPr lang="en-US" sz="2800" dirty="0">
                <a:latin typeface="Calibri"/>
                <a:cs typeface="Calibri"/>
              </a:rPr>
              <a:t>The game’s name comes from </a:t>
            </a:r>
            <a:r>
              <a:rPr lang="en-US" sz="2800" i="1" err="1">
                <a:latin typeface="Calibri"/>
                <a:cs typeface="Calibri"/>
              </a:rPr>
              <a:t>petanca</a:t>
            </a:r>
            <a:r>
              <a:rPr lang="en-US" sz="2800" dirty="0">
                <a:latin typeface="Calibri"/>
                <a:cs typeface="Calibri"/>
              </a:rPr>
              <a:t> in the Provençal dialect, from the expression </a:t>
            </a:r>
            <a:r>
              <a:rPr lang="en-US" sz="2800" i="1" err="1">
                <a:latin typeface="Calibri"/>
                <a:cs typeface="Calibri"/>
              </a:rPr>
              <a:t>pè</a:t>
            </a:r>
            <a:r>
              <a:rPr lang="en-US" sz="2800" i="1" dirty="0">
                <a:latin typeface="Calibri"/>
                <a:cs typeface="Calibri"/>
              </a:rPr>
              <a:t> </a:t>
            </a:r>
            <a:r>
              <a:rPr lang="en-US" sz="2800" i="1" err="1">
                <a:latin typeface="Calibri"/>
                <a:cs typeface="Calibri"/>
              </a:rPr>
              <a:t>tancat</a:t>
            </a:r>
            <a:r>
              <a:rPr lang="en-US" sz="2800" i="1" dirty="0">
                <a:latin typeface="Calibri"/>
                <a:cs typeface="Calibri"/>
              </a:rPr>
              <a:t> </a:t>
            </a:r>
            <a:r>
              <a:rPr lang="en-US" sz="2800" dirty="0">
                <a:latin typeface="Calibri"/>
                <a:cs typeface="Calibri"/>
              </a:rPr>
              <a:t>[ˈ</a:t>
            </a:r>
            <a:r>
              <a:rPr lang="en-US" sz="2800" err="1">
                <a:latin typeface="Calibri"/>
                <a:cs typeface="Calibri"/>
              </a:rPr>
              <a:t>pɛ</a:t>
            </a:r>
            <a:r>
              <a:rPr lang="en-US" sz="2800" dirty="0">
                <a:latin typeface="Calibri"/>
                <a:cs typeface="Calibri"/>
              </a:rPr>
              <a:t> </a:t>
            </a:r>
            <a:r>
              <a:rPr lang="en-US" sz="2800" err="1">
                <a:latin typeface="Calibri"/>
                <a:cs typeface="Calibri"/>
              </a:rPr>
              <a:t>taŋˈkat</a:t>
            </a:r>
            <a:r>
              <a:rPr lang="en-US" sz="2800" dirty="0">
                <a:latin typeface="Calibri"/>
                <a:cs typeface="Calibri"/>
              </a:rPr>
              <a:t>], meaning '</a:t>
            </a:r>
            <a:r>
              <a:rPr lang="en-US" sz="2800" dirty="0">
                <a:solidFill>
                  <a:schemeClr val="accent6"/>
                </a:solidFill>
                <a:latin typeface="Calibri"/>
                <a:cs typeface="Calibri"/>
              </a:rPr>
              <a:t>foot fixed</a:t>
            </a:r>
            <a:r>
              <a:rPr lang="en-US" sz="2800" dirty="0">
                <a:latin typeface="Calibri"/>
                <a:cs typeface="Calibri"/>
              </a:rPr>
              <a:t>' or '</a:t>
            </a:r>
            <a:r>
              <a:rPr lang="en-US" sz="2800" dirty="0">
                <a:solidFill>
                  <a:schemeClr val="accent6"/>
                </a:solidFill>
                <a:latin typeface="Calibri"/>
                <a:cs typeface="Calibri"/>
              </a:rPr>
              <a:t>foot planted</a:t>
            </a:r>
            <a:r>
              <a:rPr lang="en-US" sz="2800" dirty="0">
                <a:latin typeface="Calibri"/>
                <a:cs typeface="Calibri"/>
              </a:rPr>
              <a:t>' (on the ground), and could be translated into French as </a:t>
            </a:r>
            <a:r>
              <a:rPr lang="en-US" sz="2800" b="1" i="1" err="1">
                <a:solidFill>
                  <a:schemeClr val="accent6"/>
                </a:solidFill>
                <a:latin typeface="Calibri"/>
                <a:cs typeface="Calibri"/>
              </a:rPr>
              <a:t>pieds</a:t>
            </a:r>
            <a:r>
              <a:rPr lang="en-US" sz="2800" b="1" i="1" dirty="0">
                <a:solidFill>
                  <a:schemeClr val="accent6"/>
                </a:solidFill>
                <a:latin typeface="Calibri"/>
                <a:cs typeface="Calibri"/>
              </a:rPr>
              <a:t> </a:t>
            </a:r>
            <a:r>
              <a:rPr lang="en-US" sz="2800" b="1" i="1" err="1">
                <a:solidFill>
                  <a:schemeClr val="accent6"/>
                </a:solidFill>
                <a:latin typeface="Calibri"/>
                <a:cs typeface="Calibri"/>
              </a:rPr>
              <a:t>tanqués</a:t>
            </a:r>
            <a:r>
              <a:rPr lang="en-US" sz="2800" b="1" i="1" dirty="0">
                <a:solidFill>
                  <a:schemeClr val="accent6"/>
                </a:solidFill>
                <a:latin typeface="Calibri"/>
                <a:cs typeface="Calibri"/>
              </a:rPr>
              <a:t> </a:t>
            </a:r>
            <a:r>
              <a:rPr lang="en-US" sz="2800" b="1" dirty="0">
                <a:solidFill>
                  <a:schemeClr val="accent6"/>
                </a:solidFill>
                <a:latin typeface="Calibri"/>
                <a:cs typeface="Calibri"/>
              </a:rPr>
              <a:t>(feet fixed on the ground)</a:t>
            </a:r>
            <a:r>
              <a:rPr lang="en-US" sz="2800" dirty="0">
                <a:solidFill>
                  <a:schemeClr val="accent6"/>
                </a:solidFill>
                <a:latin typeface="Calibri"/>
                <a:cs typeface="Calibri"/>
              </a:rPr>
              <a:t>, which is the original French title of the play</a:t>
            </a:r>
            <a:r>
              <a:rPr lang="en-US" sz="2800" dirty="0">
                <a:latin typeface="Calibri"/>
                <a:cs typeface="Calibri"/>
              </a:rPr>
              <a:t>. </a:t>
            </a:r>
          </a:p>
          <a:p>
            <a:pPr marL="0" indent="0">
              <a:buNone/>
            </a:pPr>
            <a:r>
              <a:rPr lang="en-US" sz="2800" dirty="0">
                <a:solidFill>
                  <a:schemeClr val="accent6"/>
                </a:solidFill>
                <a:latin typeface="Calibri"/>
                <a:cs typeface="Calibri"/>
              </a:rPr>
              <a:t> Now, think about the significance of the English title, </a:t>
            </a:r>
            <a:r>
              <a:rPr lang="en-US" sz="2800" i="1" dirty="0">
                <a:solidFill>
                  <a:schemeClr val="accent6"/>
                </a:solidFill>
                <a:latin typeface="Calibri"/>
                <a:cs typeface="Calibri"/>
              </a:rPr>
              <a:t>The Land Beneath My Feet</a:t>
            </a:r>
            <a:r>
              <a:rPr lang="en-US" sz="2800" dirty="0">
                <a:solidFill>
                  <a:schemeClr val="accent6"/>
                </a:solidFill>
                <a:latin typeface="Calibri"/>
                <a:cs typeface="Calibri"/>
              </a:rPr>
              <a:t>. </a:t>
            </a:r>
            <a:endParaRPr lang="en-US" sz="2800" dirty="0">
              <a:solidFill>
                <a:schemeClr val="accent6"/>
              </a:solidFill>
              <a:latin typeface="Calibri" panose="020F0502020204030204" pitchFamily="34" charset="0"/>
              <a:cs typeface="Calibri" panose="020F0502020204030204" pitchFamily="34" charset="0"/>
            </a:endParaRPr>
          </a:p>
          <a:p>
            <a:pPr marL="0" indent="0">
              <a:buNone/>
            </a:pPr>
            <a:r>
              <a:rPr lang="en-US" sz="2800" dirty="0">
                <a:solidFill>
                  <a:schemeClr val="accent6"/>
                </a:solidFill>
                <a:latin typeface="Calibri"/>
                <a:cs typeface="Calibri"/>
              </a:rPr>
              <a:t>As you read the play, consider the similarities with the French title and think about what the reference to 'land' adds to the meaning.</a:t>
            </a:r>
            <a:endParaRPr lang="en-US" sz="2800" dirty="0">
              <a:solidFill>
                <a:schemeClr val="accent6"/>
              </a:solidFill>
              <a:latin typeface="Calibri" panose="020F0502020204030204" pitchFamily="34" charset="0"/>
              <a:cs typeface="Calibri" panose="020F0502020204030204" pitchFamily="34" charset="0"/>
            </a:endParaRPr>
          </a:p>
          <a:p>
            <a:r>
              <a:rPr lang="en-US" sz="2800" b="1" dirty="0">
                <a:latin typeface="Calibri"/>
                <a:cs typeface="Calibri"/>
              </a:rPr>
              <a:t>How do you play? Watch this video for </a:t>
            </a:r>
            <a:r>
              <a:rPr lang="en-US" sz="2800" dirty="0">
                <a:latin typeface="Calibri"/>
                <a:cs typeface="Calibri"/>
                <a:hlinkClick r:id="rId2"/>
              </a:rPr>
              <a:t>Pétanque Rules</a:t>
            </a:r>
            <a:r>
              <a:rPr lang="en-US" sz="2800" dirty="0">
                <a:latin typeface="Calibri"/>
                <a:cs typeface="Calibri"/>
              </a:rPr>
              <a:t> </a:t>
            </a:r>
          </a:p>
          <a:p>
            <a:pPr marL="0" indent="0">
              <a:buNone/>
            </a:pPr>
            <a:r>
              <a:rPr lang="en-US" sz="2200" dirty="0">
                <a:latin typeface="Calibri"/>
                <a:cs typeface="Calibri"/>
              </a:rPr>
              <a:t>For further information, see the Introduction to </a:t>
            </a:r>
            <a:r>
              <a:rPr lang="en-US" sz="2200" i="1" dirty="0">
                <a:latin typeface="Calibri"/>
                <a:cs typeface="Calibri"/>
              </a:rPr>
              <a:t>The Land Beneath My Feet</a:t>
            </a:r>
            <a:r>
              <a:rPr lang="en-US" sz="2200" dirty="0">
                <a:latin typeface="Calibri"/>
                <a:cs typeface="Calibri"/>
              </a:rPr>
              <a:t>.</a:t>
            </a:r>
            <a:endParaRPr lang="en-US" dirty="0"/>
          </a:p>
        </p:txBody>
      </p:sp>
      <p:pic>
        <p:nvPicPr>
          <p:cNvPr id="1026" name="Picture 2">
            <a:extLst>
              <a:ext uri="{FF2B5EF4-FFF2-40B4-BE49-F238E27FC236}">
                <a16:creationId xmlns:a16="http://schemas.microsoft.com/office/drawing/2014/main" id="{92C9D94E-CDCA-F2B1-F7C0-202B0BF29EC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458" r="13832"/>
          <a:stretch/>
        </p:blipFill>
        <p:spPr bwMode="auto">
          <a:xfrm>
            <a:off x="9476423" y="0"/>
            <a:ext cx="2715577" cy="6398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87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679917" y="300610"/>
            <a:ext cx="10737429" cy="1011137"/>
          </a:xfrm>
        </p:spPr>
        <p:txBody>
          <a:bodyPr/>
          <a:lstStyle/>
          <a:p>
            <a:r>
              <a:rPr lang="en-US" u="sng" dirty="0">
                <a:solidFill>
                  <a:schemeClr val="accent6"/>
                </a:solidFill>
                <a:latin typeface="Calibri" panose="020F0502020204030204" pitchFamily="34" charset="0"/>
                <a:cs typeface="Calibri" panose="020F0502020204030204" pitchFamily="34" charset="0"/>
              </a:rPr>
              <a:t>Excerpt Focus</a:t>
            </a:r>
            <a:r>
              <a:rPr lang="en-US" dirty="0">
                <a:solidFill>
                  <a:schemeClr val="accent6"/>
                </a:solidFill>
                <a:latin typeface="Calibri" panose="020F0502020204030204" pitchFamily="34" charset="0"/>
                <a:cs typeface="Calibri" panose="020F0502020204030204" pitchFamily="34" charset="0"/>
              </a:rPr>
              <a:t>: Opening radio scene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718747"/>
            <a:ext cx="10367320" cy="4452881"/>
          </a:xfrm>
        </p:spPr>
        <p:txBody>
          <a:bodyPr vert="horz" lIns="0" tIns="0" rIns="0" bIns="0" rtlCol="0" anchor="t">
            <a:normAutofit/>
          </a:bodyPr>
          <a:lstStyle/>
          <a:p>
            <a:pPr marL="0" indent="0" fontAlgn="base">
              <a:buNone/>
            </a:pPr>
            <a:r>
              <a:rPr lang="en-US" b="1" i="0" u="none" strike="noStrike" dirty="0">
                <a:solidFill>
                  <a:schemeClr val="accent6"/>
                </a:solidFill>
                <a:effectLst/>
                <a:latin typeface="Calibri"/>
                <a:cs typeface="Calibri"/>
              </a:rPr>
              <a:t>Focus</a:t>
            </a:r>
            <a:r>
              <a:rPr lang="en-US" b="0" i="0" u="none" strike="noStrike" dirty="0">
                <a:solidFill>
                  <a:srgbClr val="000000"/>
                </a:solidFill>
                <a:effectLst/>
                <a:latin typeface="Calibri"/>
                <a:cs typeface="Calibri"/>
              </a:rPr>
              <a:t>: page </a:t>
            </a:r>
            <a:r>
              <a:rPr lang="en-US" dirty="0">
                <a:solidFill>
                  <a:srgbClr val="000000"/>
                </a:solidFill>
                <a:latin typeface="Calibri"/>
                <a:cs typeface="Calibri"/>
              </a:rPr>
              <a:t>5/ section 0</a:t>
            </a:r>
            <a:endParaRPr lang="en-US" dirty="0">
              <a:solidFill>
                <a:srgbClr val="000000"/>
              </a:solidFill>
              <a:latin typeface="Tw Cen MT"/>
              <a:cs typeface="Calibri"/>
            </a:endParaRPr>
          </a:p>
          <a:p>
            <a:pPr marL="0" indent="0">
              <a:buNone/>
            </a:pPr>
            <a:r>
              <a:rPr lang="en-US" b="1" dirty="0">
                <a:solidFill>
                  <a:schemeClr val="accent6"/>
                </a:solidFill>
                <a:latin typeface="Calibri"/>
                <a:cs typeface="Calibri"/>
              </a:rPr>
              <a:t>Read</a:t>
            </a:r>
            <a:r>
              <a:rPr lang="en-US" b="1" i="0" u="none" strike="noStrike" dirty="0">
                <a:solidFill>
                  <a:srgbClr val="000000"/>
                </a:solidFill>
                <a:effectLst/>
                <a:latin typeface="Calibri"/>
                <a:cs typeface="Calibri"/>
              </a:rPr>
              <a:t>: </a:t>
            </a:r>
            <a:r>
              <a:rPr lang="en-US" b="0" i="0" u="none" strike="noStrike" dirty="0">
                <a:solidFill>
                  <a:srgbClr val="000000"/>
                </a:solidFill>
                <a:effectLst/>
                <a:latin typeface="Calibri"/>
                <a:cs typeface="Calibri"/>
              </a:rPr>
              <a:t>the paragraph that begins 'Loule </a:t>
            </a:r>
            <a:r>
              <a:rPr lang="en-US" dirty="0">
                <a:solidFill>
                  <a:srgbClr val="000000"/>
                </a:solidFill>
                <a:latin typeface="Calibri"/>
                <a:cs typeface="Calibri"/>
              </a:rPr>
              <a:t>enters</a:t>
            </a:r>
            <a:r>
              <a:rPr lang="en-US" b="0" i="0" u="none" strike="noStrike" dirty="0">
                <a:solidFill>
                  <a:srgbClr val="000000"/>
                </a:solidFill>
                <a:effectLst/>
                <a:latin typeface="Calibri"/>
                <a:cs typeface="Calibri"/>
              </a:rPr>
              <a:t> </a:t>
            </a:r>
            <a:r>
              <a:rPr lang="en-US" dirty="0">
                <a:solidFill>
                  <a:srgbClr val="000000"/>
                </a:solidFill>
                <a:latin typeface="Calibri"/>
                <a:cs typeface="Calibri"/>
              </a:rPr>
              <a:t>the playing area </a:t>
            </a:r>
            <a:r>
              <a:rPr lang="en-US" b="0" i="0" u="none" strike="noStrike" dirty="0">
                <a:solidFill>
                  <a:srgbClr val="000000"/>
                </a:solidFill>
                <a:effectLst/>
                <a:latin typeface="Calibri"/>
                <a:cs typeface="Calibri"/>
              </a:rPr>
              <a:t>'. ​</a:t>
            </a:r>
            <a:endParaRPr lang="en-US" dirty="0"/>
          </a:p>
          <a:p>
            <a:pPr marL="0" indent="0" algn="l" rtl="0" fontAlgn="base">
              <a:buNone/>
            </a:pPr>
            <a:r>
              <a:rPr lang="en-US" b="0" i="0" u="none" strike="noStrike" dirty="0">
                <a:solidFill>
                  <a:srgbClr val="000000"/>
                </a:solidFill>
                <a:effectLst/>
                <a:latin typeface="Calibri"/>
                <a:cs typeface="Calibri"/>
              </a:rPr>
              <a:t>Loule, the Provençal arrives to play </a:t>
            </a:r>
            <a:r>
              <a:rPr lang="en-US" i="1" dirty="0">
                <a:solidFill>
                  <a:srgbClr val="000000"/>
                </a:solidFill>
                <a:latin typeface="Calibri"/>
                <a:cs typeface="Calibri"/>
              </a:rPr>
              <a:t>pétanque</a:t>
            </a:r>
            <a:r>
              <a:rPr lang="en-US" b="0" i="1" u="none" strike="noStrike" dirty="0">
                <a:solidFill>
                  <a:srgbClr val="000000"/>
                </a:solidFill>
                <a:effectLst/>
                <a:latin typeface="Calibri"/>
                <a:cs typeface="Calibri"/>
              </a:rPr>
              <a:t> </a:t>
            </a:r>
            <a:r>
              <a:rPr lang="en-US" b="0" i="0" u="none" strike="noStrike" dirty="0">
                <a:solidFill>
                  <a:srgbClr val="000000"/>
                </a:solidFill>
                <a:effectLst/>
                <a:latin typeface="Calibri"/>
                <a:cs typeface="Calibri"/>
              </a:rPr>
              <a:t>and turns on the radio:​</a:t>
            </a:r>
          </a:p>
          <a:p>
            <a:endParaRPr lang="en-US" dirty="0">
              <a:latin typeface="Calibri"/>
              <a:ea typeface="+mn-lt"/>
              <a:cs typeface="Calibri"/>
            </a:endParaRPr>
          </a:p>
          <a:p>
            <a:pPr marL="0" indent="0">
              <a:buNone/>
            </a:pPr>
            <a:r>
              <a:rPr lang="en-US" i="1" dirty="0">
                <a:latin typeface="Calibri"/>
                <a:ea typeface="+mn-lt"/>
                <a:cs typeface="+mn-lt"/>
              </a:rPr>
              <a:t>As he turns the dial through various stations</a:t>
            </a:r>
            <a:r>
              <a:rPr lang="en-US" b="0" i="1" u="none" strike="noStrike" dirty="0">
                <a:effectLst/>
                <a:latin typeface="Calibri"/>
                <a:ea typeface="+mn-lt"/>
                <a:cs typeface="+mn-lt"/>
              </a:rPr>
              <a:t>,</a:t>
            </a:r>
            <a:r>
              <a:rPr lang="en-US" i="1" dirty="0">
                <a:latin typeface="Calibri"/>
                <a:ea typeface="+mn-lt"/>
                <a:cs typeface="+mn-lt"/>
              </a:rPr>
              <a:t> a newsreader announces that a bomb has just exploded at the Saint-Michel metro </a:t>
            </a:r>
            <a:r>
              <a:rPr lang="en-US" b="0" i="1" u="none" strike="noStrike" dirty="0">
                <a:effectLst/>
                <a:latin typeface="Calibri"/>
                <a:ea typeface="+mn-lt"/>
                <a:cs typeface="+mn-lt"/>
              </a:rPr>
              <a:t>station </a:t>
            </a:r>
            <a:r>
              <a:rPr lang="en-US" i="1" dirty="0">
                <a:latin typeface="Calibri"/>
                <a:ea typeface="+mn-lt"/>
                <a:cs typeface="+mn-lt"/>
              </a:rPr>
              <a:t>in </a:t>
            </a:r>
            <a:r>
              <a:rPr lang="en-US" b="0" i="1" u="none" strike="noStrike" dirty="0">
                <a:effectLst/>
                <a:latin typeface="Calibri"/>
                <a:ea typeface="+mn-lt"/>
                <a:cs typeface="+mn-lt"/>
              </a:rPr>
              <a:t>Paris. </a:t>
            </a:r>
            <a:r>
              <a:rPr lang="en-US" i="1" dirty="0">
                <a:latin typeface="Calibri"/>
                <a:ea typeface="+mn-lt"/>
                <a:cs typeface="+mn-lt"/>
              </a:rPr>
              <a:t>It is 25 July </a:t>
            </a:r>
            <a:r>
              <a:rPr lang="en-US" b="0" i="1" u="none" strike="noStrike" dirty="0">
                <a:effectLst/>
                <a:latin typeface="Calibri"/>
                <a:ea typeface="+mn-lt"/>
                <a:cs typeface="+mn-lt"/>
              </a:rPr>
              <a:t>1995 </a:t>
            </a:r>
            <a:r>
              <a:rPr lang="en-US" i="1" dirty="0">
                <a:latin typeface="Calibri"/>
                <a:ea typeface="+mn-lt"/>
                <a:cs typeface="+mn-lt"/>
              </a:rPr>
              <a:t>and President </a:t>
            </a:r>
            <a:r>
              <a:rPr lang="en-US" b="0" i="1" u="none" strike="noStrike" dirty="0">
                <a:effectLst/>
                <a:latin typeface="Calibri"/>
                <a:ea typeface="+mn-lt"/>
                <a:cs typeface="+mn-lt"/>
              </a:rPr>
              <a:t>Chirac </a:t>
            </a:r>
            <a:r>
              <a:rPr lang="en-US" i="1" dirty="0">
                <a:latin typeface="Calibri"/>
                <a:ea typeface="+mn-lt"/>
                <a:cs typeface="+mn-lt"/>
              </a:rPr>
              <a:t>is expected imminently at the site of the tragedy</a:t>
            </a:r>
            <a:r>
              <a:rPr lang="en-US" b="0" i="1" u="none" strike="noStrike" dirty="0">
                <a:effectLst/>
                <a:latin typeface="Calibri"/>
                <a:ea typeface="+mn-lt"/>
                <a:cs typeface="+mn-lt"/>
              </a:rPr>
              <a:t>.</a:t>
            </a:r>
            <a:r>
              <a:rPr lang="en-US" i="1" dirty="0">
                <a:latin typeface="Calibri"/>
                <a:ea typeface="+mn-lt"/>
                <a:cs typeface="+mn-lt"/>
              </a:rPr>
              <a:t> He listens to the news for a </a:t>
            </a:r>
            <a:r>
              <a:rPr lang="en-US" i="1" u="none" strike="noStrike" dirty="0">
                <a:effectLst/>
                <a:latin typeface="Calibri"/>
                <a:ea typeface="+mn-lt"/>
                <a:cs typeface="+mn-lt"/>
              </a:rPr>
              <a:t>moment</a:t>
            </a:r>
            <a:r>
              <a:rPr lang="en-US" i="1" dirty="0">
                <a:latin typeface="Calibri"/>
                <a:ea typeface="+mn-lt"/>
                <a:cs typeface="+mn-lt"/>
              </a:rPr>
              <a:t> then switches to another </a:t>
            </a:r>
            <a:r>
              <a:rPr lang="en-US" i="1" u="none" strike="noStrike" dirty="0">
                <a:effectLst/>
                <a:latin typeface="Calibri"/>
                <a:ea typeface="+mn-lt"/>
                <a:cs typeface="+mn-lt"/>
              </a:rPr>
              <a:t>station</a:t>
            </a:r>
            <a:r>
              <a:rPr lang="en-US" i="1" dirty="0">
                <a:latin typeface="Calibri"/>
                <a:ea typeface="+mn-lt"/>
                <a:cs typeface="+mn-lt"/>
              </a:rPr>
              <a:t> playing music.'</a:t>
            </a:r>
            <a:endParaRPr lang="en-US" dirty="0">
              <a:latin typeface="Calibri"/>
              <a:cs typeface="Calibri"/>
            </a:endParaRPr>
          </a:p>
          <a:p>
            <a:pPr marL="0" indent="0" algn="l" rtl="0" fontAlgn="base">
              <a:buNone/>
            </a:pPr>
            <a:endParaRPr lang="en-US" b="0" i="0" u="none" strike="noStrike" dirty="0">
              <a:solidFill>
                <a:srgbClr val="000000"/>
              </a:solidFill>
              <a:effectLst/>
              <a:latin typeface="Calibri"/>
              <a:cs typeface="Calibri"/>
            </a:endParaRPr>
          </a:p>
        </p:txBody>
      </p:sp>
    </p:spTree>
    <p:extLst>
      <p:ext uri="{BB962C8B-B14F-4D97-AF65-F5344CB8AC3E}">
        <p14:creationId xmlns:p14="http://schemas.microsoft.com/office/powerpoint/2010/main" val="22094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286322"/>
            <a:ext cx="10737429" cy="1011137"/>
          </a:xfrm>
        </p:spPr>
        <p:txBody>
          <a:bodyPr/>
          <a:lstStyle/>
          <a:p>
            <a:r>
              <a:rPr lang="en-US" dirty="0">
                <a:solidFill>
                  <a:schemeClr val="accent6"/>
                </a:solidFill>
                <a:latin typeface="Calibri" panose="020F0502020204030204" pitchFamily="34" charset="0"/>
                <a:cs typeface="Calibri" panose="020F0502020204030204" pitchFamily="34" charset="0"/>
              </a:rPr>
              <a:t>Opening radio scene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671639"/>
            <a:ext cx="10954695" cy="4528566"/>
          </a:xfrm>
        </p:spPr>
        <p:txBody>
          <a:bodyPr vert="horz" lIns="0" tIns="0" rIns="0" bIns="0" rtlCol="0" anchor="t">
            <a:normAutofit fontScale="92500"/>
          </a:bodyPr>
          <a:lstStyle/>
          <a:p>
            <a:pPr marL="0" indent="0" algn="l" rtl="0" fontAlgn="base">
              <a:buNone/>
            </a:pPr>
            <a:r>
              <a:rPr lang="en-US" b="1" i="0" u="none" strike="noStrike" dirty="0">
                <a:solidFill>
                  <a:srgbClr val="0989B1"/>
                </a:solidFill>
                <a:effectLst/>
                <a:latin typeface="Calibri"/>
                <a:cs typeface="Calibri"/>
              </a:rPr>
              <a:t>What is the context of the event on the radio?</a:t>
            </a:r>
            <a:r>
              <a:rPr lang="en-US" b="0" i="0" u="none" strike="noStrike" dirty="0">
                <a:solidFill>
                  <a:srgbClr val="000000"/>
                </a:solidFill>
                <a:effectLst/>
                <a:latin typeface="Calibri"/>
                <a:cs typeface="Calibri"/>
              </a:rPr>
              <a:t>​</a:t>
            </a:r>
          </a:p>
          <a:p>
            <a:pPr fontAlgn="base"/>
            <a:r>
              <a:rPr lang="en-US" b="0" i="0" u="none" strike="noStrike" dirty="0">
                <a:solidFill>
                  <a:srgbClr val="000000"/>
                </a:solidFill>
                <a:effectLst/>
                <a:latin typeface="Calibri"/>
                <a:cs typeface="Calibri"/>
              </a:rPr>
              <a:t>A bomb </a:t>
            </a:r>
            <a:r>
              <a:rPr lang="en-US" dirty="0">
                <a:solidFill>
                  <a:srgbClr val="000000"/>
                </a:solidFill>
                <a:latin typeface="Calibri"/>
                <a:cs typeface="Calibri"/>
              </a:rPr>
              <a:t>exploded</a:t>
            </a:r>
            <a:r>
              <a:rPr lang="en-US" b="0" i="0" u="none" strike="noStrike" dirty="0">
                <a:solidFill>
                  <a:srgbClr val="000000"/>
                </a:solidFill>
                <a:effectLst/>
                <a:latin typeface="Calibri"/>
                <a:cs typeface="Calibri"/>
              </a:rPr>
              <a:t> in Saint-Michel station on the Line B of the RER train in Paris. ​</a:t>
            </a:r>
          </a:p>
          <a:p>
            <a:pPr fontAlgn="base"/>
            <a:r>
              <a:rPr lang="en-US" b="0" i="0" u="none" strike="noStrike" dirty="0">
                <a:solidFill>
                  <a:srgbClr val="000000"/>
                </a:solidFill>
                <a:effectLst/>
                <a:latin typeface="Calibri"/>
                <a:cs typeface="Calibri"/>
              </a:rPr>
              <a:t>The Algerian</a:t>
            </a:r>
            <a:r>
              <a:rPr lang="en-US" dirty="0">
                <a:solidFill>
                  <a:srgbClr val="000000"/>
                </a:solidFill>
                <a:latin typeface="Calibri"/>
                <a:cs typeface="Calibri"/>
              </a:rPr>
              <a:t> Armed Islamic Group (</a:t>
            </a:r>
            <a:r>
              <a:rPr lang="en-US" i="1" dirty="0">
                <a:solidFill>
                  <a:srgbClr val="000000"/>
                </a:solidFill>
                <a:latin typeface="Calibri"/>
                <a:cs typeface="Calibri"/>
              </a:rPr>
              <a:t>Groupe</a:t>
            </a:r>
            <a:r>
              <a:rPr lang="en-US" b="0" i="1" u="none" strike="noStrike" dirty="0">
                <a:solidFill>
                  <a:srgbClr val="000000"/>
                </a:solidFill>
                <a:effectLst/>
                <a:latin typeface="Calibri"/>
                <a:cs typeface="Calibri"/>
              </a:rPr>
              <a:t> </a:t>
            </a:r>
            <a:r>
              <a:rPr lang="en-US" b="0" i="1" u="none" strike="noStrike" err="1">
                <a:solidFill>
                  <a:srgbClr val="000000"/>
                </a:solidFill>
                <a:effectLst/>
                <a:latin typeface="Calibri"/>
                <a:cs typeface="Calibri"/>
              </a:rPr>
              <a:t>islamique</a:t>
            </a:r>
            <a:r>
              <a:rPr lang="en-US" b="0" i="1" u="none" strike="noStrike" dirty="0">
                <a:solidFill>
                  <a:srgbClr val="000000"/>
                </a:solidFill>
                <a:effectLst/>
                <a:latin typeface="Calibri"/>
                <a:cs typeface="Calibri"/>
              </a:rPr>
              <a:t> </a:t>
            </a:r>
            <a:r>
              <a:rPr lang="en-US" i="1" err="1">
                <a:solidFill>
                  <a:srgbClr val="000000"/>
                </a:solidFill>
                <a:latin typeface="Calibri"/>
                <a:cs typeface="Calibri"/>
              </a:rPr>
              <a:t>armé</a:t>
            </a:r>
            <a:r>
              <a:rPr lang="en-US" dirty="0">
                <a:solidFill>
                  <a:srgbClr val="000000"/>
                </a:solidFill>
                <a:latin typeface="Calibri"/>
                <a:cs typeface="Calibri"/>
              </a:rPr>
              <a:t>, or GIA</a:t>
            </a:r>
            <a:r>
              <a:rPr lang="en-US" b="0" i="0" u="none" strike="noStrike" dirty="0">
                <a:solidFill>
                  <a:srgbClr val="000000"/>
                </a:solidFill>
                <a:effectLst/>
                <a:latin typeface="Calibri"/>
                <a:cs typeface="Calibri"/>
              </a:rPr>
              <a:t>) claimed responsibility.​</a:t>
            </a:r>
          </a:p>
          <a:p>
            <a:pPr algn="l" rtl="0" fontAlgn="base"/>
            <a:r>
              <a:rPr lang="en-US" b="0" i="0" u="none" strike="noStrike" dirty="0">
                <a:solidFill>
                  <a:srgbClr val="000000"/>
                </a:solidFill>
                <a:effectLst/>
                <a:latin typeface="Calibri"/>
                <a:cs typeface="Calibri"/>
              </a:rPr>
              <a:t>There were 8 deaths and 117 injured.​</a:t>
            </a:r>
          </a:p>
          <a:p>
            <a:pPr algn="l" rtl="0" fontAlgn="base"/>
            <a:r>
              <a:rPr lang="en-US" b="0" i="0" u="none" strike="noStrike" dirty="0">
                <a:solidFill>
                  <a:srgbClr val="000000"/>
                </a:solidFill>
                <a:effectLst/>
                <a:latin typeface="Calibri"/>
                <a:cs typeface="Calibri"/>
              </a:rPr>
              <a:t>This was part of a wave of attacks in France in 1995 that were linked to Islamic extremism and France’s approach to Algeria.​</a:t>
            </a:r>
          </a:p>
          <a:p>
            <a:pPr algn="l" rtl="0" fontAlgn="base"/>
            <a:r>
              <a:rPr lang="en-US" b="0" i="0" u="none" strike="noStrike" dirty="0">
                <a:solidFill>
                  <a:srgbClr val="000000"/>
                </a:solidFill>
                <a:effectLst/>
                <a:latin typeface="Calibri"/>
                <a:cs typeface="Calibri"/>
              </a:rPr>
              <a:t>The attack reflected tensions from France’s secularist and assimilationist policies against Algeria’s Islamic status and their memories of colonial oppression.​</a:t>
            </a:r>
          </a:p>
          <a:p>
            <a:pPr marL="0" indent="0" algn="l" rtl="0" fontAlgn="base">
              <a:buNone/>
            </a:pPr>
            <a:r>
              <a:rPr lang="en-US" b="1" i="0" u="none" strike="noStrike" dirty="0">
                <a:solidFill>
                  <a:srgbClr val="0989B1"/>
                </a:solidFill>
                <a:effectLst/>
                <a:latin typeface="Calibri"/>
                <a:cs typeface="Calibri"/>
              </a:rPr>
              <a:t>Discuss: Why do you think Loule turns off the radio and its coverage of this event? </a:t>
            </a:r>
            <a:endParaRPr lang="en-US" b="0" i="0" u="none" strike="noStrike" dirty="0">
              <a:solidFill>
                <a:srgbClr val="000000"/>
              </a:solidFill>
              <a:effectLst/>
              <a:latin typeface="Calibri"/>
              <a:cs typeface="Calibri"/>
            </a:endParaRPr>
          </a:p>
        </p:txBody>
      </p:sp>
      <p:pic>
        <p:nvPicPr>
          <p:cNvPr id="1026" name="Picture 2" descr="Image illustrative de l’article Attentat du 25 juillet 1995 à la gare de Saint-Michel du RER B">
            <a:extLst>
              <a:ext uri="{FF2B5EF4-FFF2-40B4-BE49-F238E27FC236}">
                <a16:creationId xmlns:a16="http://schemas.microsoft.com/office/drawing/2014/main" id="{E5BA8E42-761E-D078-9A4D-070002EC04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1651" y="214784"/>
            <a:ext cx="3556000" cy="18796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0688835"/>
      </p:ext>
    </p:extLst>
  </p:cSld>
  <p:clrMapOvr>
    <a:masterClrMapping/>
  </p:clrMapOvr>
</p:sld>
</file>

<file path=ppt/theme/theme1.xml><?xml version="1.0" encoding="utf-8"?>
<a:theme xmlns:a="http://schemas.openxmlformats.org/drawingml/2006/main" name="GradientRiseVTI">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8136c12-97fd-45a7-a8db-fab4899afe62" xsi:nil="true"/>
    <lcf76f155ced4ddcb4097134ff3c332f xmlns="817de3ee-5c03-41f9-b65b-0ad9bc41fe7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E2D35551FD50429AA8A2CDC4ED3BA5" ma:contentTypeVersion="14" ma:contentTypeDescription="Create a new document." ma:contentTypeScope="" ma:versionID="bafee470b9f9fe05c6cc607d2e408aae">
  <xsd:schema xmlns:xsd="http://www.w3.org/2001/XMLSchema" xmlns:xs="http://www.w3.org/2001/XMLSchema" xmlns:p="http://schemas.microsoft.com/office/2006/metadata/properties" xmlns:ns2="817de3ee-5c03-41f9-b65b-0ad9bc41fe71" xmlns:ns3="68136c12-97fd-45a7-a8db-fab4899afe62" targetNamespace="http://schemas.microsoft.com/office/2006/metadata/properties" ma:root="true" ma:fieldsID="0125b77ae0d6e303249f67eb00123f46" ns2:_="" ns3:_="">
    <xsd:import namespace="817de3ee-5c03-41f9-b65b-0ad9bc41fe71"/>
    <xsd:import namespace="68136c12-97fd-45a7-a8db-fab4899afe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7de3ee-5c03-41f9-b65b-0ad9bc41fe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8136c12-97fd-45a7-a8db-fab4899afe6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38c623ee-988a-4973-a199-1d372e64c008}" ma:internalName="TaxCatchAll" ma:showField="CatchAllData" ma:web="68136c12-97fd-45a7-a8db-fab4899afe62">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7DC623-F1DB-45B4-8170-E225BE53EEF5}">
  <ds:schemaRefs>
    <ds:schemaRef ds:uri="http://schemas.microsoft.com/sharepoint/v3/contenttype/forms"/>
  </ds:schemaRefs>
</ds:datastoreItem>
</file>

<file path=customXml/itemProps2.xml><?xml version="1.0" encoding="utf-8"?>
<ds:datastoreItem xmlns:ds="http://schemas.openxmlformats.org/officeDocument/2006/customXml" ds:itemID="{F5411DD1-619B-4773-88D7-972EF5BB08D3}">
  <ds:schemaRefs>
    <ds:schemaRef ds:uri="http://schemas.microsoft.com/office/2006/metadata/properties"/>
    <ds:schemaRef ds:uri="http://schemas.microsoft.com/office/infopath/2007/PartnerControls"/>
    <ds:schemaRef ds:uri="68136c12-97fd-45a7-a8db-fab4899afe62"/>
    <ds:schemaRef ds:uri="817de3ee-5c03-41f9-b65b-0ad9bc41fe71"/>
  </ds:schemaRefs>
</ds:datastoreItem>
</file>

<file path=customXml/itemProps3.xml><?xml version="1.0" encoding="utf-8"?>
<ds:datastoreItem xmlns:ds="http://schemas.openxmlformats.org/officeDocument/2006/customXml" ds:itemID="{B4C7BA12-9E88-4D80-9041-5F642BE98F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7de3ee-5c03-41f9-b65b-0ad9bc41fe71"/>
    <ds:schemaRef ds:uri="68136c12-97fd-45a7-a8db-fab4899af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731</TotalTime>
  <Words>2352</Words>
  <Application>Microsoft Office PowerPoint</Application>
  <PresentationFormat>Widescreen</PresentationFormat>
  <Paragraphs>157</Paragraphs>
  <Slides>22</Slides>
  <Notes>0</Notes>
  <HiddenSlides>0</HiddenSlides>
  <MMClips>4</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GradientRiseVTI</vt:lpstr>
      <vt:lpstr>Remembering Empire THe land beneath my feet</vt:lpstr>
      <vt:lpstr>THE LAND BENEATH MY FEET </vt:lpstr>
      <vt:lpstr>Introducing THE LAND BENEATH MY FEET </vt:lpstr>
      <vt:lpstr>  </vt:lpstr>
      <vt:lpstr>Trailer</vt:lpstr>
      <vt:lpstr>pétanque</vt:lpstr>
      <vt:lpstr>La pétanque</vt:lpstr>
      <vt:lpstr>Excerpt Focus: Opening radio scene</vt:lpstr>
      <vt:lpstr>Opening radio scene</vt:lpstr>
      <vt:lpstr>Opening radio scene</vt:lpstr>
      <vt:lpstr>Excerpt focus: a short memory</vt:lpstr>
      <vt:lpstr>Excerpt focus: a short memory</vt:lpstr>
      <vt:lpstr>a short memory</vt:lpstr>
      <vt:lpstr>Excerpt Focus: integrated just fine</vt:lpstr>
      <vt:lpstr>Excerpt Focus: integrated just fine</vt:lpstr>
      <vt:lpstr>The arrival of Monsieur blanc</vt:lpstr>
      <vt:lpstr>  The arrival of Monsieur blanc</vt:lpstr>
      <vt:lpstr>Excerpt focus: someone force you?</vt:lpstr>
      <vt:lpstr>Excerpt focus: someone force you?</vt:lpstr>
      <vt:lpstr>Excerpt Focus: I am from round here!</vt:lpstr>
      <vt:lpstr>Excerpt Focus: I am from round here!</vt:lpstr>
      <vt:lpstr>Reading guide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Remembering Empire Les Pieds tanqués</dc:title>
  <dc:creator>Harris, Ashley Dr (Literature &amp; Langs)</dc:creator>
  <cp:lastModifiedBy>Harris, Ashley Dr (Literature &amp; Langs)</cp:lastModifiedBy>
  <cp:revision>726</cp:revision>
  <dcterms:created xsi:type="dcterms:W3CDTF">2022-10-17T10:27:06Z</dcterms:created>
  <dcterms:modified xsi:type="dcterms:W3CDTF">2023-06-20T16:55:48Z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0x01010058E2D35551FD50429AA8A2CDC4ED3BA5</vt:lpwstr>
  </property>
  <property fmtid="{D5CDD505-2E9C-101B-9397-08002B2CF9AE}" pid="3" name="MediaServiceImageTags">
    <vt:lpwstr/>
  </property>
</Properties>
</file>