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9" r:id="rId4"/>
  </p:sldMasterIdLst>
  <p:notesMasterIdLst>
    <p:notesMasterId r:id="rId24"/>
  </p:notesMasterIdLst>
  <p:sldIdLst>
    <p:sldId id="256" r:id="rId5"/>
    <p:sldId id="259" r:id="rId6"/>
    <p:sldId id="294" r:id="rId7"/>
    <p:sldId id="298" r:id="rId8"/>
    <p:sldId id="275" r:id="rId9"/>
    <p:sldId id="299" r:id="rId10"/>
    <p:sldId id="283" r:id="rId11"/>
    <p:sldId id="258" r:id="rId12"/>
    <p:sldId id="282" r:id="rId13"/>
    <p:sldId id="300" r:id="rId14"/>
    <p:sldId id="273" r:id="rId15"/>
    <p:sldId id="284" r:id="rId16"/>
    <p:sldId id="274" r:id="rId17"/>
    <p:sldId id="285" r:id="rId18"/>
    <p:sldId id="301" r:id="rId19"/>
    <p:sldId id="261" r:id="rId20"/>
    <p:sldId id="267" r:id="rId21"/>
    <p:sldId id="270" r:id="rId22"/>
    <p:sldId id="28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A561A8-4262-1EB5-3E6D-98B1419B3ECF}" v="6" dt="2022-11-18T13:37:39.244"/>
    <p1510:client id="{17357D15-24FC-9AB7-18D3-B06D22A7B8D5}" v="505" dt="2023-06-20T09:32:33.469"/>
    <p1510:client id="{22B1DB78-BB8A-8722-A0A1-D50E77440515}" v="261" dt="2023-06-13T10:08:46.340"/>
    <p1510:client id="{31302AE3-61EC-683E-17BA-FBD67560AF5C}" v="4" dt="2023-05-07T19:26:37.001"/>
    <p1510:client id="{31685B4C-E31F-13B8-E7AF-608C8D92024B}" v="287" dt="2023-04-11T17:36:57.033"/>
    <p1510:client id="{3B9D28C2-6E6F-81C7-1F68-B16527BD8D70}" v="2" dt="2022-11-18T13:39:14.810"/>
    <p1510:client id="{585DF198-F734-7D4B-CCE6-AC32E1852903}" v="1" dt="2023-04-05T15:24:55.407"/>
    <p1510:client id="{72D8D864-EC29-82EE-21E0-2E8A810EF6E5}" v="12" dt="2022-11-22T18:50:49.575"/>
    <p1510:client id="{967F6366-E46E-E732-BED2-203D40F6D35F}" v="62" dt="2022-11-23T18:39:34.032"/>
    <p1510:client id="{AA36DBB8-873E-9A29-9483-55217CF5E107}" v="112" dt="2023-04-11T21:01:26.755"/>
    <p1510:client id="{AA44544E-2212-9E30-B5CB-0F8FC809FB4F}" v="42" dt="2022-11-30T11:42:41.755"/>
    <p1510:client id="{C947B318-0F96-AF22-76B3-443DB336F6D9}" v="449" dt="2022-11-24T19:08:15.696"/>
    <p1510:client id="{C9C37512-0129-3478-C9F4-66CF3D5D60B6}" v="142" dt="2023-06-12T16:31:44.510"/>
    <p1510:client id="{EA2E8AE1-7C22-8FE4-05CC-C5C27490E2B9}" v="2" dt="2023-05-01T08:44:47.618"/>
    <p1510:client id="{F9501392-C554-EC86-E1DA-0AA0B923BD20}" v="2" dt="2023-04-11T14:45:14.8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4"/>
  </p:normalViewPr>
  <p:slideViewPr>
    <p:cSldViewPr snapToGrid="0">
      <p:cViewPr varScale="1">
        <p:scale>
          <a:sx n="104" d="100"/>
          <a:sy n="104" d="100"/>
        </p:scale>
        <p:origin x="89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Harris" userId="S::ah116@stir.ac.uk::36c21015-4e64-4733-b3fb-96f4151e30d0" providerId="AD" clId="Web-{3B9D28C2-6E6F-81C7-1F68-B16527BD8D70}"/>
    <pc:docChg chg="modSld">
      <pc:chgData name="Ashley Harris" userId="S::ah116@stir.ac.uk::36c21015-4e64-4733-b3fb-96f4151e30d0" providerId="AD" clId="Web-{3B9D28C2-6E6F-81C7-1F68-B16527BD8D70}" dt="2022-11-18T13:39:14.810" v="1"/>
      <pc:docMkLst>
        <pc:docMk/>
      </pc:docMkLst>
      <pc:sldChg chg="addSp modSp">
        <pc:chgData name="Ashley Harris" userId="S::ah116@stir.ac.uk::36c21015-4e64-4733-b3fb-96f4151e30d0" providerId="AD" clId="Web-{3B9D28C2-6E6F-81C7-1F68-B16527BD8D70}" dt="2022-11-18T13:39:14.810" v="1"/>
        <pc:sldMkLst>
          <pc:docMk/>
          <pc:sldMk cId="1804536979" sldId="271"/>
        </pc:sldMkLst>
        <pc:spChg chg="mod">
          <ac:chgData name="Ashley Harris" userId="S::ah116@stir.ac.uk::36c21015-4e64-4733-b3fb-96f4151e30d0" providerId="AD" clId="Web-{3B9D28C2-6E6F-81C7-1F68-B16527BD8D70}" dt="2022-11-18T13:39:13.029" v="0" actId="1076"/>
          <ac:spMkLst>
            <pc:docMk/>
            <pc:sldMk cId="1804536979" sldId="271"/>
            <ac:spMk id="2" creationId="{77D7E63D-7027-8415-72EB-5ECCD605444A}"/>
          </ac:spMkLst>
        </pc:spChg>
        <pc:spChg chg="add">
          <ac:chgData name="Ashley Harris" userId="S::ah116@stir.ac.uk::36c21015-4e64-4733-b3fb-96f4151e30d0" providerId="AD" clId="Web-{3B9D28C2-6E6F-81C7-1F68-B16527BD8D70}" dt="2022-11-18T13:39:14.810" v="1"/>
          <ac:spMkLst>
            <pc:docMk/>
            <pc:sldMk cId="1804536979" sldId="271"/>
            <ac:spMk id="4" creationId="{293C173F-F517-D3A4-FA22-F0FC24370652}"/>
          </ac:spMkLst>
        </pc:spChg>
      </pc:sldChg>
    </pc:docChg>
  </pc:docChgLst>
  <pc:docChgLst>
    <pc:chgData name="ascott23@qub.ac.uk" userId="S::urn:spo:guest#ascott23@qub.ac.uk::" providerId="AD" clId="Web-{22B1DB78-BB8A-8722-A0A1-D50E77440515}"/>
    <pc:docChg chg="delSld modSld">
      <pc:chgData name="ascott23@qub.ac.uk" userId="S::urn:spo:guest#ascott23@qub.ac.uk::" providerId="AD" clId="Web-{22B1DB78-BB8A-8722-A0A1-D50E77440515}" dt="2023-06-13T10:08:45.887" v="265" actId="20577"/>
      <pc:docMkLst>
        <pc:docMk/>
      </pc:docMkLst>
      <pc:sldChg chg="modSp">
        <pc:chgData name="ascott23@qub.ac.uk" userId="S::urn:spo:guest#ascott23@qub.ac.uk::" providerId="AD" clId="Web-{22B1DB78-BB8A-8722-A0A1-D50E77440515}" dt="2023-06-13T09:42:14.518" v="15" actId="20577"/>
        <pc:sldMkLst>
          <pc:docMk/>
          <pc:sldMk cId="220940628" sldId="258"/>
        </pc:sldMkLst>
        <pc:spChg chg="mod">
          <ac:chgData name="ascott23@qub.ac.uk" userId="S::urn:spo:guest#ascott23@qub.ac.uk::" providerId="AD" clId="Web-{22B1DB78-BB8A-8722-A0A1-D50E77440515}" dt="2023-06-13T09:42:14.518" v="15" actId="20577"/>
          <ac:spMkLst>
            <pc:docMk/>
            <pc:sldMk cId="220940628" sldId="258"/>
            <ac:spMk id="3" creationId="{6FCDCA76-572E-602B-3F9C-4221D2CD5869}"/>
          </ac:spMkLst>
        </pc:spChg>
      </pc:sldChg>
      <pc:sldChg chg="modSp">
        <pc:chgData name="ascott23@qub.ac.uk" userId="S::urn:spo:guest#ascott23@qub.ac.uk::" providerId="AD" clId="Web-{22B1DB78-BB8A-8722-A0A1-D50E77440515}" dt="2023-06-13T10:08:09.104" v="243" actId="20577"/>
        <pc:sldMkLst>
          <pc:docMk/>
          <pc:sldMk cId="603555596" sldId="261"/>
        </pc:sldMkLst>
        <pc:spChg chg="mod">
          <ac:chgData name="ascott23@qub.ac.uk" userId="S::urn:spo:guest#ascott23@qub.ac.uk::" providerId="AD" clId="Web-{22B1DB78-BB8A-8722-A0A1-D50E77440515}" dt="2023-06-13T10:07:57.604" v="236" actId="20577"/>
          <ac:spMkLst>
            <pc:docMk/>
            <pc:sldMk cId="603555596" sldId="261"/>
            <ac:spMk id="2" creationId="{77D7E63D-7027-8415-72EB-5ECCD605444A}"/>
          </ac:spMkLst>
        </pc:spChg>
        <pc:spChg chg="mod">
          <ac:chgData name="ascott23@qub.ac.uk" userId="S::urn:spo:guest#ascott23@qub.ac.uk::" providerId="AD" clId="Web-{22B1DB78-BB8A-8722-A0A1-D50E77440515}" dt="2023-06-13T10:08:09.104" v="243" actId="20577"/>
          <ac:spMkLst>
            <pc:docMk/>
            <pc:sldMk cId="603555596" sldId="261"/>
            <ac:spMk id="3" creationId="{6FCDCA76-572E-602B-3F9C-4221D2CD5869}"/>
          </ac:spMkLst>
        </pc:spChg>
      </pc:sldChg>
      <pc:sldChg chg="modSp">
        <pc:chgData name="ascott23@qub.ac.uk" userId="S::urn:spo:guest#ascott23@qub.ac.uk::" providerId="AD" clId="Web-{22B1DB78-BB8A-8722-A0A1-D50E77440515}" dt="2023-06-13T10:08:26.449" v="251" actId="20577"/>
        <pc:sldMkLst>
          <pc:docMk/>
          <pc:sldMk cId="2395040471" sldId="270"/>
        </pc:sldMkLst>
        <pc:spChg chg="mod">
          <ac:chgData name="ascott23@qub.ac.uk" userId="S::urn:spo:guest#ascott23@qub.ac.uk::" providerId="AD" clId="Web-{22B1DB78-BB8A-8722-A0A1-D50E77440515}" dt="2023-06-13T10:08:26.449" v="251" actId="20577"/>
          <ac:spMkLst>
            <pc:docMk/>
            <pc:sldMk cId="2395040471" sldId="270"/>
            <ac:spMk id="3" creationId="{6FCDCA76-572E-602B-3F9C-4221D2CD5869}"/>
          </ac:spMkLst>
        </pc:spChg>
      </pc:sldChg>
      <pc:sldChg chg="del">
        <pc:chgData name="ascott23@qub.ac.uk" userId="S::urn:spo:guest#ascott23@qub.ac.uk::" providerId="AD" clId="Web-{22B1DB78-BB8A-8722-A0A1-D50E77440515}" dt="2023-06-13T09:45:24.792" v="53"/>
        <pc:sldMkLst>
          <pc:docMk/>
          <pc:sldMk cId="3349291254" sldId="272"/>
        </pc:sldMkLst>
      </pc:sldChg>
      <pc:sldChg chg="modSp">
        <pc:chgData name="ascott23@qub.ac.uk" userId="S::urn:spo:guest#ascott23@qub.ac.uk::" providerId="AD" clId="Web-{22B1DB78-BB8A-8722-A0A1-D50E77440515}" dt="2023-06-13T09:45:16.120" v="52" actId="20577"/>
        <pc:sldMkLst>
          <pc:docMk/>
          <pc:sldMk cId="289013507" sldId="273"/>
        </pc:sldMkLst>
        <pc:spChg chg="mod">
          <ac:chgData name="ascott23@qub.ac.uk" userId="S::urn:spo:guest#ascott23@qub.ac.uk::" providerId="AD" clId="Web-{22B1DB78-BB8A-8722-A0A1-D50E77440515}" dt="2023-06-13T09:45:16.120" v="52" actId="20577"/>
          <ac:spMkLst>
            <pc:docMk/>
            <pc:sldMk cId="289013507" sldId="273"/>
            <ac:spMk id="3" creationId="{6FCDCA76-572E-602B-3F9C-4221D2CD5869}"/>
          </ac:spMkLst>
        </pc:spChg>
      </pc:sldChg>
      <pc:sldChg chg="modSp">
        <pc:chgData name="ascott23@qub.ac.uk" userId="S::urn:spo:guest#ascott23@qub.ac.uk::" providerId="AD" clId="Web-{22B1DB78-BB8A-8722-A0A1-D50E77440515}" dt="2023-06-13T09:55:38.836" v="123" actId="20577"/>
        <pc:sldMkLst>
          <pc:docMk/>
          <pc:sldMk cId="347509586" sldId="274"/>
        </pc:sldMkLst>
        <pc:spChg chg="mod">
          <ac:chgData name="ascott23@qub.ac.uk" userId="S::urn:spo:guest#ascott23@qub.ac.uk::" providerId="AD" clId="Web-{22B1DB78-BB8A-8722-A0A1-D50E77440515}" dt="2023-06-13T09:55:38.836" v="123" actId="20577"/>
          <ac:spMkLst>
            <pc:docMk/>
            <pc:sldMk cId="347509586" sldId="274"/>
            <ac:spMk id="3" creationId="{6FCDCA76-572E-602B-3F9C-4221D2CD5869}"/>
          </ac:spMkLst>
        </pc:spChg>
      </pc:sldChg>
      <pc:sldChg chg="modSp">
        <pc:chgData name="ascott23@qub.ac.uk" userId="S::urn:spo:guest#ascott23@qub.ac.uk::" providerId="AD" clId="Web-{22B1DB78-BB8A-8722-A0A1-D50E77440515}" dt="2023-06-13T09:43:45.866" v="34" actId="20577"/>
        <pc:sldMkLst>
          <pc:docMk/>
          <pc:sldMk cId="3019119894" sldId="282"/>
        </pc:sldMkLst>
        <pc:spChg chg="mod">
          <ac:chgData name="ascott23@qub.ac.uk" userId="S::urn:spo:guest#ascott23@qub.ac.uk::" providerId="AD" clId="Web-{22B1DB78-BB8A-8722-A0A1-D50E77440515}" dt="2023-06-13T09:43:45.866" v="34" actId="20577"/>
          <ac:spMkLst>
            <pc:docMk/>
            <pc:sldMk cId="3019119894" sldId="282"/>
            <ac:spMk id="3" creationId="{6FCDCA76-572E-602B-3F9C-4221D2CD5869}"/>
          </ac:spMkLst>
        </pc:spChg>
      </pc:sldChg>
      <pc:sldChg chg="modSp">
        <pc:chgData name="ascott23@qub.ac.uk" userId="S::urn:spo:guest#ascott23@qub.ac.uk::" providerId="AD" clId="Web-{22B1DB78-BB8A-8722-A0A1-D50E77440515}" dt="2023-06-13T09:40:35.529" v="0" actId="20577"/>
        <pc:sldMkLst>
          <pc:docMk/>
          <pc:sldMk cId="4151052763" sldId="283"/>
        </pc:sldMkLst>
        <pc:spChg chg="mod">
          <ac:chgData name="ascott23@qub.ac.uk" userId="S::urn:spo:guest#ascott23@qub.ac.uk::" providerId="AD" clId="Web-{22B1DB78-BB8A-8722-A0A1-D50E77440515}" dt="2023-06-13T09:40:35.529" v="0" actId="20577"/>
          <ac:spMkLst>
            <pc:docMk/>
            <pc:sldMk cId="4151052763" sldId="283"/>
            <ac:spMk id="2" creationId="{77D7E63D-7027-8415-72EB-5ECCD605444A}"/>
          </ac:spMkLst>
        </pc:spChg>
      </pc:sldChg>
      <pc:sldChg chg="modSp">
        <pc:chgData name="ascott23@qub.ac.uk" userId="S::urn:spo:guest#ascott23@qub.ac.uk::" providerId="AD" clId="Web-{22B1DB78-BB8A-8722-A0A1-D50E77440515}" dt="2023-06-13T10:04:44.439" v="208" actId="20577"/>
        <pc:sldMkLst>
          <pc:docMk/>
          <pc:sldMk cId="164690759" sldId="285"/>
        </pc:sldMkLst>
        <pc:spChg chg="mod">
          <ac:chgData name="ascott23@qub.ac.uk" userId="S::urn:spo:guest#ascott23@qub.ac.uk::" providerId="AD" clId="Web-{22B1DB78-BB8A-8722-A0A1-D50E77440515}" dt="2023-06-13T10:04:44.439" v="208" actId="20577"/>
          <ac:spMkLst>
            <pc:docMk/>
            <pc:sldMk cId="164690759" sldId="285"/>
            <ac:spMk id="3" creationId="{6FCDCA76-572E-602B-3F9C-4221D2CD5869}"/>
          </ac:spMkLst>
        </pc:spChg>
      </pc:sldChg>
      <pc:sldChg chg="modSp">
        <pc:chgData name="ascott23@qub.ac.uk" userId="S::urn:spo:guest#ascott23@qub.ac.uk::" providerId="AD" clId="Web-{22B1DB78-BB8A-8722-A0A1-D50E77440515}" dt="2023-06-13T10:08:45.887" v="265" actId="20577"/>
        <pc:sldMkLst>
          <pc:docMk/>
          <pc:sldMk cId="1615356905" sldId="286"/>
        </pc:sldMkLst>
        <pc:spChg chg="mod">
          <ac:chgData name="ascott23@qub.ac.uk" userId="S::urn:spo:guest#ascott23@qub.ac.uk::" providerId="AD" clId="Web-{22B1DB78-BB8A-8722-A0A1-D50E77440515}" dt="2023-06-13T10:08:35.621" v="254" actId="20577"/>
          <ac:spMkLst>
            <pc:docMk/>
            <pc:sldMk cId="1615356905" sldId="286"/>
            <ac:spMk id="2" creationId="{77D7E63D-7027-8415-72EB-5ECCD605444A}"/>
          </ac:spMkLst>
        </pc:spChg>
        <pc:spChg chg="mod">
          <ac:chgData name="ascott23@qub.ac.uk" userId="S::urn:spo:guest#ascott23@qub.ac.uk::" providerId="AD" clId="Web-{22B1DB78-BB8A-8722-A0A1-D50E77440515}" dt="2023-06-13T10:08:45.887" v="265" actId="20577"/>
          <ac:spMkLst>
            <pc:docMk/>
            <pc:sldMk cId="1615356905" sldId="286"/>
            <ac:spMk id="3" creationId="{6FCDCA76-572E-602B-3F9C-4221D2CD5869}"/>
          </ac:spMkLst>
        </pc:spChg>
      </pc:sldChg>
      <pc:sldChg chg="modSp">
        <pc:chgData name="ascott23@qub.ac.uk" userId="S::urn:spo:guest#ascott23@qub.ac.uk::" providerId="AD" clId="Web-{22B1DB78-BB8A-8722-A0A1-D50E77440515}" dt="2023-06-13T10:05:33.097" v="227" actId="20577"/>
        <pc:sldMkLst>
          <pc:docMk/>
          <pc:sldMk cId="3599399048" sldId="301"/>
        </pc:sldMkLst>
        <pc:spChg chg="mod">
          <ac:chgData name="ascott23@qub.ac.uk" userId="S::urn:spo:guest#ascott23@qub.ac.uk::" providerId="AD" clId="Web-{22B1DB78-BB8A-8722-A0A1-D50E77440515}" dt="2023-06-13T10:05:33.097" v="227" actId="20577"/>
          <ac:spMkLst>
            <pc:docMk/>
            <pc:sldMk cId="3599399048" sldId="301"/>
            <ac:spMk id="3" creationId="{6FCDCA76-572E-602B-3F9C-4221D2CD5869}"/>
          </ac:spMkLst>
        </pc:spChg>
      </pc:sldChg>
    </pc:docChg>
  </pc:docChgLst>
  <pc:docChgLst>
    <pc:chgData name="Ashley Harris" userId="S::ah116@stir.ac.uk::36c21015-4e64-4733-b3fb-96f4151e30d0" providerId="AD" clId="Web-{05A561A8-4262-1EB5-3E6D-98B1419B3ECF}"/>
    <pc:docChg chg="modSld">
      <pc:chgData name="Ashley Harris" userId="S::ah116@stir.ac.uk::36c21015-4e64-4733-b3fb-96f4151e30d0" providerId="AD" clId="Web-{05A561A8-4262-1EB5-3E6D-98B1419B3ECF}" dt="2022-11-18T13:37:39.244" v="4" actId="1076"/>
      <pc:docMkLst>
        <pc:docMk/>
      </pc:docMkLst>
      <pc:sldChg chg="modSp">
        <pc:chgData name="Ashley Harris" userId="S::ah116@stir.ac.uk::36c21015-4e64-4733-b3fb-96f4151e30d0" providerId="AD" clId="Web-{05A561A8-4262-1EB5-3E6D-98B1419B3ECF}" dt="2022-11-18T13:37:39.244" v="4" actId="1076"/>
        <pc:sldMkLst>
          <pc:docMk/>
          <pc:sldMk cId="1804536979" sldId="271"/>
        </pc:sldMkLst>
        <pc:spChg chg="mod">
          <ac:chgData name="Ashley Harris" userId="S::ah116@stir.ac.uk::36c21015-4e64-4733-b3fb-96f4151e30d0" providerId="AD" clId="Web-{05A561A8-4262-1EB5-3E6D-98B1419B3ECF}" dt="2022-11-18T13:37:39.244" v="4" actId="1076"/>
          <ac:spMkLst>
            <pc:docMk/>
            <pc:sldMk cId="1804536979" sldId="271"/>
            <ac:spMk id="2" creationId="{77D7E63D-7027-8415-72EB-5ECCD605444A}"/>
          </ac:spMkLst>
        </pc:spChg>
        <pc:spChg chg="mod">
          <ac:chgData name="Ashley Harris" userId="S::ah116@stir.ac.uk::36c21015-4e64-4733-b3fb-96f4151e30d0" providerId="AD" clId="Web-{05A561A8-4262-1EB5-3E6D-98B1419B3ECF}" dt="2022-11-18T13:37:37.291" v="3" actId="20577"/>
          <ac:spMkLst>
            <pc:docMk/>
            <pc:sldMk cId="1804536979" sldId="271"/>
            <ac:spMk id="3" creationId="{6FCDCA76-572E-602B-3F9C-4221D2CD5869}"/>
          </ac:spMkLst>
        </pc:spChg>
      </pc:sldChg>
    </pc:docChg>
  </pc:docChgLst>
  <pc:docChgLst>
    <pc:chgData name="Ashley Harris" userId="S::ah116@stir.ac.uk::36c21015-4e64-4733-b3fb-96f4151e30d0" providerId="AD" clId="Web-{AA44544E-2212-9E30-B5CB-0F8FC809FB4F}"/>
    <pc:docChg chg="modSld">
      <pc:chgData name="Ashley Harris" userId="S::ah116@stir.ac.uk::36c21015-4e64-4733-b3fb-96f4151e30d0" providerId="AD" clId="Web-{AA44544E-2212-9E30-B5CB-0F8FC809FB4F}" dt="2022-11-30T11:42:41.755" v="37" actId="20577"/>
      <pc:docMkLst>
        <pc:docMk/>
      </pc:docMkLst>
      <pc:sldChg chg="modSp">
        <pc:chgData name="Ashley Harris" userId="S::ah116@stir.ac.uk::36c21015-4e64-4733-b3fb-96f4151e30d0" providerId="AD" clId="Web-{AA44544E-2212-9E30-B5CB-0F8FC809FB4F}" dt="2022-11-30T11:34:34.207" v="4" actId="20577"/>
        <pc:sldMkLst>
          <pc:docMk/>
          <pc:sldMk cId="220940628" sldId="258"/>
        </pc:sldMkLst>
        <pc:spChg chg="mod">
          <ac:chgData name="Ashley Harris" userId="S::ah116@stir.ac.uk::36c21015-4e64-4733-b3fb-96f4151e30d0" providerId="AD" clId="Web-{AA44544E-2212-9E30-B5CB-0F8FC809FB4F}" dt="2022-11-30T11:34:34.207" v="4" actId="20577"/>
          <ac:spMkLst>
            <pc:docMk/>
            <pc:sldMk cId="220940628" sldId="258"/>
            <ac:spMk id="3" creationId="{6FCDCA76-572E-602B-3F9C-4221D2CD5869}"/>
          </ac:spMkLst>
        </pc:spChg>
      </pc:sldChg>
      <pc:sldChg chg="modSp">
        <pc:chgData name="Ashley Harris" userId="S::ah116@stir.ac.uk::36c21015-4e64-4733-b3fb-96f4151e30d0" providerId="AD" clId="Web-{AA44544E-2212-9E30-B5CB-0F8FC809FB4F}" dt="2022-11-30T11:35:07.614" v="18" actId="20577"/>
        <pc:sldMkLst>
          <pc:docMk/>
          <pc:sldMk cId="347509586" sldId="274"/>
        </pc:sldMkLst>
        <pc:spChg chg="mod">
          <ac:chgData name="Ashley Harris" userId="S::ah116@stir.ac.uk::36c21015-4e64-4733-b3fb-96f4151e30d0" providerId="AD" clId="Web-{AA44544E-2212-9E30-B5CB-0F8FC809FB4F}" dt="2022-11-30T11:35:07.614" v="18" actId="20577"/>
          <ac:spMkLst>
            <pc:docMk/>
            <pc:sldMk cId="347509586" sldId="274"/>
            <ac:spMk id="3" creationId="{6FCDCA76-572E-602B-3F9C-4221D2CD5869}"/>
          </ac:spMkLst>
        </pc:spChg>
      </pc:sldChg>
      <pc:sldChg chg="modSp">
        <pc:chgData name="Ashley Harris" userId="S::ah116@stir.ac.uk::36c21015-4e64-4733-b3fb-96f4151e30d0" providerId="AD" clId="Web-{AA44544E-2212-9E30-B5CB-0F8FC809FB4F}" dt="2022-11-30T11:42:41.755" v="37" actId="20577"/>
        <pc:sldMkLst>
          <pc:docMk/>
          <pc:sldMk cId="2950669981" sldId="280"/>
        </pc:sldMkLst>
        <pc:spChg chg="mod">
          <ac:chgData name="Ashley Harris" userId="S::ah116@stir.ac.uk::36c21015-4e64-4733-b3fb-96f4151e30d0" providerId="AD" clId="Web-{AA44544E-2212-9E30-B5CB-0F8FC809FB4F}" dt="2022-11-30T11:42:41.755" v="37" actId="20577"/>
          <ac:spMkLst>
            <pc:docMk/>
            <pc:sldMk cId="2950669981" sldId="280"/>
            <ac:spMk id="3" creationId="{6FCDCA76-572E-602B-3F9C-4221D2CD5869}"/>
          </ac:spMkLst>
        </pc:spChg>
      </pc:sldChg>
      <pc:sldChg chg="modSp">
        <pc:chgData name="Ashley Harris" userId="S::ah116@stir.ac.uk::36c21015-4e64-4733-b3fb-96f4151e30d0" providerId="AD" clId="Web-{AA44544E-2212-9E30-B5CB-0F8FC809FB4F}" dt="2022-11-30T11:34:51.504" v="12" actId="20577"/>
        <pc:sldMkLst>
          <pc:docMk/>
          <pc:sldMk cId="881120633" sldId="284"/>
        </pc:sldMkLst>
        <pc:spChg chg="mod">
          <ac:chgData name="Ashley Harris" userId="S::ah116@stir.ac.uk::36c21015-4e64-4733-b3fb-96f4151e30d0" providerId="AD" clId="Web-{AA44544E-2212-9E30-B5CB-0F8FC809FB4F}" dt="2022-11-30T11:34:51.504" v="12" actId="20577"/>
          <ac:spMkLst>
            <pc:docMk/>
            <pc:sldMk cId="881120633" sldId="284"/>
            <ac:spMk id="3" creationId="{6FCDCA76-572E-602B-3F9C-4221D2CD5869}"/>
          </ac:spMkLst>
        </pc:spChg>
      </pc:sldChg>
      <pc:sldChg chg="modSp">
        <pc:chgData name="Ashley Harris" userId="S::ah116@stir.ac.uk::36c21015-4e64-4733-b3fb-96f4151e30d0" providerId="AD" clId="Web-{AA44544E-2212-9E30-B5CB-0F8FC809FB4F}" dt="2022-11-30T11:35:25.333" v="24" actId="20577"/>
        <pc:sldMkLst>
          <pc:docMk/>
          <pc:sldMk cId="164690759" sldId="285"/>
        </pc:sldMkLst>
        <pc:spChg chg="mod">
          <ac:chgData name="Ashley Harris" userId="S::ah116@stir.ac.uk::36c21015-4e64-4733-b3fb-96f4151e30d0" providerId="AD" clId="Web-{AA44544E-2212-9E30-B5CB-0F8FC809FB4F}" dt="2022-11-30T11:35:25.333" v="24" actId="20577"/>
          <ac:spMkLst>
            <pc:docMk/>
            <pc:sldMk cId="164690759" sldId="285"/>
            <ac:spMk id="3" creationId="{6FCDCA76-572E-602B-3F9C-4221D2CD5869}"/>
          </ac:spMkLst>
        </pc:spChg>
      </pc:sldChg>
    </pc:docChg>
  </pc:docChgLst>
  <pc:docChgLst>
    <pc:chgData name="Fiona Barclay" userId="S::fb10@stir.ac.uk::1a9de9fe-3dd9-46c7-90de-ddfb8131350a" providerId="AD" clId="Web-{31685B4C-E31F-13B8-E7AF-608C8D92024B}"/>
    <pc:docChg chg="modSld">
      <pc:chgData name="Fiona Barclay" userId="S::fb10@stir.ac.uk::1a9de9fe-3dd9-46c7-90de-ddfb8131350a" providerId="AD" clId="Web-{31685B4C-E31F-13B8-E7AF-608C8D92024B}" dt="2023-04-11T17:36:57.033" v="286" actId="20577"/>
      <pc:docMkLst>
        <pc:docMk/>
      </pc:docMkLst>
      <pc:sldChg chg="modSp">
        <pc:chgData name="Fiona Barclay" userId="S::fb10@stir.ac.uk::1a9de9fe-3dd9-46c7-90de-ddfb8131350a" providerId="AD" clId="Web-{31685B4C-E31F-13B8-E7AF-608C8D92024B}" dt="2023-04-11T17:31:27.511" v="96" actId="20577"/>
        <pc:sldMkLst>
          <pc:docMk/>
          <pc:sldMk cId="220940628" sldId="258"/>
        </pc:sldMkLst>
        <pc:spChg chg="mod">
          <ac:chgData name="Fiona Barclay" userId="S::fb10@stir.ac.uk::1a9de9fe-3dd9-46c7-90de-ddfb8131350a" providerId="AD" clId="Web-{31685B4C-E31F-13B8-E7AF-608C8D92024B}" dt="2023-04-11T17:31:27.511" v="96" actId="20577"/>
          <ac:spMkLst>
            <pc:docMk/>
            <pc:sldMk cId="220940628" sldId="258"/>
            <ac:spMk id="3" creationId="{6FCDCA76-572E-602B-3F9C-4221D2CD5869}"/>
          </ac:spMkLst>
        </pc:spChg>
      </pc:sldChg>
      <pc:sldChg chg="modSp">
        <pc:chgData name="Fiona Barclay" userId="S::fb10@stir.ac.uk::1a9de9fe-3dd9-46c7-90de-ddfb8131350a" providerId="AD" clId="Web-{31685B4C-E31F-13B8-E7AF-608C8D92024B}" dt="2023-04-11T17:35:05.744" v="200" actId="20577"/>
        <pc:sldMkLst>
          <pc:docMk/>
          <pc:sldMk cId="603555596" sldId="261"/>
        </pc:sldMkLst>
        <pc:spChg chg="mod">
          <ac:chgData name="Fiona Barclay" userId="S::fb10@stir.ac.uk::1a9de9fe-3dd9-46c7-90de-ddfb8131350a" providerId="AD" clId="Web-{31685B4C-E31F-13B8-E7AF-608C8D92024B}" dt="2023-04-11T17:35:05.744" v="200" actId="20577"/>
          <ac:spMkLst>
            <pc:docMk/>
            <pc:sldMk cId="603555596" sldId="261"/>
            <ac:spMk id="3" creationId="{6FCDCA76-572E-602B-3F9C-4221D2CD5869}"/>
          </ac:spMkLst>
        </pc:spChg>
      </pc:sldChg>
      <pc:sldChg chg="modSp">
        <pc:chgData name="Fiona Barclay" userId="S::fb10@stir.ac.uk::1a9de9fe-3dd9-46c7-90de-ddfb8131350a" providerId="AD" clId="Web-{31685B4C-E31F-13B8-E7AF-608C8D92024B}" dt="2023-04-11T17:33:38.566" v="164" actId="20577"/>
        <pc:sldMkLst>
          <pc:docMk/>
          <pc:sldMk cId="3349291254" sldId="272"/>
        </pc:sldMkLst>
        <pc:spChg chg="mod">
          <ac:chgData name="Fiona Barclay" userId="S::fb10@stir.ac.uk::1a9de9fe-3dd9-46c7-90de-ddfb8131350a" providerId="AD" clId="Web-{31685B4C-E31F-13B8-E7AF-608C8D92024B}" dt="2023-04-11T17:33:38.566" v="164" actId="20577"/>
          <ac:spMkLst>
            <pc:docMk/>
            <pc:sldMk cId="3349291254" sldId="272"/>
            <ac:spMk id="3" creationId="{6FCDCA76-572E-602B-3F9C-4221D2CD5869}"/>
          </ac:spMkLst>
        </pc:spChg>
      </pc:sldChg>
      <pc:sldChg chg="modSp">
        <pc:chgData name="Fiona Barclay" userId="S::fb10@stir.ac.uk::1a9de9fe-3dd9-46c7-90de-ddfb8131350a" providerId="AD" clId="Web-{31685B4C-E31F-13B8-E7AF-608C8D92024B}" dt="2023-04-11T17:32:59.048" v="151" actId="20577"/>
        <pc:sldMkLst>
          <pc:docMk/>
          <pc:sldMk cId="289013507" sldId="273"/>
        </pc:sldMkLst>
        <pc:spChg chg="mod">
          <ac:chgData name="Fiona Barclay" userId="S::fb10@stir.ac.uk::1a9de9fe-3dd9-46c7-90de-ddfb8131350a" providerId="AD" clId="Web-{31685B4C-E31F-13B8-E7AF-608C8D92024B}" dt="2023-04-11T17:32:59.048" v="151" actId="20577"/>
          <ac:spMkLst>
            <pc:docMk/>
            <pc:sldMk cId="289013507" sldId="273"/>
            <ac:spMk id="3" creationId="{6FCDCA76-572E-602B-3F9C-4221D2CD5869}"/>
          </ac:spMkLst>
        </pc:spChg>
      </pc:sldChg>
      <pc:sldChg chg="modSp">
        <pc:chgData name="Fiona Barclay" userId="S::fb10@stir.ac.uk::1a9de9fe-3dd9-46c7-90de-ddfb8131350a" providerId="AD" clId="Web-{31685B4C-E31F-13B8-E7AF-608C8D92024B}" dt="2023-04-11T17:33:54.020" v="177" actId="20577"/>
        <pc:sldMkLst>
          <pc:docMk/>
          <pc:sldMk cId="347509586" sldId="274"/>
        </pc:sldMkLst>
        <pc:spChg chg="mod">
          <ac:chgData name="Fiona Barclay" userId="S::fb10@stir.ac.uk::1a9de9fe-3dd9-46c7-90de-ddfb8131350a" providerId="AD" clId="Web-{31685B4C-E31F-13B8-E7AF-608C8D92024B}" dt="2023-04-11T17:33:54.020" v="177" actId="20577"/>
          <ac:spMkLst>
            <pc:docMk/>
            <pc:sldMk cId="347509586" sldId="274"/>
            <ac:spMk id="3" creationId="{6FCDCA76-572E-602B-3F9C-4221D2CD5869}"/>
          </ac:spMkLst>
        </pc:spChg>
      </pc:sldChg>
      <pc:sldChg chg="modSp">
        <pc:chgData name="Fiona Barclay" userId="S::fb10@stir.ac.uk::1a9de9fe-3dd9-46c7-90de-ddfb8131350a" providerId="AD" clId="Web-{31685B4C-E31F-13B8-E7AF-608C8D92024B}" dt="2023-04-11T17:31:11.213" v="90" actId="20577"/>
        <pc:sldMkLst>
          <pc:docMk/>
          <pc:sldMk cId="4151052763" sldId="283"/>
        </pc:sldMkLst>
        <pc:spChg chg="mod">
          <ac:chgData name="Fiona Barclay" userId="S::fb10@stir.ac.uk::1a9de9fe-3dd9-46c7-90de-ddfb8131350a" providerId="AD" clId="Web-{31685B4C-E31F-13B8-E7AF-608C8D92024B}" dt="2023-04-11T17:31:11.213" v="90" actId="20577"/>
          <ac:spMkLst>
            <pc:docMk/>
            <pc:sldMk cId="4151052763" sldId="283"/>
            <ac:spMk id="3" creationId="{6FCDCA76-572E-602B-3F9C-4221D2CD5869}"/>
          </ac:spMkLst>
        </pc:spChg>
      </pc:sldChg>
      <pc:sldChg chg="modSp">
        <pc:chgData name="Fiona Barclay" userId="S::fb10@stir.ac.uk::1a9de9fe-3dd9-46c7-90de-ddfb8131350a" providerId="AD" clId="Web-{31685B4C-E31F-13B8-E7AF-608C8D92024B}" dt="2023-04-11T17:33:19.643" v="158" actId="20577"/>
        <pc:sldMkLst>
          <pc:docMk/>
          <pc:sldMk cId="881120633" sldId="284"/>
        </pc:sldMkLst>
        <pc:spChg chg="mod">
          <ac:chgData name="Fiona Barclay" userId="S::fb10@stir.ac.uk::1a9de9fe-3dd9-46c7-90de-ddfb8131350a" providerId="AD" clId="Web-{31685B4C-E31F-13B8-E7AF-608C8D92024B}" dt="2023-04-11T17:33:19.643" v="158" actId="20577"/>
          <ac:spMkLst>
            <pc:docMk/>
            <pc:sldMk cId="881120633" sldId="284"/>
            <ac:spMk id="3" creationId="{6FCDCA76-572E-602B-3F9C-4221D2CD5869}"/>
          </ac:spMkLst>
        </pc:spChg>
      </pc:sldChg>
      <pc:sldChg chg="modSp">
        <pc:chgData name="Fiona Barclay" userId="S::fb10@stir.ac.uk::1a9de9fe-3dd9-46c7-90de-ddfb8131350a" providerId="AD" clId="Web-{31685B4C-E31F-13B8-E7AF-608C8D92024B}" dt="2023-04-11T17:33:58.521" v="178" actId="20577"/>
        <pc:sldMkLst>
          <pc:docMk/>
          <pc:sldMk cId="164690759" sldId="285"/>
        </pc:sldMkLst>
        <pc:spChg chg="mod">
          <ac:chgData name="Fiona Barclay" userId="S::fb10@stir.ac.uk::1a9de9fe-3dd9-46c7-90de-ddfb8131350a" providerId="AD" clId="Web-{31685B4C-E31F-13B8-E7AF-608C8D92024B}" dt="2023-04-11T17:33:58.521" v="178" actId="20577"/>
          <ac:spMkLst>
            <pc:docMk/>
            <pc:sldMk cId="164690759" sldId="285"/>
            <ac:spMk id="3" creationId="{6FCDCA76-572E-602B-3F9C-4221D2CD5869}"/>
          </ac:spMkLst>
        </pc:spChg>
      </pc:sldChg>
      <pc:sldChg chg="modSp">
        <pc:chgData name="Fiona Barclay" userId="S::fb10@stir.ac.uk::1a9de9fe-3dd9-46c7-90de-ddfb8131350a" providerId="AD" clId="Web-{31685B4C-E31F-13B8-E7AF-608C8D92024B}" dt="2023-04-11T17:36:57.033" v="286" actId="20577"/>
        <pc:sldMkLst>
          <pc:docMk/>
          <pc:sldMk cId="1615356905" sldId="286"/>
        </pc:sldMkLst>
        <pc:spChg chg="mod">
          <ac:chgData name="Fiona Barclay" userId="S::fb10@stir.ac.uk::1a9de9fe-3dd9-46c7-90de-ddfb8131350a" providerId="AD" clId="Web-{31685B4C-E31F-13B8-E7AF-608C8D92024B}" dt="2023-04-11T17:36:52.985" v="284" actId="1076"/>
          <ac:spMkLst>
            <pc:docMk/>
            <pc:sldMk cId="1615356905" sldId="286"/>
            <ac:spMk id="2" creationId="{77D7E63D-7027-8415-72EB-5ECCD605444A}"/>
          </ac:spMkLst>
        </pc:spChg>
        <pc:spChg chg="mod">
          <ac:chgData name="Fiona Barclay" userId="S::fb10@stir.ac.uk::1a9de9fe-3dd9-46c7-90de-ddfb8131350a" providerId="AD" clId="Web-{31685B4C-E31F-13B8-E7AF-608C8D92024B}" dt="2023-04-11T17:36:57.033" v="286" actId="20577"/>
          <ac:spMkLst>
            <pc:docMk/>
            <pc:sldMk cId="1615356905" sldId="286"/>
            <ac:spMk id="3" creationId="{6FCDCA76-572E-602B-3F9C-4221D2CD5869}"/>
          </ac:spMkLst>
        </pc:spChg>
      </pc:sldChg>
      <pc:sldChg chg="modSp">
        <pc:chgData name="Fiona Barclay" userId="S::fb10@stir.ac.uk::1a9de9fe-3dd9-46c7-90de-ddfb8131350a" providerId="AD" clId="Web-{31685B4C-E31F-13B8-E7AF-608C8D92024B}" dt="2023-04-11T17:21:24.408" v="56" actId="20577"/>
        <pc:sldMkLst>
          <pc:docMk/>
          <pc:sldMk cId="3239803178" sldId="294"/>
        </pc:sldMkLst>
        <pc:spChg chg="mod">
          <ac:chgData name="Fiona Barclay" userId="S::fb10@stir.ac.uk::1a9de9fe-3dd9-46c7-90de-ddfb8131350a" providerId="AD" clId="Web-{31685B4C-E31F-13B8-E7AF-608C8D92024B}" dt="2023-04-11T17:21:03.391" v="49" actId="1076"/>
          <ac:spMkLst>
            <pc:docMk/>
            <pc:sldMk cId="3239803178" sldId="294"/>
            <ac:spMk id="2" creationId="{77D7E63D-7027-8415-72EB-5ECCD605444A}"/>
          </ac:spMkLst>
        </pc:spChg>
        <pc:spChg chg="mod">
          <ac:chgData name="Fiona Barclay" userId="S::fb10@stir.ac.uk::1a9de9fe-3dd9-46c7-90de-ddfb8131350a" providerId="AD" clId="Web-{31685B4C-E31F-13B8-E7AF-608C8D92024B}" dt="2023-04-11T17:21:24.408" v="56" actId="20577"/>
          <ac:spMkLst>
            <pc:docMk/>
            <pc:sldMk cId="3239803178" sldId="294"/>
            <ac:spMk id="3" creationId="{6FCDCA76-572E-602B-3F9C-4221D2CD5869}"/>
          </ac:spMkLst>
        </pc:spChg>
      </pc:sldChg>
      <pc:sldChg chg="modSp">
        <pc:chgData name="Fiona Barclay" userId="S::fb10@stir.ac.uk::1a9de9fe-3dd9-46c7-90de-ddfb8131350a" providerId="AD" clId="Web-{31685B4C-E31F-13B8-E7AF-608C8D92024B}" dt="2023-04-11T17:23:10.837" v="87" actId="20577"/>
        <pc:sldMkLst>
          <pc:docMk/>
          <pc:sldMk cId="757799697" sldId="298"/>
        </pc:sldMkLst>
        <pc:spChg chg="mod">
          <ac:chgData name="Fiona Barclay" userId="S::fb10@stir.ac.uk::1a9de9fe-3dd9-46c7-90de-ddfb8131350a" providerId="AD" clId="Web-{31685B4C-E31F-13B8-E7AF-608C8D92024B}" dt="2023-04-11T17:23:10.837" v="87" actId="20577"/>
          <ac:spMkLst>
            <pc:docMk/>
            <pc:sldMk cId="757799697" sldId="298"/>
            <ac:spMk id="3" creationId="{6FCDCA76-572E-602B-3F9C-4221D2CD5869}"/>
          </ac:spMkLst>
        </pc:spChg>
      </pc:sldChg>
      <pc:sldChg chg="modSp">
        <pc:chgData name="Fiona Barclay" userId="S::fb10@stir.ac.uk::1a9de9fe-3dd9-46c7-90de-ddfb8131350a" providerId="AD" clId="Web-{31685B4C-E31F-13B8-E7AF-608C8D92024B}" dt="2023-04-11T17:32:46.813" v="149" actId="20577"/>
        <pc:sldMkLst>
          <pc:docMk/>
          <pc:sldMk cId="4025639775" sldId="300"/>
        </pc:sldMkLst>
        <pc:spChg chg="mod">
          <ac:chgData name="Fiona Barclay" userId="S::fb10@stir.ac.uk::1a9de9fe-3dd9-46c7-90de-ddfb8131350a" providerId="AD" clId="Web-{31685B4C-E31F-13B8-E7AF-608C8D92024B}" dt="2023-04-11T17:32:46.813" v="149" actId="20577"/>
          <ac:spMkLst>
            <pc:docMk/>
            <pc:sldMk cId="4025639775" sldId="300"/>
            <ac:spMk id="3" creationId="{6FCDCA76-572E-602B-3F9C-4221D2CD5869}"/>
          </ac:spMkLst>
        </pc:spChg>
      </pc:sldChg>
      <pc:sldChg chg="modSp">
        <pc:chgData name="Fiona Barclay" userId="S::fb10@stir.ac.uk::1a9de9fe-3dd9-46c7-90de-ddfb8131350a" providerId="AD" clId="Web-{31685B4C-E31F-13B8-E7AF-608C8D92024B}" dt="2023-04-11T17:34:24.788" v="182" actId="20577"/>
        <pc:sldMkLst>
          <pc:docMk/>
          <pc:sldMk cId="3599399048" sldId="301"/>
        </pc:sldMkLst>
        <pc:spChg chg="mod">
          <ac:chgData name="Fiona Barclay" userId="S::fb10@stir.ac.uk::1a9de9fe-3dd9-46c7-90de-ddfb8131350a" providerId="AD" clId="Web-{31685B4C-E31F-13B8-E7AF-608C8D92024B}" dt="2023-04-11T17:34:24.788" v="182" actId="20577"/>
          <ac:spMkLst>
            <pc:docMk/>
            <pc:sldMk cId="3599399048" sldId="301"/>
            <ac:spMk id="3" creationId="{6FCDCA76-572E-602B-3F9C-4221D2CD5869}"/>
          </ac:spMkLst>
        </pc:spChg>
      </pc:sldChg>
    </pc:docChg>
  </pc:docChgLst>
  <pc:docChgLst>
    <pc:chgData name="Ashley Harris" userId="S::ah116@stir.ac.uk::36c21015-4e64-4733-b3fb-96f4151e30d0" providerId="AD" clId="Web-{C947B318-0F96-AF22-76B3-443DB336F6D9}"/>
    <pc:docChg chg="addSld delSld modSld sldOrd">
      <pc:chgData name="Ashley Harris" userId="S::ah116@stir.ac.uk::36c21015-4e64-4733-b3fb-96f4151e30d0" providerId="AD" clId="Web-{C947B318-0F96-AF22-76B3-443DB336F6D9}" dt="2022-11-24T19:08:15.696" v="451" actId="20577"/>
      <pc:docMkLst>
        <pc:docMk/>
      </pc:docMkLst>
      <pc:sldChg chg="del">
        <pc:chgData name="Ashley Harris" userId="S::ah116@stir.ac.uk::36c21015-4e64-4733-b3fb-96f4151e30d0" providerId="AD" clId="Web-{C947B318-0F96-AF22-76B3-443DB336F6D9}" dt="2022-11-24T18:26:58.556" v="30"/>
        <pc:sldMkLst>
          <pc:docMk/>
          <pc:sldMk cId="775477268" sldId="257"/>
        </pc:sldMkLst>
      </pc:sldChg>
      <pc:sldChg chg="addSp delSp modSp">
        <pc:chgData name="Ashley Harris" userId="S::ah116@stir.ac.uk::36c21015-4e64-4733-b3fb-96f4151e30d0" providerId="AD" clId="Web-{C947B318-0F96-AF22-76B3-443DB336F6D9}" dt="2022-11-24T18:55:50.612" v="300" actId="20577"/>
        <pc:sldMkLst>
          <pc:docMk/>
          <pc:sldMk cId="220940628" sldId="258"/>
        </pc:sldMkLst>
        <pc:spChg chg="mod">
          <ac:chgData name="Ashley Harris" userId="S::ah116@stir.ac.uk::36c21015-4e64-4733-b3fb-96f4151e30d0" providerId="AD" clId="Web-{C947B318-0F96-AF22-76B3-443DB336F6D9}" dt="2022-11-24T18:26:57.024" v="29" actId="20577"/>
          <ac:spMkLst>
            <pc:docMk/>
            <pc:sldMk cId="220940628" sldId="258"/>
            <ac:spMk id="2" creationId="{77D7E63D-7027-8415-72EB-5ECCD605444A}"/>
          </ac:spMkLst>
        </pc:spChg>
        <pc:spChg chg="add del mod">
          <ac:chgData name="Ashley Harris" userId="S::ah116@stir.ac.uk::36c21015-4e64-4733-b3fb-96f4151e30d0" providerId="AD" clId="Web-{C947B318-0F96-AF22-76B3-443DB336F6D9}" dt="2022-11-24T18:55:50.612" v="300" actId="20577"/>
          <ac:spMkLst>
            <pc:docMk/>
            <pc:sldMk cId="220940628" sldId="258"/>
            <ac:spMk id="3" creationId="{6FCDCA76-572E-602B-3F9C-4221D2CD5869}"/>
          </ac:spMkLst>
        </pc:spChg>
        <pc:spChg chg="add del mod">
          <ac:chgData name="Ashley Harris" userId="S::ah116@stir.ac.uk::36c21015-4e64-4733-b3fb-96f4151e30d0" providerId="AD" clId="Web-{C947B318-0F96-AF22-76B3-443DB336F6D9}" dt="2022-11-24T18:38:24.325" v="89"/>
          <ac:spMkLst>
            <pc:docMk/>
            <pc:sldMk cId="220940628" sldId="258"/>
            <ac:spMk id="5" creationId="{0CE08D7D-68E7-5688-3CA0-C24E20E68520}"/>
          </ac:spMkLst>
        </pc:spChg>
      </pc:sldChg>
      <pc:sldChg chg="modSp">
        <pc:chgData name="Ashley Harris" userId="S::ah116@stir.ac.uk::36c21015-4e64-4733-b3fb-96f4151e30d0" providerId="AD" clId="Web-{C947B318-0F96-AF22-76B3-443DB336F6D9}" dt="2022-11-24T19:07:04.413" v="418" actId="20577"/>
        <pc:sldMkLst>
          <pc:docMk/>
          <pc:sldMk cId="2395040471" sldId="270"/>
        </pc:sldMkLst>
        <pc:spChg chg="mod">
          <ac:chgData name="Ashley Harris" userId="S::ah116@stir.ac.uk::36c21015-4e64-4733-b3fb-96f4151e30d0" providerId="AD" clId="Web-{C947B318-0F96-AF22-76B3-443DB336F6D9}" dt="2022-11-24T19:07:04.413" v="418" actId="20577"/>
          <ac:spMkLst>
            <pc:docMk/>
            <pc:sldMk cId="2395040471" sldId="270"/>
            <ac:spMk id="3" creationId="{6FCDCA76-572E-602B-3F9C-4221D2CD5869}"/>
          </ac:spMkLst>
        </pc:spChg>
      </pc:sldChg>
      <pc:sldChg chg="modSp addAnim delAnim modAnim">
        <pc:chgData name="Ashley Harris" userId="S::ah116@stir.ac.uk::36c21015-4e64-4733-b3fb-96f4151e30d0" providerId="AD" clId="Web-{C947B318-0F96-AF22-76B3-443DB336F6D9}" dt="2022-11-24T19:00:01.354" v="340" actId="20577"/>
        <pc:sldMkLst>
          <pc:docMk/>
          <pc:sldMk cId="289013507" sldId="273"/>
        </pc:sldMkLst>
        <pc:spChg chg="mod">
          <ac:chgData name="Ashley Harris" userId="S::ah116@stir.ac.uk::36c21015-4e64-4733-b3fb-96f4151e30d0" providerId="AD" clId="Web-{C947B318-0F96-AF22-76B3-443DB336F6D9}" dt="2022-11-24T19:00:01.354" v="340" actId="20577"/>
          <ac:spMkLst>
            <pc:docMk/>
            <pc:sldMk cId="289013507" sldId="273"/>
            <ac:spMk id="3" creationId="{6FCDCA76-572E-602B-3F9C-4221D2CD5869}"/>
          </ac:spMkLst>
        </pc:spChg>
      </pc:sldChg>
      <pc:sldChg chg="modSp">
        <pc:chgData name="Ashley Harris" userId="S::ah116@stir.ac.uk::36c21015-4e64-4733-b3fb-96f4151e30d0" providerId="AD" clId="Web-{C947B318-0F96-AF22-76B3-443DB336F6D9}" dt="2022-11-24T19:05:26.082" v="400" actId="20577"/>
        <pc:sldMkLst>
          <pc:docMk/>
          <pc:sldMk cId="347509586" sldId="274"/>
        </pc:sldMkLst>
        <pc:spChg chg="mod">
          <ac:chgData name="Ashley Harris" userId="S::ah116@stir.ac.uk::36c21015-4e64-4733-b3fb-96f4151e30d0" providerId="AD" clId="Web-{C947B318-0F96-AF22-76B3-443DB336F6D9}" dt="2022-11-24T19:00:34.949" v="346" actId="20577"/>
          <ac:spMkLst>
            <pc:docMk/>
            <pc:sldMk cId="347509586" sldId="274"/>
            <ac:spMk id="2" creationId="{77D7E63D-7027-8415-72EB-5ECCD605444A}"/>
          </ac:spMkLst>
        </pc:spChg>
        <pc:spChg chg="mod">
          <ac:chgData name="Ashley Harris" userId="S::ah116@stir.ac.uk::36c21015-4e64-4733-b3fb-96f4151e30d0" providerId="AD" clId="Web-{C947B318-0F96-AF22-76B3-443DB336F6D9}" dt="2022-11-24T19:05:26.082" v="400" actId="20577"/>
          <ac:spMkLst>
            <pc:docMk/>
            <pc:sldMk cId="347509586" sldId="274"/>
            <ac:spMk id="3" creationId="{6FCDCA76-572E-602B-3F9C-4221D2CD5869}"/>
          </ac:spMkLst>
        </pc:spChg>
      </pc:sldChg>
      <pc:sldChg chg="ord">
        <pc:chgData name="Ashley Harris" userId="S::ah116@stir.ac.uk::36c21015-4e64-4733-b3fb-96f4151e30d0" providerId="AD" clId="Web-{C947B318-0F96-AF22-76B3-443DB336F6D9}" dt="2022-11-24T18:28:51.934" v="50"/>
        <pc:sldMkLst>
          <pc:docMk/>
          <pc:sldMk cId="2503959876" sldId="275"/>
        </pc:sldMkLst>
      </pc:sldChg>
      <pc:sldChg chg="modSp">
        <pc:chgData name="Ashley Harris" userId="S::ah116@stir.ac.uk::36c21015-4e64-4733-b3fb-96f4151e30d0" providerId="AD" clId="Web-{C947B318-0F96-AF22-76B3-443DB336F6D9}" dt="2022-11-24T18:30:31.218" v="68" actId="14100"/>
        <pc:sldMkLst>
          <pc:docMk/>
          <pc:sldMk cId="208885045" sldId="276"/>
        </pc:sldMkLst>
        <pc:spChg chg="mod">
          <ac:chgData name="Ashley Harris" userId="S::ah116@stir.ac.uk::36c21015-4e64-4733-b3fb-96f4151e30d0" providerId="AD" clId="Web-{C947B318-0F96-AF22-76B3-443DB336F6D9}" dt="2022-11-24T18:30:31.218" v="68" actId="14100"/>
          <ac:spMkLst>
            <pc:docMk/>
            <pc:sldMk cId="208885045" sldId="276"/>
            <ac:spMk id="3" creationId="{3606512F-ADF0-5B91-9CE7-AD0360B3B99E}"/>
          </ac:spMkLst>
        </pc:spChg>
      </pc:sldChg>
      <pc:sldChg chg="modSp">
        <pc:chgData name="Ashley Harris" userId="S::ah116@stir.ac.uk::36c21015-4e64-4733-b3fb-96f4151e30d0" providerId="AD" clId="Web-{C947B318-0F96-AF22-76B3-443DB336F6D9}" dt="2022-11-24T18:25:08.099" v="1" actId="20577"/>
        <pc:sldMkLst>
          <pc:docMk/>
          <pc:sldMk cId="1429004891" sldId="279"/>
        </pc:sldMkLst>
        <pc:spChg chg="mod">
          <ac:chgData name="Ashley Harris" userId="S::ah116@stir.ac.uk::36c21015-4e64-4733-b3fb-96f4151e30d0" providerId="AD" clId="Web-{C947B318-0F96-AF22-76B3-443DB336F6D9}" dt="2022-11-24T18:25:08.099" v="1" actId="20577"/>
          <ac:spMkLst>
            <pc:docMk/>
            <pc:sldMk cId="1429004891" sldId="279"/>
            <ac:spMk id="2" creationId="{77D7E63D-7027-8415-72EB-5ECCD605444A}"/>
          </ac:spMkLst>
        </pc:spChg>
      </pc:sldChg>
      <pc:sldChg chg="modSp">
        <pc:chgData name="Ashley Harris" userId="S::ah116@stir.ac.uk::36c21015-4e64-4733-b3fb-96f4151e30d0" providerId="AD" clId="Web-{C947B318-0F96-AF22-76B3-443DB336F6D9}" dt="2022-11-24T19:01:28.794" v="353" actId="20577"/>
        <pc:sldMkLst>
          <pc:docMk/>
          <pc:sldMk cId="2950669981" sldId="280"/>
        </pc:sldMkLst>
        <pc:spChg chg="mod">
          <ac:chgData name="Ashley Harris" userId="S::ah116@stir.ac.uk::36c21015-4e64-4733-b3fb-96f4151e30d0" providerId="AD" clId="Web-{C947B318-0F96-AF22-76B3-443DB336F6D9}" dt="2022-11-24T19:01:28.794" v="353" actId="20577"/>
          <ac:spMkLst>
            <pc:docMk/>
            <pc:sldMk cId="2950669981" sldId="280"/>
            <ac:spMk id="3" creationId="{6FCDCA76-572E-602B-3F9C-4221D2CD5869}"/>
          </ac:spMkLst>
        </pc:spChg>
      </pc:sldChg>
      <pc:sldChg chg="modSp add replId">
        <pc:chgData name="Ashley Harris" userId="S::ah116@stir.ac.uk::36c21015-4e64-4733-b3fb-96f4151e30d0" providerId="AD" clId="Web-{C947B318-0F96-AF22-76B3-443DB336F6D9}" dt="2022-11-24T18:58:10.928" v="310" actId="20577"/>
        <pc:sldMkLst>
          <pc:docMk/>
          <pc:sldMk cId="3019119894" sldId="282"/>
        </pc:sldMkLst>
        <pc:spChg chg="mod">
          <ac:chgData name="Ashley Harris" userId="S::ah116@stir.ac.uk::36c21015-4e64-4733-b3fb-96f4151e30d0" providerId="AD" clId="Web-{C947B318-0F96-AF22-76B3-443DB336F6D9}" dt="2022-11-24T18:58:10.928" v="310" actId="20577"/>
          <ac:spMkLst>
            <pc:docMk/>
            <pc:sldMk cId="3019119894" sldId="282"/>
            <ac:spMk id="3" creationId="{6FCDCA76-572E-602B-3F9C-4221D2CD5869}"/>
          </ac:spMkLst>
        </pc:spChg>
      </pc:sldChg>
      <pc:sldChg chg="modSp add ord replId">
        <pc:chgData name="Ashley Harris" userId="S::ah116@stir.ac.uk::36c21015-4e64-4733-b3fb-96f4151e30d0" providerId="AD" clId="Web-{C947B318-0F96-AF22-76B3-443DB336F6D9}" dt="2022-11-24T18:57:10.349" v="301" actId="20577"/>
        <pc:sldMkLst>
          <pc:docMk/>
          <pc:sldMk cId="4151052763" sldId="283"/>
        </pc:sldMkLst>
        <pc:spChg chg="mod">
          <ac:chgData name="Ashley Harris" userId="S::ah116@stir.ac.uk::36c21015-4e64-4733-b3fb-96f4151e30d0" providerId="AD" clId="Web-{C947B318-0F96-AF22-76B3-443DB336F6D9}" dt="2022-11-24T18:57:10.349" v="301" actId="20577"/>
          <ac:spMkLst>
            <pc:docMk/>
            <pc:sldMk cId="4151052763" sldId="283"/>
            <ac:spMk id="2" creationId="{77D7E63D-7027-8415-72EB-5ECCD605444A}"/>
          </ac:spMkLst>
        </pc:spChg>
        <pc:spChg chg="mod">
          <ac:chgData name="Ashley Harris" userId="S::ah116@stir.ac.uk::36c21015-4e64-4733-b3fb-96f4151e30d0" providerId="AD" clId="Web-{C947B318-0F96-AF22-76B3-443DB336F6D9}" dt="2022-11-24T18:51:56.965" v="228" actId="20577"/>
          <ac:spMkLst>
            <pc:docMk/>
            <pc:sldMk cId="4151052763" sldId="283"/>
            <ac:spMk id="3" creationId="{6FCDCA76-572E-602B-3F9C-4221D2CD5869}"/>
          </ac:spMkLst>
        </pc:spChg>
      </pc:sldChg>
      <pc:sldChg chg="modSp add replId">
        <pc:chgData name="Ashley Harris" userId="S::ah116@stir.ac.uk::36c21015-4e64-4733-b3fb-96f4151e30d0" providerId="AD" clId="Web-{C947B318-0F96-AF22-76B3-443DB336F6D9}" dt="2022-11-24T19:00:10.339" v="344" actId="20577"/>
        <pc:sldMkLst>
          <pc:docMk/>
          <pc:sldMk cId="881120633" sldId="284"/>
        </pc:sldMkLst>
        <pc:spChg chg="mod">
          <ac:chgData name="Ashley Harris" userId="S::ah116@stir.ac.uk::36c21015-4e64-4733-b3fb-96f4151e30d0" providerId="AD" clId="Web-{C947B318-0F96-AF22-76B3-443DB336F6D9}" dt="2022-11-24T19:00:10.339" v="344" actId="20577"/>
          <ac:spMkLst>
            <pc:docMk/>
            <pc:sldMk cId="881120633" sldId="284"/>
            <ac:spMk id="3" creationId="{6FCDCA76-572E-602B-3F9C-4221D2CD5869}"/>
          </ac:spMkLst>
        </pc:spChg>
      </pc:sldChg>
      <pc:sldChg chg="modSp add replId">
        <pc:chgData name="Ashley Harris" userId="S::ah116@stir.ac.uk::36c21015-4e64-4733-b3fb-96f4151e30d0" providerId="AD" clId="Web-{C947B318-0F96-AF22-76B3-443DB336F6D9}" dt="2022-11-24T19:06:28.990" v="417" actId="20577"/>
        <pc:sldMkLst>
          <pc:docMk/>
          <pc:sldMk cId="164690759" sldId="285"/>
        </pc:sldMkLst>
        <pc:spChg chg="mod">
          <ac:chgData name="Ashley Harris" userId="S::ah116@stir.ac.uk::36c21015-4e64-4733-b3fb-96f4151e30d0" providerId="AD" clId="Web-{C947B318-0F96-AF22-76B3-443DB336F6D9}" dt="2022-11-24T19:06:28.990" v="417" actId="20577"/>
          <ac:spMkLst>
            <pc:docMk/>
            <pc:sldMk cId="164690759" sldId="285"/>
            <ac:spMk id="3" creationId="{6FCDCA76-572E-602B-3F9C-4221D2CD5869}"/>
          </ac:spMkLst>
        </pc:spChg>
      </pc:sldChg>
      <pc:sldChg chg="modSp add replId">
        <pc:chgData name="Ashley Harris" userId="S::ah116@stir.ac.uk::36c21015-4e64-4733-b3fb-96f4151e30d0" providerId="AD" clId="Web-{C947B318-0F96-AF22-76B3-443DB336F6D9}" dt="2022-11-24T19:08:15.696" v="451" actId="20577"/>
        <pc:sldMkLst>
          <pc:docMk/>
          <pc:sldMk cId="1615356905" sldId="286"/>
        </pc:sldMkLst>
        <pc:spChg chg="mod">
          <ac:chgData name="Ashley Harris" userId="S::ah116@stir.ac.uk::36c21015-4e64-4733-b3fb-96f4151e30d0" providerId="AD" clId="Web-{C947B318-0F96-AF22-76B3-443DB336F6D9}" dt="2022-11-24T19:08:15.696" v="451" actId="20577"/>
          <ac:spMkLst>
            <pc:docMk/>
            <pc:sldMk cId="1615356905" sldId="286"/>
            <ac:spMk id="3" creationId="{6FCDCA76-572E-602B-3F9C-4221D2CD5869}"/>
          </ac:spMkLst>
        </pc:spChg>
      </pc:sldChg>
    </pc:docChg>
  </pc:docChgLst>
  <pc:docChgLst>
    <pc:chgData name="Fiona Barclay" userId="S::fb10@stir.ac.uk::1a9de9fe-3dd9-46c7-90de-ddfb8131350a" providerId="AD" clId="Web-{17357D15-24FC-9AB7-18D3-B06D22A7B8D5}"/>
    <pc:docChg chg="modSld">
      <pc:chgData name="Fiona Barclay" userId="S::fb10@stir.ac.uk::1a9de9fe-3dd9-46c7-90de-ddfb8131350a" providerId="AD" clId="Web-{17357D15-24FC-9AB7-18D3-B06D22A7B8D5}" dt="2023-06-20T09:32:31.359" v="505" actId="20577"/>
      <pc:docMkLst>
        <pc:docMk/>
      </pc:docMkLst>
      <pc:sldChg chg="delSp modSp delAnim">
        <pc:chgData name="Fiona Barclay" userId="S::fb10@stir.ac.uk::1a9de9fe-3dd9-46c7-90de-ddfb8131350a" providerId="AD" clId="Web-{17357D15-24FC-9AB7-18D3-B06D22A7B8D5}" dt="2023-06-20T09:16:31.260" v="113" actId="20577"/>
        <pc:sldMkLst>
          <pc:docMk/>
          <pc:sldMk cId="220940628" sldId="258"/>
        </pc:sldMkLst>
        <pc:spChg chg="mod">
          <ac:chgData name="Fiona Barclay" userId="S::fb10@stir.ac.uk::1a9de9fe-3dd9-46c7-90de-ddfb8131350a" providerId="AD" clId="Web-{17357D15-24FC-9AB7-18D3-B06D22A7B8D5}" dt="2023-06-20T09:15:52.775" v="107" actId="1076"/>
          <ac:spMkLst>
            <pc:docMk/>
            <pc:sldMk cId="220940628" sldId="258"/>
            <ac:spMk id="2" creationId="{77D7E63D-7027-8415-72EB-5ECCD605444A}"/>
          </ac:spMkLst>
        </pc:spChg>
        <pc:spChg chg="mod">
          <ac:chgData name="Fiona Barclay" userId="S::fb10@stir.ac.uk::1a9de9fe-3dd9-46c7-90de-ddfb8131350a" providerId="AD" clId="Web-{17357D15-24FC-9AB7-18D3-B06D22A7B8D5}" dt="2023-06-20T09:16:31.260" v="113" actId="20577"/>
          <ac:spMkLst>
            <pc:docMk/>
            <pc:sldMk cId="220940628" sldId="258"/>
            <ac:spMk id="3" creationId="{6FCDCA76-572E-602B-3F9C-4221D2CD5869}"/>
          </ac:spMkLst>
        </pc:spChg>
        <pc:picChg chg="del">
          <ac:chgData name="Fiona Barclay" userId="S::fb10@stir.ac.uk::1a9de9fe-3dd9-46c7-90de-ddfb8131350a" providerId="AD" clId="Web-{17357D15-24FC-9AB7-18D3-B06D22A7B8D5}" dt="2023-06-20T09:16:22.088" v="108"/>
          <ac:picMkLst>
            <pc:docMk/>
            <pc:sldMk cId="220940628" sldId="258"/>
            <ac:picMk id="4" creationId="{B8BF6D62-F9D4-0B62-AAD4-87864DC2D04B}"/>
          </ac:picMkLst>
        </pc:picChg>
      </pc:sldChg>
      <pc:sldChg chg="modSp">
        <pc:chgData name="Fiona Barclay" userId="S::fb10@stir.ac.uk::1a9de9fe-3dd9-46c7-90de-ddfb8131350a" providerId="AD" clId="Web-{17357D15-24FC-9AB7-18D3-B06D22A7B8D5}" dt="2023-06-20T09:31:43.702" v="498" actId="20577"/>
        <pc:sldMkLst>
          <pc:docMk/>
          <pc:sldMk cId="2395040471" sldId="270"/>
        </pc:sldMkLst>
        <pc:spChg chg="mod">
          <ac:chgData name="Fiona Barclay" userId="S::fb10@stir.ac.uk::1a9de9fe-3dd9-46c7-90de-ddfb8131350a" providerId="AD" clId="Web-{17357D15-24FC-9AB7-18D3-B06D22A7B8D5}" dt="2023-06-20T09:31:35.843" v="495" actId="1076"/>
          <ac:spMkLst>
            <pc:docMk/>
            <pc:sldMk cId="2395040471" sldId="270"/>
            <ac:spMk id="2" creationId="{77D7E63D-7027-8415-72EB-5ECCD605444A}"/>
          </ac:spMkLst>
        </pc:spChg>
        <pc:spChg chg="mod">
          <ac:chgData name="Fiona Barclay" userId="S::fb10@stir.ac.uk::1a9de9fe-3dd9-46c7-90de-ddfb8131350a" providerId="AD" clId="Web-{17357D15-24FC-9AB7-18D3-B06D22A7B8D5}" dt="2023-06-20T09:31:43.702" v="498" actId="20577"/>
          <ac:spMkLst>
            <pc:docMk/>
            <pc:sldMk cId="2395040471" sldId="270"/>
            <ac:spMk id="3" creationId="{6FCDCA76-572E-602B-3F9C-4221D2CD5869}"/>
          </ac:spMkLst>
        </pc:spChg>
      </pc:sldChg>
      <pc:sldChg chg="modSp">
        <pc:chgData name="Fiona Barclay" userId="S::fb10@stir.ac.uk::1a9de9fe-3dd9-46c7-90de-ddfb8131350a" providerId="AD" clId="Web-{17357D15-24FC-9AB7-18D3-B06D22A7B8D5}" dt="2023-06-20T09:17:04.089" v="117" actId="1076"/>
        <pc:sldMkLst>
          <pc:docMk/>
          <pc:sldMk cId="289013507" sldId="273"/>
        </pc:sldMkLst>
        <pc:spChg chg="mod">
          <ac:chgData name="Fiona Barclay" userId="S::fb10@stir.ac.uk::1a9de9fe-3dd9-46c7-90de-ddfb8131350a" providerId="AD" clId="Web-{17357D15-24FC-9AB7-18D3-B06D22A7B8D5}" dt="2023-06-20T09:17:04.089" v="117" actId="1076"/>
          <ac:spMkLst>
            <pc:docMk/>
            <pc:sldMk cId="289013507" sldId="273"/>
            <ac:spMk id="2" creationId="{77D7E63D-7027-8415-72EB-5ECCD605444A}"/>
          </ac:spMkLst>
        </pc:spChg>
      </pc:sldChg>
      <pc:sldChg chg="modSp">
        <pc:chgData name="Fiona Barclay" userId="S::fb10@stir.ac.uk::1a9de9fe-3dd9-46c7-90de-ddfb8131350a" providerId="AD" clId="Web-{17357D15-24FC-9AB7-18D3-B06D22A7B8D5}" dt="2023-06-20T09:28:25.776" v="328" actId="20577"/>
        <pc:sldMkLst>
          <pc:docMk/>
          <pc:sldMk cId="347509586" sldId="274"/>
        </pc:sldMkLst>
        <pc:spChg chg="mod">
          <ac:chgData name="Fiona Barclay" userId="S::fb10@stir.ac.uk::1a9de9fe-3dd9-46c7-90de-ddfb8131350a" providerId="AD" clId="Web-{17357D15-24FC-9AB7-18D3-B06D22A7B8D5}" dt="2023-06-20T09:20:53.422" v="165" actId="1076"/>
          <ac:spMkLst>
            <pc:docMk/>
            <pc:sldMk cId="347509586" sldId="274"/>
            <ac:spMk id="2" creationId="{77D7E63D-7027-8415-72EB-5ECCD605444A}"/>
          </ac:spMkLst>
        </pc:spChg>
        <pc:spChg chg="mod">
          <ac:chgData name="Fiona Barclay" userId="S::fb10@stir.ac.uk::1a9de9fe-3dd9-46c7-90de-ddfb8131350a" providerId="AD" clId="Web-{17357D15-24FC-9AB7-18D3-B06D22A7B8D5}" dt="2023-06-20T09:28:25.776" v="328" actId="20577"/>
          <ac:spMkLst>
            <pc:docMk/>
            <pc:sldMk cId="347509586" sldId="274"/>
            <ac:spMk id="3" creationId="{6FCDCA76-572E-602B-3F9C-4221D2CD5869}"/>
          </ac:spMkLst>
        </pc:spChg>
      </pc:sldChg>
      <pc:sldChg chg="modSp">
        <pc:chgData name="Fiona Barclay" userId="S::fb10@stir.ac.uk::1a9de9fe-3dd9-46c7-90de-ddfb8131350a" providerId="AD" clId="Web-{17357D15-24FC-9AB7-18D3-B06D22A7B8D5}" dt="2023-06-20T09:16:44.823" v="114" actId="1076"/>
        <pc:sldMkLst>
          <pc:docMk/>
          <pc:sldMk cId="3019119894" sldId="282"/>
        </pc:sldMkLst>
        <pc:spChg chg="mod">
          <ac:chgData name="Fiona Barclay" userId="S::fb10@stir.ac.uk::1a9de9fe-3dd9-46c7-90de-ddfb8131350a" providerId="AD" clId="Web-{17357D15-24FC-9AB7-18D3-B06D22A7B8D5}" dt="2023-06-20T09:16:44.823" v="114" actId="1076"/>
          <ac:spMkLst>
            <pc:docMk/>
            <pc:sldMk cId="3019119894" sldId="282"/>
            <ac:spMk id="2" creationId="{77D7E63D-7027-8415-72EB-5ECCD605444A}"/>
          </ac:spMkLst>
        </pc:spChg>
      </pc:sldChg>
      <pc:sldChg chg="modSp">
        <pc:chgData name="Fiona Barclay" userId="S::fb10@stir.ac.uk::1a9de9fe-3dd9-46c7-90de-ddfb8131350a" providerId="AD" clId="Web-{17357D15-24FC-9AB7-18D3-B06D22A7B8D5}" dt="2023-06-20T09:15:34.305" v="105" actId="20577"/>
        <pc:sldMkLst>
          <pc:docMk/>
          <pc:sldMk cId="4151052763" sldId="283"/>
        </pc:sldMkLst>
        <pc:spChg chg="mod">
          <ac:chgData name="Fiona Barclay" userId="S::fb10@stir.ac.uk::1a9de9fe-3dd9-46c7-90de-ddfb8131350a" providerId="AD" clId="Web-{17357D15-24FC-9AB7-18D3-B06D22A7B8D5}" dt="2023-06-20T09:15:34.305" v="105" actId="20577"/>
          <ac:spMkLst>
            <pc:docMk/>
            <pc:sldMk cId="4151052763" sldId="283"/>
            <ac:spMk id="2" creationId="{77D7E63D-7027-8415-72EB-5ECCD605444A}"/>
          </ac:spMkLst>
        </pc:spChg>
      </pc:sldChg>
      <pc:sldChg chg="modSp">
        <pc:chgData name="Fiona Barclay" userId="S::fb10@stir.ac.uk::1a9de9fe-3dd9-46c7-90de-ddfb8131350a" providerId="AD" clId="Web-{17357D15-24FC-9AB7-18D3-B06D22A7B8D5}" dt="2023-06-20T09:20:44.890" v="164" actId="20577"/>
        <pc:sldMkLst>
          <pc:docMk/>
          <pc:sldMk cId="881120633" sldId="284"/>
        </pc:sldMkLst>
        <pc:spChg chg="mod">
          <ac:chgData name="Fiona Barclay" userId="S::fb10@stir.ac.uk::1a9de9fe-3dd9-46c7-90de-ddfb8131350a" providerId="AD" clId="Web-{17357D15-24FC-9AB7-18D3-B06D22A7B8D5}" dt="2023-06-20T09:19:38.170" v="149" actId="1076"/>
          <ac:spMkLst>
            <pc:docMk/>
            <pc:sldMk cId="881120633" sldId="284"/>
            <ac:spMk id="2" creationId="{77D7E63D-7027-8415-72EB-5ECCD605444A}"/>
          </ac:spMkLst>
        </pc:spChg>
        <pc:spChg chg="mod">
          <ac:chgData name="Fiona Barclay" userId="S::fb10@stir.ac.uk::1a9de9fe-3dd9-46c7-90de-ddfb8131350a" providerId="AD" clId="Web-{17357D15-24FC-9AB7-18D3-B06D22A7B8D5}" dt="2023-06-20T09:20:44.890" v="164" actId="20577"/>
          <ac:spMkLst>
            <pc:docMk/>
            <pc:sldMk cId="881120633" sldId="284"/>
            <ac:spMk id="3" creationId="{6FCDCA76-572E-602B-3F9C-4221D2CD5869}"/>
          </ac:spMkLst>
        </pc:spChg>
      </pc:sldChg>
      <pc:sldChg chg="modSp">
        <pc:chgData name="Fiona Barclay" userId="S::fb10@stir.ac.uk::1a9de9fe-3dd9-46c7-90de-ddfb8131350a" providerId="AD" clId="Web-{17357D15-24FC-9AB7-18D3-B06D22A7B8D5}" dt="2023-06-20T09:26:53.321" v="290" actId="14100"/>
        <pc:sldMkLst>
          <pc:docMk/>
          <pc:sldMk cId="164690759" sldId="285"/>
        </pc:sldMkLst>
        <pc:spChg chg="mod">
          <ac:chgData name="Fiona Barclay" userId="S::fb10@stir.ac.uk::1a9de9fe-3dd9-46c7-90de-ddfb8131350a" providerId="AD" clId="Web-{17357D15-24FC-9AB7-18D3-B06D22A7B8D5}" dt="2023-06-20T09:26:08.210" v="256" actId="1076"/>
          <ac:spMkLst>
            <pc:docMk/>
            <pc:sldMk cId="164690759" sldId="285"/>
            <ac:spMk id="2" creationId="{77D7E63D-7027-8415-72EB-5ECCD605444A}"/>
          </ac:spMkLst>
        </pc:spChg>
        <pc:spChg chg="mod">
          <ac:chgData name="Fiona Barclay" userId="S::fb10@stir.ac.uk::1a9de9fe-3dd9-46c7-90de-ddfb8131350a" providerId="AD" clId="Web-{17357D15-24FC-9AB7-18D3-B06D22A7B8D5}" dt="2023-06-20T09:26:53.321" v="290" actId="14100"/>
          <ac:spMkLst>
            <pc:docMk/>
            <pc:sldMk cId="164690759" sldId="285"/>
            <ac:spMk id="3" creationId="{6FCDCA76-572E-602B-3F9C-4221D2CD5869}"/>
          </ac:spMkLst>
        </pc:spChg>
      </pc:sldChg>
      <pc:sldChg chg="modSp">
        <pc:chgData name="Fiona Barclay" userId="S::fb10@stir.ac.uk::1a9de9fe-3dd9-46c7-90de-ddfb8131350a" providerId="AD" clId="Web-{17357D15-24FC-9AB7-18D3-B06D22A7B8D5}" dt="2023-06-20T09:32:31.359" v="505" actId="20577"/>
        <pc:sldMkLst>
          <pc:docMk/>
          <pc:sldMk cId="1615356905" sldId="286"/>
        </pc:sldMkLst>
        <pc:spChg chg="mod">
          <ac:chgData name="Fiona Barclay" userId="S::fb10@stir.ac.uk::1a9de9fe-3dd9-46c7-90de-ddfb8131350a" providerId="AD" clId="Web-{17357D15-24FC-9AB7-18D3-B06D22A7B8D5}" dt="2023-06-20T09:32:04.578" v="503" actId="1076"/>
          <ac:spMkLst>
            <pc:docMk/>
            <pc:sldMk cId="1615356905" sldId="286"/>
            <ac:spMk id="2" creationId="{77D7E63D-7027-8415-72EB-5ECCD605444A}"/>
          </ac:spMkLst>
        </pc:spChg>
        <pc:spChg chg="mod">
          <ac:chgData name="Fiona Barclay" userId="S::fb10@stir.ac.uk::1a9de9fe-3dd9-46c7-90de-ddfb8131350a" providerId="AD" clId="Web-{17357D15-24FC-9AB7-18D3-B06D22A7B8D5}" dt="2023-06-20T09:32:31.359" v="505" actId="20577"/>
          <ac:spMkLst>
            <pc:docMk/>
            <pc:sldMk cId="1615356905" sldId="286"/>
            <ac:spMk id="3" creationId="{6FCDCA76-572E-602B-3F9C-4221D2CD5869}"/>
          </ac:spMkLst>
        </pc:spChg>
      </pc:sldChg>
      <pc:sldChg chg="modSp">
        <pc:chgData name="Fiona Barclay" userId="S::fb10@stir.ac.uk::1a9de9fe-3dd9-46c7-90de-ddfb8131350a" providerId="AD" clId="Web-{17357D15-24FC-9AB7-18D3-B06D22A7B8D5}" dt="2023-06-20T09:11:11.581" v="1" actId="20577"/>
        <pc:sldMkLst>
          <pc:docMk/>
          <pc:sldMk cId="3239803178" sldId="294"/>
        </pc:sldMkLst>
        <pc:spChg chg="mod">
          <ac:chgData name="Fiona Barclay" userId="S::fb10@stir.ac.uk::1a9de9fe-3dd9-46c7-90de-ddfb8131350a" providerId="AD" clId="Web-{17357D15-24FC-9AB7-18D3-B06D22A7B8D5}" dt="2023-06-20T09:11:11.581" v="1" actId="20577"/>
          <ac:spMkLst>
            <pc:docMk/>
            <pc:sldMk cId="3239803178" sldId="294"/>
            <ac:spMk id="3" creationId="{6FCDCA76-572E-602B-3F9C-4221D2CD5869}"/>
          </ac:spMkLst>
        </pc:spChg>
      </pc:sldChg>
      <pc:sldChg chg="modSp">
        <pc:chgData name="Fiona Barclay" userId="S::fb10@stir.ac.uk::1a9de9fe-3dd9-46c7-90de-ddfb8131350a" providerId="AD" clId="Web-{17357D15-24FC-9AB7-18D3-B06D22A7B8D5}" dt="2023-06-20T09:13:03.318" v="99" actId="20577"/>
        <pc:sldMkLst>
          <pc:docMk/>
          <pc:sldMk cId="757799697" sldId="298"/>
        </pc:sldMkLst>
        <pc:spChg chg="mod">
          <ac:chgData name="Fiona Barclay" userId="S::fb10@stir.ac.uk::1a9de9fe-3dd9-46c7-90de-ddfb8131350a" providerId="AD" clId="Web-{17357D15-24FC-9AB7-18D3-B06D22A7B8D5}" dt="2023-06-20T09:13:03.318" v="99" actId="20577"/>
          <ac:spMkLst>
            <pc:docMk/>
            <pc:sldMk cId="757799697" sldId="298"/>
            <ac:spMk id="3" creationId="{6FCDCA76-572E-602B-3F9C-4221D2CD5869}"/>
          </ac:spMkLst>
        </pc:spChg>
      </pc:sldChg>
      <pc:sldChg chg="modSp">
        <pc:chgData name="Fiona Barclay" userId="S::fb10@stir.ac.uk::1a9de9fe-3dd9-46c7-90de-ddfb8131350a" providerId="AD" clId="Web-{17357D15-24FC-9AB7-18D3-B06D22A7B8D5}" dt="2023-06-20T09:15:27.165" v="103" actId="20577"/>
        <pc:sldMkLst>
          <pc:docMk/>
          <pc:sldMk cId="252427226" sldId="299"/>
        </pc:sldMkLst>
        <pc:spChg chg="mod">
          <ac:chgData name="Fiona Barclay" userId="S::fb10@stir.ac.uk::1a9de9fe-3dd9-46c7-90de-ddfb8131350a" providerId="AD" clId="Web-{17357D15-24FC-9AB7-18D3-B06D22A7B8D5}" dt="2023-06-20T09:15:27.165" v="103" actId="20577"/>
          <ac:spMkLst>
            <pc:docMk/>
            <pc:sldMk cId="252427226" sldId="299"/>
            <ac:spMk id="2" creationId="{77D7E63D-7027-8415-72EB-5ECCD605444A}"/>
          </ac:spMkLst>
        </pc:spChg>
      </pc:sldChg>
      <pc:sldChg chg="modSp">
        <pc:chgData name="Fiona Barclay" userId="S::fb10@stir.ac.uk::1a9de9fe-3dd9-46c7-90de-ddfb8131350a" providerId="AD" clId="Web-{17357D15-24FC-9AB7-18D3-B06D22A7B8D5}" dt="2023-06-20T09:19:11.404" v="146" actId="20577"/>
        <pc:sldMkLst>
          <pc:docMk/>
          <pc:sldMk cId="4025639775" sldId="300"/>
        </pc:sldMkLst>
        <pc:spChg chg="mod">
          <ac:chgData name="Fiona Barclay" userId="S::fb10@stir.ac.uk::1a9de9fe-3dd9-46c7-90de-ddfb8131350a" providerId="AD" clId="Web-{17357D15-24FC-9AB7-18D3-B06D22A7B8D5}" dt="2023-06-20T09:16:59.370" v="116" actId="1076"/>
          <ac:spMkLst>
            <pc:docMk/>
            <pc:sldMk cId="4025639775" sldId="300"/>
            <ac:spMk id="2" creationId="{77D7E63D-7027-8415-72EB-5ECCD605444A}"/>
          </ac:spMkLst>
        </pc:spChg>
        <pc:spChg chg="mod">
          <ac:chgData name="Fiona Barclay" userId="S::fb10@stir.ac.uk::1a9de9fe-3dd9-46c7-90de-ddfb8131350a" providerId="AD" clId="Web-{17357D15-24FC-9AB7-18D3-B06D22A7B8D5}" dt="2023-06-20T09:19:11.404" v="146" actId="20577"/>
          <ac:spMkLst>
            <pc:docMk/>
            <pc:sldMk cId="4025639775" sldId="300"/>
            <ac:spMk id="3" creationId="{6FCDCA76-572E-602B-3F9C-4221D2CD5869}"/>
          </ac:spMkLst>
        </pc:spChg>
      </pc:sldChg>
      <pc:sldChg chg="modSp">
        <pc:chgData name="Fiona Barclay" userId="S::fb10@stir.ac.uk::1a9de9fe-3dd9-46c7-90de-ddfb8131350a" providerId="AD" clId="Web-{17357D15-24FC-9AB7-18D3-B06D22A7B8D5}" dt="2023-06-20T09:31:13.561" v="484" actId="14100"/>
        <pc:sldMkLst>
          <pc:docMk/>
          <pc:sldMk cId="3599399048" sldId="301"/>
        </pc:sldMkLst>
        <pc:spChg chg="mod">
          <ac:chgData name="Fiona Barclay" userId="S::fb10@stir.ac.uk::1a9de9fe-3dd9-46c7-90de-ddfb8131350a" providerId="AD" clId="Web-{17357D15-24FC-9AB7-18D3-B06D22A7B8D5}" dt="2023-06-20T09:27:02.711" v="291" actId="1076"/>
          <ac:spMkLst>
            <pc:docMk/>
            <pc:sldMk cId="3599399048" sldId="301"/>
            <ac:spMk id="2" creationId="{77D7E63D-7027-8415-72EB-5ECCD605444A}"/>
          </ac:spMkLst>
        </pc:spChg>
        <pc:spChg chg="mod">
          <ac:chgData name="Fiona Barclay" userId="S::fb10@stir.ac.uk::1a9de9fe-3dd9-46c7-90de-ddfb8131350a" providerId="AD" clId="Web-{17357D15-24FC-9AB7-18D3-B06D22A7B8D5}" dt="2023-06-20T09:31:13.561" v="484" actId="14100"/>
          <ac:spMkLst>
            <pc:docMk/>
            <pc:sldMk cId="3599399048" sldId="301"/>
            <ac:spMk id="3" creationId="{6FCDCA76-572E-602B-3F9C-4221D2CD5869}"/>
          </ac:spMkLst>
        </pc:spChg>
      </pc:sldChg>
    </pc:docChg>
  </pc:docChgLst>
  <pc:docChgLst>
    <pc:chgData name="Fiona Barclay" userId="S::fb10@stir.ac.uk::1a9de9fe-3dd9-46c7-90de-ddfb8131350a" providerId="AD" clId="Web-{585DF198-F734-7D4B-CCE6-AC32E1852903}"/>
    <pc:docChg chg="modSld">
      <pc:chgData name="Fiona Barclay" userId="S::fb10@stir.ac.uk::1a9de9fe-3dd9-46c7-90de-ddfb8131350a" providerId="AD" clId="Web-{585DF198-F734-7D4B-CCE6-AC32E1852903}" dt="2023-04-05T15:24:55.407" v="0" actId="20577"/>
      <pc:docMkLst>
        <pc:docMk/>
      </pc:docMkLst>
      <pc:sldChg chg="modSp">
        <pc:chgData name="Fiona Barclay" userId="S::fb10@stir.ac.uk::1a9de9fe-3dd9-46c7-90de-ddfb8131350a" providerId="AD" clId="Web-{585DF198-F734-7D4B-CCE6-AC32E1852903}" dt="2023-04-05T15:24:55.407" v="0" actId="20577"/>
        <pc:sldMkLst>
          <pc:docMk/>
          <pc:sldMk cId="3731767248" sldId="259"/>
        </pc:sldMkLst>
        <pc:spChg chg="mod">
          <ac:chgData name="Fiona Barclay" userId="S::fb10@stir.ac.uk::1a9de9fe-3dd9-46c7-90de-ddfb8131350a" providerId="AD" clId="Web-{585DF198-F734-7D4B-CCE6-AC32E1852903}" dt="2023-04-05T15:24:55.407" v="0" actId="20577"/>
          <ac:spMkLst>
            <pc:docMk/>
            <pc:sldMk cId="3731767248" sldId="259"/>
            <ac:spMk id="3" creationId="{6FCDCA76-572E-602B-3F9C-4221D2CD5869}"/>
          </ac:spMkLst>
        </pc:spChg>
      </pc:sldChg>
    </pc:docChg>
  </pc:docChgLst>
  <pc:docChgLst>
    <pc:chgData name="Ashley Harris" userId="S::ah116@stir.ac.uk::36c21015-4e64-4733-b3fb-96f4151e30d0" providerId="AD" clId="Web-{967F6366-E46E-E732-BED2-203D40F6D35F}"/>
    <pc:docChg chg="addSld delSld modSld sldOrd">
      <pc:chgData name="Ashley Harris" userId="S::ah116@stir.ac.uk::36c21015-4e64-4733-b3fb-96f4151e30d0" providerId="AD" clId="Web-{967F6366-E46E-E732-BED2-203D40F6D35F}" dt="2022-11-23T18:39:34.032" v="56"/>
      <pc:docMkLst>
        <pc:docMk/>
      </pc:docMkLst>
      <pc:sldChg chg="ord">
        <pc:chgData name="Ashley Harris" userId="S::ah116@stir.ac.uk::36c21015-4e64-4733-b3fb-96f4151e30d0" providerId="AD" clId="Web-{967F6366-E46E-E732-BED2-203D40F6D35F}" dt="2022-11-23T18:36:21.590" v="9"/>
        <pc:sldMkLst>
          <pc:docMk/>
          <pc:sldMk cId="775477268" sldId="257"/>
        </pc:sldMkLst>
      </pc:sldChg>
      <pc:sldChg chg="modSp">
        <pc:chgData name="Ashley Harris" userId="S::ah116@stir.ac.uk::36c21015-4e64-4733-b3fb-96f4151e30d0" providerId="AD" clId="Web-{967F6366-E46E-E732-BED2-203D40F6D35F}" dt="2022-11-23T18:39:00.313" v="37" actId="20577"/>
        <pc:sldMkLst>
          <pc:docMk/>
          <pc:sldMk cId="3731767248" sldId="259"/>
        </pc:sldMkLst>
        <pc:spChg chg="mod">
          <ac:chgData name="Ashley Harris" userId="S::ah116@stir.ac.uk::36c21015-4e64-4733-b3fb-96f4151e30d0" providerId="AD" clId="Web-{967F6366-E46E-E732-BED2-203D40F6D35F}" dt="2022-11-23T18:39:00.313" v="37" actId="20577"/>
          <ac:spMkLst>
            <pc:docMk/>
            <pc:sldMk cId="3731767248" sldId="259"/>
            <ac:spMk id="3" creationId="{6FCDCA76-572E-602B-3F9C-4221D2CD5869}"/>
          </ac:spMkLst>
        </pc:spChg>
      </pc:sldChg>
      <pc:sldChg chg="del">
        <pc:chgData name="Ashley Harris" userId="S::ah116@stir.ac.uk::36c21015-4e64-4733-b3fb-96f4151e30d0" providerId="AD" clId="Web-{967F6366-E46E-E732-BED2-203D40F6D35F}" dt="2022-11-23T18:37:05.732" v="20"/>
        <pc:sldMkLst>
          <pc:docMk/>
          <pc:sldMk cId="603555596" sldId="261"/>
        </pc:sldMkLst>
      </pc:sldChg>
      <pc:sldChg chg="del">
        <pc:chgData name="Ashley Harris" userId="S::ah116@stir.ac.uk::36c21015-4e64-4733-b3fb-96f4151e30d0" providerId="AD" clId="Web-{967F6366-E46E-E732-BED2-203D40F6D35F}" dt="2022-11-23T18:37:02.263" v="19"/>
        <pc:sldMkLst>
          <pc:docMk/>
          <pc:sldMk cId="901715420" sldId="267"/>
        </pc:sldMkLst>
      </pc:sldChg>
      <pc:sldChg chg="modSp del">
        <pc:chgData name="Ashley Harris" userId="S::ah116@stir.ac.uk::36c21015-4e64-4733-b3fb-96f4151e30d0" providerId="AD" clId="Web-{967F6366-E46E-E732-BED2-203D40F6D35F}" dt="2022-11-23T18:39:29.142" v="55"/>
        <pc:sldMkLst>
          <pc:docMk/>
          <pc:sldMk cId="2073752818" sldId="268"/>
        </pc:sldMkLst>
        <pc:spChg chg="mod">
          <ac:chgData name="Ashley Harris" userId="S::ah116@stir.ac.uk::36c21015-4e64-4733-b3fb-96f4151e30d0" providerId="AD" clId="Web-{967F6366-E46E-E732-BED2-203D40F6D35F}" dt="2022-11-23T18:39:09.188" v="46" actId="20577"/>
          <ac:spMkLst>
            <pc:docMk/>
            <pc:sldMk cId="2073752818" sldId="268"/>
            <ac:spMk id="2" creationId="{77D7E63D-7027-8415-72EB-5ECCD605444A}"/>
          </ac:spMkLst>
        </pc:spChg>
        <pc:spChg chg="mod">
          <ac:chgData name="Ashley Harris" userId="S::ah116@stir.ac.uk::36c21015-4e64-4733-b3fb-96f4151e30d0" providerId="AD" clId="Web-{967F6366-E46E-E732-BED2-203D40F6D35F}" dt="2022-11-23T18:39:28.720" v="54" actId="20577"/>
          <ac:spMkLst>
            <pc:docMk/>
            <pc:sldMk cId="2073752818" sldId="268"/>
            <ac:spMk id="3" creationId="{6FCDCA76-572E-602B-3F9C-4221D2CD5869}"/>
          </ac:spMkLst>
        </pc:spChg>
      </pc:sldChg>
      <pc:sldChg chg="add">
        <pc:chgData name="Ashley Harris" userId="S::ah116@stir.ac.uk::36c21015-4e64-4733-b3fb-96f4151e30d0" providerId="AD" clId="Web-{967F6366-E46E-E732-BED2-203D40F6D35F}" dt="2022-11-23T18:36:16.230" v="4"/>
        <pc:sldMkLst>
          <pc:docMk/>
          <pc:sldMk cId="2503959876" sldId="275"/>
        </pc:sldMkLst>
      </pc:sldChg>
      <pc:sldChg chg="add">
        <pc:chgData name="Ashley Harris" userId="S::ah116@stir.ac.uk::36c21015-4e64-4733-b3fb-96f4151e30d0" providerId="AD" clId="Web-{967F6366-E46E-E732-BED2-203D40F6D35F}" dt="2022-11-23T18:36:16.355" v="5"/>
        <pc:sldMkLst>
          <pc:docMk/>
          <pc:sldMk cId="208885045" sldId="276"/>
        </pc:sldMkLst>
      </pc:sldChg>
      <pc:sldChg chg="add">
        <pc:chgData name="Ashley Harris" userId="S::ah116@stir.ac.uk::36c21015-4e64-4733-b3fb-96f4151e30d0" providerId="AD" clId="Web-{967F6366-E46E-E732-BED2-203D40F6D35F}" dt="2022-11-23T18:36:16.512" v="6"/>
        <pc:sldMkLst>
          <pc:docMk/>
          <pc:sldMk cId="4113630204" sldId="277"/>
        </pc:sldMkLst>
      </pc:sldChg>
      <pc:sldChg chg="add">
        <pc:chgData name="Ashley Harris" userId="S::ah116@stir.ac.uk::36c21015-4e64-4733-b3fb-96f4151e30d0" providerId="AD" clId="Web-{967F6366-E46E-E732-BED2-203D40F6D35F}" dt="2022-11-23T18:36:16.590" v="7"/>
        <pc:sldMkLst>
          <pc:docMk/>
          <pc:sldMk cId="3289329049" sldId="278"/>
        </pc:sldMkLst>
      </pc:sldChg>
      <pc:sldChg chg="modSp add">
        <pc:chgData name="Ashley Harris" userId="S::ah116@stir.ac.uk::36c21015-4e64-4733-b3fb-96f4151e30d0" providerId="AD" clId="Web-{967F6366-E46E-E732-BED2-203D40F6D35F}" dt="2022-11-23T18:36:43.372" v="18" actId="20577"/>
        <pc:sldMkLst>
          <pc:docMk/>
          <pc:sldMk cId="1429004891" sldId="279"/>
        </pc:sldMkLst>
        <pc:spChg chg="mod">
          <ac:chgData name="Ashley Harris" userId="S::ah116@stir.ac.uk::36c21015-4e64-4733-b3fb-96f4151e30d0" providerId="AD" clId="Web-{967F6366-E46E-E732-BED2-203D40F6D35F}" dt="2022-11-23T18:36:43.372" v="18" actId="20577"/>
          <ac:spMkLst>
            <pc:docMk/>
            <pc:sldMk cId="1429004891" sldId="279"/>
            <ac:spMk id="2" creationId="{77D7E63D-7027-8415-72EB-5ECCD605444A}"/>
          </ac:spMkLst>
        </pc:spChg>
      </pc:sldChg>
      <pc:sldChg chg="add replId">
        <pc:chgData name="Ashley Harris" userId="S::ah116@stir.ac.uk::36c21015-4e64-4733-b3fb-96f4151e30d0" providerId="AD" clId="Web-{967F6366-E46E-E732-BED2-203D40F6D35F}" dt="2022-11-23T18:39:02.938" v="38"/>
        <pc:sldMkLst>
          <pc:docMk/>
          <pc:sldMk cId="2950669981" sldId="280"/>
        </pc:sldMkLst>
      </pc:sldChg>
      <pc:sldChg chg="add">
        <pc:chgData name="Ashley Harris" userId="S::ah116@stir.ac.uk::36c21015-4e64-4733-b3fb-96f4151e30d0" providerId="AD" clId="Web-{967F6366-E46E-E732-BED2-203D40F6D35F}" dt="2022-11-23T18:39:34.032" v="56"/>
        <pc:sldMkLst>
          <pc:docMk/>
          <pc:sldMk cId="914360679" sldId="281"/>
        </pc:sldMkLst>
      </pc:sldChg>
    </pc:docChg>
  </pc:docChgLst>
  <pc:docChgLst>
    <pc:chgData name="Fiona Barclay" userId="S::fb10@stir.ac.uk::1a9de9fe-3dd9-46c7-90de-ddfb8131350a" providerId="AD" clId="Web-{EA2E8AE1-7C22-8FE4-05CC-C5C27490E2B9}"/>
    <pc:docChg chg="modSld">
      <pc:chgData name="Fiona Barclay" userId="S::fb10@stir.ac.uk::1a9de9fe-3dd9-46c7-90de-ddfb8131350a" providerId="AD" clId="Web-{EA2E8AE1-7C22-8FE4-05CC-C5C27490E2B9}" dt="2023-05-01T08:44:45.727" v="0" actId="20577"/>
      <pc:docMkLst>
        <pc:docMk/>
      </pc:docMkLst>
      <pc:sldChg chg="modSp">
        <pc:chgData name="Fiona Barclay" userId="S::fb10@stir.ac.uk::1a9de9fe-3dd9-46c7-90de-ddfb8131350a" providerId="AD" clId="Web-{EA2E8AE1-7C22-8FE4-05CC-C5C27490E2B9}" dt="2023-05-01T08:44:45.727" v="0" actId="20577"/>
        <pc:sldMkLst>
          <pc:docMk/>
          <pc:sldMk cId="1195158445" sldId="256"/>
        </pc:sldMkLst>
        <pc:spChg chg="mod">
          <ac:chgData name="Fiona Barclay" userId="S::fb10@stir.ac.uk::1a9de9fe-3dd9-46c7-90de-ddfb8131350a" providerId="AD" clId="Web-{EA2E8AE1-7C22-8FE4-05CC-C5C27490E2B9}" dt="2023-05-01T08:44:45.727" v="0" actId="20577"/>
          <ac:spMkLst>
            <pc:docMk/>
            <pc:sldMk cId="1195158445" sldId="256"/>
            <ac:spMk id="3" creationId="{BC49A7CA-EF4E-5C73-EBC6-047EF25976FA}"/>
          </ac:spMkLst>
        </pc:spChg>
      </pc:sldChg>
    </pc:docChg>
  </pc:docChgLst>
  <pc:docChgLst>
    <pc:chgData name="ascott23@qub.ac.uk" userId="S::urn:spo:guest#ascott23@qub.ac.uk::" providerId="AD" clId="Web-{C9C37512-0129-3478-C9F4-66CF3D5D60B6}"/>
    <pc:docChg chg="modSld">
      <pc:chgData name="ascott23@qub.ac.uk" userId="S::urn:spo:guest#ascott23@qub.ac.uk::" providerId="AD" clId="Web-{C9C37512-0129-3478-C9F4-66CF3D5D60B6}" dt="2023-06-12T16:31:44.510" v="138" actId="20577"/>
      <pc:docMkLst>
        <pc:docMk/>
      </pc:docMkLst>
      <pc:sldChg chg="modSp">
        <pc:chgData name="ascott23@qub.ac.uk" userId="S::urn:spo:guest#ascott23@qub.ac.uk::" providerId="AD" clId="Web-{C9C37512-0129-3478-C9F4-66CF3D5D60B6}" dt="2023-06-12T16:30:17.742" v="107" actId="20577"/>
        <pc:sldMkLst>
          <pc:docMk/>
          <pc:sldMk cId="3731767248" sldId="259"/>
        </pc:sldMkLst>
        <pc:spChg chg="mod">
          <ac:chgData name="ascott23@qub.ac.uk" userId="S::urn:spo:guest#ascott23@qub.ac.uk::" providerId="AD" clId="Web-{C9C37512-0129-3478-C9F4-66CF3D5D60B6}" dt="2023-06-12T16:25:11.404" v="4" actId="20577"/>
          <ac:spMkLst>
            <pc:docMk/>
            <pc:sldMk cId="3731767248" sldId="259"/>
            <ac:spMk id="2" creationId="{77D7E63D-7027-8415-72EB-5ECCD605444A}"/>
          </ac:spMkLst>
        </pc:spChg>
        <pc:spChg chg="mod">
          <ac:chgData name="ascott23@qub.ac.uk" userId="S::urn:spo:guest#ascott23@qub.ac.uk::" providerId="AD" clId="Web-{C9C37512-0129-3478-C9F4-66CF3D5D60B6}" dt="2023-06-12T16:30:17.742" v="107" actId="20577"/>
          <ac:spMkLst>
            <pc:docMk/>
            <pc:sldMk cId="3731767248" sldId="259"/>
            <ac:spMk id="3" creationId="{6FCDCA76-572E-602B-3F9C-4221D2CD5869}"/>
          </ac:spMkLst>
        </pc:spChg>
      </pc:sldChg>
      <pc:sldChg chg="modSp">
        <pc:chgData name="ascott23@qub.ac.uk" userId="S::urn:spo:guest#ascott23@qub.ac.uk::" providerId="AD" clId="Web-{C9C37512-0129-3478-C9F4-66CF3D5D60B6}" dt="2023-06-12T16:31:44.510" v="138" actId="20577"/>
        <pc:sldMkLst>
          <pc:docMk/>
          <pc:sldMk cId="4151052763" sldId="283"/>
        </pc:sldMkLst>
        <pc:spChg chg="mod">
          <ac:chgData name="ascott23@qub.ac.uk" userId="S::urn:spo:guest#ascott23@qub.ac.uk::" providerId="AD" clId="Web-{C9C37512-0129-3478-C9F4-66CF3D5D60B6}" dt="2023-06-12T16:31:30.900" v="133" actId="20577"/>
          <ac:spMkLst>
            <pc:docMk/>
            <pc:sldMk cId="4151052763" sldId="283"/>
            <ac:spMk id="2" creationId="{77D7E63D-7027-8415-72EB-5ECCD605444A}"/>
          </ac:spMkLst>
        </pc:spChg>
        <pc:spChg chg="mod">
          <ac:chgData name="ascott23@qub.ac.uk" userId="S::urn:spo:guest#ascott23@qub.ac.uk::" providerId="AD" clId="Web-{C9C37512-0129-3478-C9F4-66CF3D5D60B6}" dt="2023-06-12T16:31:44.510" v="138" actId="20577"/>
          <ac:spMkLst>
            <pc:docMk/>
            <pc:sldMk cId="4151052763" sldId="283"/>
            <ac:spMk id="3" creationId="{6FCDCA76-572E-602B-3F9C-4221D2CD5869}"/>
          </ac:spMkLst>
        </pc:spChg>
      </pc:sldChg>
      <pc:sldChg chg="modSp">
        <pc:chgData name="ascott23@qub.ac.uk" userId="S::urn:spo:guest#ascott23@qub.ac.uk::" providerId="AD" clId="Web-{C9C37512-0129-3478-C9F4-66CF3D5D60B6}" dt="2023-06-12T16:26:30.891" v="29" actId="14100"/>
        <pc:sldMkLst>
          <pc:docMk/>
          <pc:sldMk cId="3239803178" sldId="294"/>
        </pc:sldMkLst>
        <pc:spChg chg="mod">
          <ac:chgData name="ascott23@qub.ac.uk" userId="S::urn:spo:guest#ascott23@qub.ac.uk::" providerId="AD" clId="Web-{C9C37512-0129-3478-C9F4-66CF3D5D60B6}" dt="2023-06-12T16:26:30.891" v="29" actId="14100"/>
          <ac:spMkLst>
            <pc:docMk/>
            <pc:sldMk cId="3239803178" sldId="294"/>
            <ac:spMk id="3" creationId="{6FCDCA76-572E-602B-3F9C-4221D2CD5869}"/>
          </ac:spMkLst>
        </pc:spChg>
      </pc:sldChg>
      <pc:sldChg chg="modSp">
        <pc:chgData name="ascott23@qub.ac.uk" userId="S::urn:spo:guest#ascott23@qub.ac.uk::" providerId="AD" clId="Web-{C9C37512-0129-3478-C9F4-66CF3D5D60B6}" dt="2023-06-12T16:27:22.846" v="66" actId="20577"/>
        <pc:sldMkLst>
          <pc:docMk/>
          <pc:sldMk cId="757799697" sldId="298"/>
        </pc:sldMkLst>
        <pc:spChg chg="mod">
          <ac:chgData name="ascott23@qub.ac.uk" userId="S::urn:spo:guest#ascott23@qub.ac.uk::" providerId="AD" clId="Web-{C9C37512-0129-3478-C9F4-66CF3D5D60B6}" dt="2023-06-12T16:27:22.846" v="66" actId="20577"/>
          <ac:spMkLst>
            <pc:docMk/>
            <pc:sldMk cId="757799697" sldId="298"/>
            <ac:spMk id="3" creationId="{6FCDCA76-572E-602B-3F9C-4221D2CD5869}"/>
          </ac:spMkLst>
        </pc:spChg>
      </pc:sldChg>
      <pc:sldChg chg="modSp">
        <pc:chgData name="ascott23@qub.ac.uk" userId="S::urn:spo:guest#ascott23@qub.ac.uk::" providerId="AD" clId="Web-{C9C37512-0129-3478-C9F4-66CF3D5D60B6}" dt="2023-06-12T16:31:27.416" v="132" actId="20577"/>
        <pc:sldMkLst>
          <pc:docMk/>
          <pc:sldMk cId="252427226" sldId="299"/>
        </pc:sldMkLst>
        <pc:spChg chg="mod">
          <ac:chgData name="ascott23@qub.ac.uk" userId="S::urn:spo:guest#ascott23@qub.ac.uk::" providerId="AD" clId="Web-{C9C37512-0129-3478-C9F4-66CF3D5D60B6}" dt="2023-06-12T16:28:24.926" v="68" actId="20577"/>
          <ac:spMkLst>
            <pc:docMk/>
            <pc:sldMk cId="252427226" sldId="299"/>
            <ac:spMk id="2" creationId="{77D7E63D-7027-8415-72EB-5ECCD605444A}"/>
          </ac:spMkLst>
        </pc:spChg>
        <pc:spChg chg="mod">
          <ac:chgData name="ascott23@qub.ac.uk" userId="S::urn:spo:guest#ascott23@qub.ac.uk::" providerId="AD" clId="Web-{C9C37512-0129-3478-C9F4-66CF3D5D60B6}" dt="2023-06-12T16:31:27.416" v="132" actId="20577"/>
          <ac:spMkLst>
            <pc:docMk/>
            <pc:sldMk cId="252427226" sldId="299"/>
            <ac:spMk id="3" creationId="{6FCDCA76-572E-602B-3F9C-4221D2CD5869}"/>
          </ac:spMkLst>
        </pc:spChg>
      </pc:sldChg>
    </pc:docChg>
  </pc:docChgLst>
  <pc:docChgLst>
    <pc:chgData name="Ashley Harris" userId="S::ah116@stir.ac.uk::36c21015-4e64-4733-b3fb-96f4151e30d0" providerId="AD" clId="Web-{72D8D864-EC29-82EE-21E0-2E8A810EF6E5}"/>
    <pc:docChg chg="delSld modSld">
      <pc:chgData name="Ashley Harris" userId="S::ah116@stir.ac.uk::36c21015-4e64-4733-b3fb-96f4151e30d0" providerId="AD" clId="Web-{72D8D864-EC29-82EE-21E0-2E8A810EF6E5}" dt="2022-11-22T18:50:48.700" v="9" actId="20577"/>
      <pc:docMkLst>
        <pc:docMk/>
      </pc:docMkLst>
      <pc:sldChg chg="modSp">
        <pc:chgData name="Ashley Harris" userId="S::ah116@stir.ac.uk::36c21015-4e64-4733-b3fb-96f4151e30d0" providerId="AD" clId="Web-{72D8D864-EC29-82EE-21E0-2E8A810EF6E5}" dt="2022-11-22T18:50:31.887" v="8" actId="20577"/>
        <pc:sldMkLst>
          <pc:docMk/>
          <pc:sldMk cId="3731767248" sldId="259"/>
        </pc:sldMkLst>
        <pc:spChg chg="mod">
          <ac:chgData name="Ashley Harris" userId="S::ah116@stir.ac.uk::36c21015-4e64-4733-b3fb-96f4151e30d0" providerId="AD" clId="Web-{72D8D864-EC29-82EE-21E0-2E8A810EF6E5}" dt="2022-11-22T18:50:31.887" v="8" actId="20577"/>
          <ac:spMkLst>
            <pc:docMk/>
            <pc:sldMk cId="3731767248" sldId="259"/>
            <ac:spMk id="3" creationId="{6FCDCA76-572E-602B-3F9C-4221D2CD5869}"/>
          </ac:spMkLst>
        </pc:spChg>
      </pc:sldChg>
      <pc:sldChg chg="modSp">
        <pc:chgData name="Ashley Harris" userId="S::ah116@stir.ac.uk::36c21015-4e64-4733-b3fb-96f4151e30d0" providerId="AD" clId="Web-{72D8D864-EC29-82EE-21E0-2E8A810EF6E5}" dt="2022-11-22T18:50:12.058" v="3" actId="20577"/>
        <pc:sldMkLst>
          <pc:docMk/>
          <pc:sldMk cId="2073752818" sldId="268"/>
        </pc:sldMkLst>
        <pc:spChg chg="mod">
          <ac:chgData name="Ashley Harris" userId="S::ah116@stir.ac.uk::36c21015-4e64-4733-b3fb-96f4151e30d0" providerId="AD" clId="Web-{72D8D864-EC29-82EE-21E0-2E8A810EF6E5}" dt="2022-11-22T18:50:12.058" v="3" actId="20577"/>
          <ac:spMkLst>
            <pc:docMk/>
            <pc:sldMk cId="2073752818" sldId="268"/>
            <ac:spMk id="3" creationId="{6FCDCA76-572E-602B-3F9C-4221D2CD5869}"/>
          </ac:spMkLst>
        </pc:spChg>
      </pc:sldChg>
      <pc:sldChg chg="modSp">
        <pc:chgData name="Ashley Harris" userId="S::ah116@stir.ac.uk::36c21015-4e64-4733-b3fb-96f4151e30d0" providerId="AD" clId="Web-{72D8D864-EC29-82EE-21E0-2E8A810EF6E5}" dt="2022-11-22T18:50:48.700" v="9" actId="20577"/>
        <pc:sldMkLst>
          <pc:docMk/>
          <pc:sldMk cId="2395040471" sldId="270"/>
        </pc:sldMkLst>
        <pc:spChg chg="mod">
          <ac:chgData name="Ashley Harris" userId="S::ah116@stir.ac.uk::36c21015-4e64-4733-b3fb-96f4151e30d0" providerId="AD" clId="Web-{72D8D864-EC29-82EE-21E0-2E8A810EF6E5}" dt="2022-11-22T18:50:48.700" v="9" actId="20577"/>
          <ac:spMkLst>
            <pc:docMk/>
            <pc:sldMk cId="2395040471" sldId="270"/>
            <ac:spMk id="2" creationId="{77D7E63D-7027-8415-72EB-5ECCD605444A}"/>
          </ac:spMkLst>
        </pc:spChg>
      </pc:sldChg>
      <pc:sldChg chg="del">
        <pc:chgData name="Ashley Harris" userId="S::ah116@stir.ac.uk::36c21015-4e64-4733-b3fb-96f4151e30d0" providerId="AD" clId="Web-{72D8D864-EC29-82EE-21E0-2E8A810EF6E5}" dt="2022-11-22T18:48:22.133" v="0"/>
        <pc:sldMkLst>
          <pc:docMk/>
          <pc:sldMk cId="1804536979" sldId="271"/>
        </pc:sldMkLst>
      </pc:sldChg>
    </pc:docChg>
  </pc:docChgLst>
  <pc:docChgLst>
    <pc:chgData name="Fiona Barclay" userId="S::fb10@stir.ac.uk::1a9de9fe-3dd9-46c7-90de-ddfb8131350a" providerId="AD" clId="Web-{AA36DBB8-873E-9A29-9483-55217CF5E107}"/>
    <pc:docChg chg="modSld">
      <pc:chgData name="Fiona Barclay" userId="S::fb10@stir.ac.uk::1a9de9fe-3dd9-46c7-90de-ddfb8131350a" providerId="AD" clId="Web-{AA36DBB8-873E-9A29-9483-55217CF5E107}" dt="2023-04-11T21:01:23.536" v="107" actId="20577"/>
      <pc:docMkLst>
        <pc:docMk/>
      </pc:docMkLst>
      <pc:sldChg chg="modSp">
        <pc:chgData name="Fiona Barclay" userId="S::fb10@stir.ac.uk::1a9de9fe-3dd9-46c7-90de-ddfb8131350a" providerId="AD" clId="Web-{AA36DBB8-873E-9A29-9483-55217CF5E107}" dt="2023-04-11T20:57:35.372" v="21" actId="20577"/>
        <pc:sldMkLst>
          <pc:docMk/>
          <pc:sldMk cId="3731767248" sldId="259"/>
        </pc:sldMkLst>
        <pc:spChg chg="mod">
          <ac:chgData name="Fiona Barclay" userId="S::fb10@stir.ac.uk::1a9de9fe-3dd9-46c7-90de-ddfb8131350a" providerId="AD" clId="Web-{AA36DBB8-873E-9A29-9483-55217CF5E107}" dt="2023-04-11T20:57:35.372" v="21" actId="20577"/>
          <ac:spMkLst>
            <pc:docMk/>
            <pc:sldMk cId="3731767248" sldId="259"/>
            <ac:spMk id="3" creationId="{6FCDCA76-572E-602B-3F9C-4221D2CD5869}"/>
          </ac:spMkLst>
        </pc:spChg>
      </pc:sldChg>
      <pc:sldChg chg="modSp">
        <pc:chgData name="Fiona Barclay" userId="S::fb10@stir.ac.uk::1a9de9fe-3dd9-46c7-90de-ddfb8131350a" providerId="AD" clId="Web-{AA36DBB8-873E-9A29-9483-55217CF5E107}" dt="2023-04-11T21:01:23.536" v="107" actId="20577"/>
        <pc:sldMkLst>
          <pc:docMk/>
          <pc:sldMk cId="2395040471" sldId="270"/>
        </pc:sldMkLst>
        <pc:spChg chg="mod">
          <ac:chgData name="Fiona Barclay" userId="S::fb10@stir.ac.uk::1a9de9fe-3dd9-46c7-90de-ddfb8131350a" providerId="AD" clId="Web-{AA36DBB8-873E-9A29-9483-55217CF5E107}" dt="2023-04-11T21:01:23.536" v="107" actId="20577"/>
          <ac:spMkLst>
            <pc:docMk/>
            <pc:sldMk cId="2395040471" sldId="270"/>
            <ac:spMk id="3" creationId="{6FCDCA76-572E-602B-3F9C-4221D2CD5869}"/>
          </ac:spMkLst>
        </pc:spChg>
      </pc:sldChg>
      <pc:sldChg chg="modSp">
        <pc:chgData name="Fiona Barclay" userId="S::fb10@stir.ac.uk::1a9de9fe-3dd9-46c7-90de-ddfb8131350a" providerId="AD" clId="Web-{AA36DBB8-873E-9A29-9483-55217CF5E107}" dt="2023-04-11T20:58:20.904" v="26" actId="20577"/>
        <pc:sldMkLst>
          <pc:docMk/>
          <pc:sldMk cId="289013507" sldId="273"/>
        </pc:sldMkLst>
        <pc:spChg chg="mod">
          <ac:chgData name="Fiona Barclay" userId="S::fb10@stir.ac.uk::1a9de9fe-3dd9-46c7-90de-ddfb8131350a" providerId="AD" clId="Web-{AA36DBB8-873E-9A29-9483-55217CF5E107}" dt="2023-04-11T20:58:20.904" v="26" actId="20577"/>
          <ac:spMkLst>
            <pc:docMk/>
            <pc:sldMk cId="289013507" sldId="273"/>
            <ac:spMk id="3" creationId="{6FCDCA76-572E-602B-3F9C-4221D2CD5869}"/>
          </ac:spMkLst>
        </pc:spChg>
      </pc:sldChg>
      <pc:sldChg chg="modSp">
        <pc:chgData name="Fiona Barclay" userId="S::fb10@stir.ac.uk::1a9de9fe-3dd9-46c7-90de-ddfb8131350a" providerId="AD" clId="Web-{AA36DBB8-873E-9A29-9483-55217CF5E107}" dt="2023-04-11T20:58:10.670" v="24" actId="20577"/>
        <pc:sldMkLst>
          <pc:docMk/>
          <pc:sldMk cId="3019119894" sldId="282"/>
        </pc:sldMkLst>
        <pc:spChg chg="mod">
          <ac:chgData name="Fiona Barclay" userId="S::fb10@stir.ac.uk::1a9de9fe-3dd9-46c7-90de-ddfb8131350a" providerId="AD" clId="Web-{AA36DBB8-873E-9A29-9483-55217CF5E107}" dt="2023-04-11T20:58:10.670" v="24" actId="20577"/>
          <ac:spMkLst>
            <pc:docMk/>
            <pc:sldMk cId="3019119894" sldId="282"/>
            <ac:spMk id="3" creationId="{6FCDCA76-572E-602B-3F9C-4221D2CD5869}"/>
          </ac:spMkLst>
        </pc:spChg>
      </pc:sldChg>
      <pc:sldChg chg="modSp">
        <pc:chgData name="Fiona Barclay" userId="S::fb10@stir.ac.uk::1a9de9fe-3dd9-46c7-90de-ddfb8131350a" providerId="AD" clId="Web-{AA36DBB8-873E-9A29-9483-55217CF5E107}" dt="2023-04-11T21:00:36.566" v="99" actId="20577"/>
        <pc:sldMkLst>
          <pc:docMk/>
          <pc:sldMk cId="881120633" sldId="284"/>
        </pc:sldMkLst>
        <pc:spChg chg="mod">
          <ac:chgData name="Fiona Barclay" userId="S::fb10@stir.ac.uk::1a9de9fe-3dd9-46c7-90de-ddfb8131350a" providerId="AD" clId="Web-{AA36DBB8-873E-9A29-9483-55217CF5E107}" dt="2023-04-11T21:00:36.566" v="99" actId="20577"/>
          <ac:spMkLst>
            <pc:docMk/>
            <pc:sldMk cId="881120633" sldId="284"/>
            <ac:spMk id="3" creationId="{6FCDCA76-572E-602B-3F9C-4221D2CD5869}"/>
          </ac:spMkLst>
        </pc:spChg>
      </pc:sldChg>
      <pc:sldChg chg="modSp">
        <pc:chgData name="Fiona Barclay" userId="S::fb10@stir.ac.uk::1a9de9fe-3dd9-46c7-90de-ddfb8131350a" providerId="AD" clId="Web-{AA36DBB8-873E-9A29-9483-55217CF5E107}" dt="2023-04-11T20:55:39.256" v="6" actId="20577"/>
        <pc:sldMkLst>
          <pc:docMk/>
          <pc:sldMk cId="3239803178" sldId="294"/>
        </pc:sldMkLst>
        <pc:spChg chg="mod">
          <ac:chgData name="Fiona Barclay" userId="S::fb10@stir.ac.uk::1a9de9fe-3dd9-46c7-90de-ddfb8131350a" providerId="AD" clId="Web-{AA36DBB8-873E-9A29-9483-55217CF5E107}" dt="2023-04-11T20:55:39.256" v="6" actId="20577"/>
          <ac:spMkLst>
            <pc:docMk/>
            <pc:sldMk cId="3239803178" sldId="294"/>
            <ac:spMk id="3" creationId="{6FCDCA76-572E-602B-3F9C-4221D2CD5869}"/>
          </ac:spMkLst>
        </pc:spChg>
      </pc:sldChg>
      <pc:sldChg chg="modSp">
        <pc:chgData name="Fiona Barclay" userId="S::fb10@stir.ac.uk::1a9de9fe-3dd9-46c7-90de-ddfb8131350a" providerId="AD" clId="Web-{AA36DBB8-873E-9A29-9483-55217CF5E107}" dt="2023-04-11T20:58:14.310" v="25" actId="20577"/>
        <pc:sldMkLst>
          <pc:docMk/>
          <pc:sldMk cId="4025639775" sldId="300"/>
        </pc:sldMkLst>
        <pc:spChg chg="mod">
          <ac:chgData name="Fiona Barclay" userId="S::fb10@stir.ac.uk::1a9de9fe-3dd9-46c7-90de-ddfb8131350a" providerId="AD" clId="Web-{AA36DBB8-873E-9A29-9483-55217CF5E107}" dt="2023-04-11T20:58:14.310" v="25" actId="20577"/>
          <ac:spMkLst>
            <pc:docMk/>
            <pc:sldMk cId="4025639775" sldId="300"/>
            <ac:spMk id="3" creationId="{6FCDCA76-572E-602B-3F9C-4221D2CD5869}"/>
          </ac:spMkLst>
        </pc:spChg>
      </pc:sldChg>
    </pc:docChg>
  </pc:docChgLst>
  <pc:docChgLst>
    <pc:chgData name="Fiona Barclay" userId="S::fb10@stir.ac.uk::1a9de9fe-3dd9-46c7-90de-ddfb8131350a" providerId="AD" clId="Web-{31302AE3-61EC-683E-17BA-FBD67560AF5C}"/>
    <pc:docChg chg="modSld">
      <pc:chgData name="Fiona Barclay" userId="S::fb10@stir.ac.uk::1a9de9fe-3dd9-46c7-90de-ddfb8131350a" providerId="AD" clId="Web-{31302AE3-61EC-683E-17BA-FBD67560AF5C}" dt="2023-05-07T19:26:33.922" v="2" actId="20577"/>
      <pc:docMkLst>
        <pc:docMk/>
      </pc:docMkLst>
      <pc:sldChg chg="modSp">
        <pc:chgData name="Fiona Barclay" userId="S::fb10@stir.ac.uk::1a9de9fe-3dd9-46c7-90de-ddfb8131350a" providerId="AD" clId="Web-{31302AE3-61EC-683E-17BA-FBD67560AF5C}" dt="2023-05-07T19:26:33.922" v="2" actId="20577"/>
        <pc:sldMkLst>
          <pc:docMk/>
          <pc:sldMk cId="1195158445" sldId="256"/>
        </pc:sldMkLst>
        <pc:spChg chg="mod">
          <ac:chgData name="Fiona Barclay" userId="S::fb10@stir.ac.uk::1a9de9fe-3dd9-46c7-90de-ddfb8131350a" providerId="AD" clId="Web-{31302AE3-61EC-683E-17BA-FBD67560AF5C}" dt="2023-05-07T19:26:33.922" v="2" actId="20577"/>
          <ac:spMkLst>
            <pc:docMk/>
            <pc:sldMk cId="1195158445" sldId="256"/>
            <ac:spMk id="2" creationId="{F252737E-3663-9588-26F4-CBCF180F6314}"/>
          </ac:spMkLst>
        </pc:spChg>
      </pc:sldChg>
    </pc:docChg>
  </pc:docChgLst>
  <pc:docChgLst>
    <pc:chgData name="Fiona Barclay" userId="S::fb10@stir.ac.uk::1a9de9fe-3dd9-46c7-90de-ddfb8131350a" providerId="AD" clId="Web-{F9501392-C554-EC86-E1DA-0AA0B923BD20}"/>
    <pc:docChg chg="modSld">
      <pc:chgData name="Fiona Barclay" userId="S::fb10@stir.ac.uk::1a9de9fe-3dd9-46c7-90de-ddfb8131350a" providerId="AD" clId="Web-{F9501392-C554-EC86-E1DA-0AA0B923BD20}" dt="2023-04-11T14:45:14.854" v="1" actId="20577"/>
      <pc:docMkLst>
        <pc:docMk/>
      </pc:docMkLst>
      <pc:sldChg chg="modSp">
        <pc:chgData name="Fiona Barclay" userId="S::fb10@stir.ac.uk::1a9de9fe-3dd9-46c7-90de-ddfb8131350a" providerId="AD" clId="Web-{F9501392-C554-EC86-E1DA-0AA0B923BD20}" dt="2023-04-11T14:45:14.854" v="1" actId="20577"/>
        <pc:sldMkLst>
          <pc:docMk/>
          <pc:sldMk cId="220940628" sldId="258"/>
        </pc:sldMkLst>
        <pc:spChg chg="mod">
          <ac:chgData name="Fiona Barclay" userId="S::fb10@stir.ac.uk::1a9de9fe-3dd9-46c7-90de-ddfb8131350a" providerId="AD" clId="Web-{F9501392-C554-EC86-E1DA-0AA0B923BD20}" dt="2023-04-11T14:45:14.854" v="1" actId="20577"/>
          <ac:spMkLst>
            <pc:docMk/>
            <pc:sldMk cId="220940628" sldId="258"/>
            <ac:spMk id="3" creationId="{6FCDCA76-572E-602B-3F9C-4221D2CD586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B5646D-45AE-FE4E-8D4D-17958BBE338B}" type="datetimeFigureOut">
              <a:rPr lang="en-US" smtClean="0"/>
              <a:t>6/20/2023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16DCF-B4C6-F147-827B-20A443F63F4D}" type="slidenum">
              <a:rPr lang="en-US" smtClean="0"/>
              <a:t>‹#›</a:t>
            </a:fld>
            <a:endParaRPr lang="en-US"/>
          </a:p>
        </p:txBody>
      </p:sp>
    </p:spTree>
    <p:extLst>
      <p:ext uri="{BB962C8B-B14F-4D97-AF65-F5344CB8AC3E}">
        <p14:creationId xmlns:p14="http://schemas.microsoft.com/office/powerpoint/2010/main" val="1770562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316DCF-B4C6-F147-827B-20A443F63F4D}" type="slidenum">
              <a:rPr lang="en-US" smtClean="0"/>
              <a:t>5</a:t>
            </a:fld>
            <a:endParaRPr lang="en-US"/>
          </a:p>
        </p:txBody>
      </p:sp>
    </p:spTree>
    <p:extLst>
      <p:ext uri="{BB962C8B-B14F-4D97-AF65-F5344CB8AC3E}">
        <p14:creationId xmlns:p14="http://schemas.microsoft.com/office/powerpoint/2010/main" val="3148222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Tuesday, June 20, 2023</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04364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Tuesday, June 20, 2023</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180048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Tuesday, June 20, 2023</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494726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Tuesday, June 20, 2023</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261488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Tuesday, June 20, 2023</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488045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Tuesday, June 20, 2023</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529630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Tuesday, June 20, 2023</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407607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Tuesday, June 20, 2023</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814939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Tuesday, June 20, 2023</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642453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Tuesday, June 20, 2023</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840219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Tuesday, June 20, 2023</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024858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900" cap="all" spc="300" baseline="0">
                <a:solidFill>
                  <a:srgbClr val="FFFFFF"/>
                </a:solidFill>
              </a:defRPr>
            </a:lvl1pPr>
          </a:lstStyle>
          <a:p>
            <a:fld id="{AE0C963C-C1DB-4AFD-9DDC-0691666BF49B}" type="datetime2">
              <a:rPr lang="en-US" smtClean="0"/>
              <a:pPr/>
              <a:t>Tuesday, June 20, 2023</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9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9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249497824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8" r:id="rId6"/>
    <p:sldLayoutId id="2147483743" r:id="rId7"/>
    <p:sldLayoutId id="2147483744" r:id="rId8"/>
    <p:sldLayoutId id="2147483745" r:id="rId9"/>
    <p:sldLayoutId id="2147483747" r:id="rId10"/>
    <p:sldLayoutId id="2147483746"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9" name="Rectangle 1058">
            <a:extLst>
              <a:ext uri="{FF2B5EF4-FFF2-40B4-BE49-F238E27FC236}">
                <a16:creationId xmlns:a16="http://schemas.microsoft.com/office/drawing/2014/main" id="{4D896123-1B32-4CB1-B2ED-E34BBC26B4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3" name="Picture 9" descr="page1image2536003088">
            <a:extLst>
              <a:ext uri="{FF2B5EF4-FFF2-40B4-BE49-F238E27FC236}">
                <a16:creationId xmlns:a16="http://schemas.microsoft.com/office/drawing/2014/main" id="{3C910504-40A6-6E0E-7558-EDACB31A51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2" r="1"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61" name="Rectangle 1060">
            <a:extLst>
              <a:ext uri="{FF2B5EF4-FFF2-40B4-BE49-F238E27FC236}">
                <a16:creationId xmlns:a16="http://schemas.microsoft.com/office/drawing/2014/main" id="{54F04D94-5D02-443B-801E-0CAC1D4EB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6400372"/>
            <a:ext cx="12192000" cy="456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3" name="Rectangle 1062">
            <a:extLst>
              <a:ext uri="{FF2B5EF4-FFF2-40B4-BE49-F238E27FC236}">
                <a16:creationId xmlns:a16="http://schemas.microsoft.com/office/drawing/2014/main" id="{F57DA40C-10B8-4678-8433-AA03ED65E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252737E-3663-9588-26F4-CBCF180F6314}"/>
              </a:ext>
            </a:extLst>
          </p:cNvPr>
          <p:cNvSpPr>
            <a:spLocks noGrp="1"/>
          </p:cNvSpPr>
          <p:nvPr>
            <p:ph type="ctrTitle"/>
          </p:nvPr>
        </p:nvSpPr>
        <p:spPr>
          <a:xfrm>
            <a:off x="751114" y="620486"/>
            <a:ext cx="5344886" cy="3481957"/>
          </a:xfrm>
        </p:spPr>
        <p:txBody>
          <a:bodyPr anchor="b">
            <a:normAutofit/>
          </a:bodyPr>
          <a:lstStyle/>
          <a:p>
            <a:pPr algn="l"/>
            <a:r>
              <a:rPr lang="en-US" dirty="0">
                <a:solidFill>
                  <a:schemeClr val="bg1"/>
                </a:solidFill>
                <a:latin typeface="Calibri"/>
                <a:cs typeface="Calibri"/>
              </a:rPr>
              <a:t>Remembering Empire</a:t>
            </a:r>
            <a:br>
              <a:rPr lang="en-US" dirty="0">
                <a:latin typeface="Calibri" panose="020F0502020204030204" pitchFamily="34" charset="0"/>
                <a:cs typeface="Calibri" panose="020F0502020204030204" pitchFamily="34" charset="0"/>
              </a:rPr>
            </a:br>
            <a:r>
              <a:rPr lang="en-US" i="1" dirty="0">
                <a:solidFill>
                  <a:schemeClr val="bg1"/>
                </a:solidFill>
                <a:ea typeface="+mj-lt"/>
                <a:cs typeface="+mj-lt"/>
              </a:rPr>
              <a:t>THE LAND </a:t>
            </a:r>
            <a:br>
              <a:rPr lang="en-US" i="1" dirty="0">
                <a:solidFill>
                  <a:schemeClr val="bg1"/>
                </a:solidFill>
                <a:ea typeface="+mj-lt"/>
                <a:cs typeface="+mj-lt"/>
              </a:rPr>
            </a:br>
            <a:r>
              <a:rPr lang="en-US" i="1" dirty="0">
                <a:solidFill>
                  <a:schemeClr val="bg1"/>
                </a:solidFill>
                <a:ea typeface="+mj-lt"/>
                <a:cs typeface="+mj-lt"/>
              </a:rPr>
              <a:t>BENEATH MY FEET</a:t>
            </a:r>
            <a:endParaRPr lang="en-US" i="1" dirty="0">
              <a:solidFill>
                <a:schemeClr val="bg1"/>
              </a:solidFill>
              <a:latin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BC49A7CA-EF4E-5C73-EBC6-047EF25976FA}"/>
              </a:ext>
            </a:extLst>
          </p:cNvPr>
          <p:cNvSpPr>
            <a:spLocks noGrp="1"/>
          </p:cNvSpPr>
          <p:nvPr>
            <p:ph type="subTitle" idx="1"/>
          </p:nvPr>
        </p:nvSpPr>
        <p:spPr>
          <a:xfrm>
            <a:off x="751114" y="4349755"/>
            <a:ext cx="4781006" cy="1136468"/>
          </a:xfrm>
        </p:spPr>
        <p:txBody>
          <a:bodyPr vert="horz" lIns="0" tIns="0" rIns="0" bIns="0" rtlCol="0" anchor="t">
            <a:normAutofit/>
          </a:bodyPr>
          <a:lstStyle/>
          <a:p>
            <a:pPr algn="l">
              <a:spcAft>
                <a:spcPts val="600"/>
              </a:spcAft>
            </a:pPr>
            <a:r>
              <a:rPr lang="en-US" sz="2800" dirty="0">
                <a:solidFill>
                  <a:schemeClr val="bg1"/>
                </a:solidFill>
                <a:latin typeface="Calibri"/>
                <a:cs typeface="Calibri"/>
              </a:rPr>
              <a:t>Session 10</a:t>
            </a:r>
            <a:endParaRPr lang="en-US" sz="2800" dirty="0">
              <a:solidFill>
                <a:schemeClr val="bg1"/>
              </a:solidFill>
              <a:latin typeface="Calibri" panose="020F0502020204030204" pitchFamily="34" charset="0"/>
              <a:cs typeface="Calibri" panose="020F0502020204030204" pitchFamily="34" charset="0"/>
            </a:endParaRPr>
          </a:p>
        </p:txBody>
      </p:sp>
      <p:sp>
        <p:nvSpPr>
          <p:cNvPr id="1065" name="Rectangle 1064">
            <a:extLst>
              <a:ext uri="{FF2B5EF4-FFF2-40B4-BE49-F238E27FC236}">
                <a16:creationId xmlns:a16="http://schemas.microsoft.com/office/drawing/2014/main" id="{6FF3D9AA-2746-40BA-A174-3C45EA458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7" name="Rectangle 1066">
            <a:extLst>
              <a:ext uri="{FF2B5EF4-FFF2-40B4-BE49-F238E27FC236}">
                <a16:creationId xmlns:a16="http://schemas.microsoft.com/office/drawing/2014/main" id="{30BF160C-EC5F-45F5-9B8D-197AFA37B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B31EF47-A2FB-20CB-D19D-32771E656950}"/>
              </a:ext>
            </a:extLst>
          </p:cNvPr>
          <p:cNvSpPr>
            <a:spLocks noChangeArrowheads="1"/>
          </p:cNvSpPr>
          <p:nvPr/>
        </p:nvSpPr>
        <p:spPr bwMode="auto">
          <a:xfrm>
            <a:off x="6389517" y="-26126"/>
            <a:ext cx="3010952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19515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864972" y="5110"/>
            <a:ext cx="10737429" cy="1011137"/>
          </a:xfrm>
        </p:spPr>
        <p:txBody>
          <a:bodyPr>
            <a:normAutofit/>
          </a:bodyPr>
          <a:lstStyle/>
          <a:p>
            <a:r>
              <a:rPr lang="fr-FR" sz="3600" dirty="0">
                <a:solidFill>
                  <a:schemeClr val="accent6"/>
                </a:solidFill>
                <a:latin typeface="Calibri"/>
                <a:cs typeface="Calibri"/>
              </a:rPr>
              <a:t>Play </a:t>
            </a:r>
            <a:r>
              <a:rPr lang="fr-FR" sz="3600" dirty="0" err="1">
                <a:solidFill>
                  <a:schemeClr val="accent6"/>
                </a:solidFill>
                <a:latin typeface="Calibri"/>
                <a:cs typeface="Calibri"/>
              </a:rPr>
              <a:t>ending</a:t>
            </a:r>
            <a:r>
              <a:rPr lang="fr-FR" dirty="0">
                <a:solidFill>
                  <a:schemeClr val="accent6"/>
                </a:solidFill>
                <a:latin typeface="Calibri"/>
                <a:cs typeface="Calibri"/>
              </a:rPr>
              <a:t>: A </a:t>
            </a:r>
            <a:r>
              <a:rPr lang="fr-FR" dirty="0" err="1">
                <a:solidFill>
                  <a:schemeClr val="accent6"/>
                </a:solidFill>
                <a:latin typeface="Calibri"/>
                <a:cs typeface="Calibri"/>
              </a:rPr>
              <a:t>lost</a:t>
            </a:r>
            <a:r>
              <a:rPr lang="fr-FR" dirty="0">
                <a:solidFill>
                  <a:schemeClr val="accent6"/>
                </a:solidFill>
                <a:latin typeface="Calibri"/>
                <a:cs typeface="Calibri"/>
              </a:rPr>
              <a:t> </a:t>
            </a:r>
            <a:r>
              <a:rPr lang="fr-FR" dirty="0" err="1">
                <a:solidFill>
                  <a:schemeClr val="accent6"/>
                </a:solidFill>
                <a:latin typeface="Calibri"/>
                <a:cs typeface="Calibri"/>
              </a:rPr>
              <a:t>utopia</a:t>
            </a:r>
            <a:r>
              <a:rPr lang="fr-FR" dirty="0">
                <a:solidFill>
                  <a:schemeClr val="accent6"/>
                </a:solidFill>
                <a:latin typeface="Calibri"/>
                <a:cs typeface="Calibri"/>
              </a:rPr>
              <a:t>?</a:t>
            </a:r>
            <a:endParaRPr lang="en-US" dirty="0">
              <a:solidFill>
                <a:schemeClr val="accent6"/>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864972" y="1450849"/>
            <a:ext cx="10367320" cy="4620768"/>
          </a:xfrm>
        </p:spPr>
        <p:txBody>
          <a:bodyPr vert="horz" lIns="0" tIns="0" rIns="0" bIns="0" rtlCol="0" anchor="t">
            <a:normAutofit/>
          </a:bodyPr>
          <a:lstStyle/>
          <a:p>
            <a:pPr marL="0" indent="0">
              <a:buNone/>
            </a:pPr>
            <a:r>
              <a:rPr lang="en-US" b="1" dirty="0">
                <a:solidFill>
                  <a:schemeClr val="accent6"/>
                </a:solidFill>
                <a:latin typeface="Calibri"/>
                <a:cs typeface="Calibri"/>
              </a:rPr>
              <a:t>What is Yaya suggesting?</a:t>
            </a:r>
            <a:endParaRPr lang="en-US" b="1" dirty="0">
              <a:solidFill>
                <a:schemeClr val="accent6"/>
              </a:solidFill>
              <a:latin typeface="Calibri"/>
              <a:ea typeface="Calibri"/>
              <a:cs typeface="Calibri"/>
            </a:endParaRPr>
          </a:p>
          <a:p>
            <a:pPr marL="0" indent="0">
              <a:buNone/>
            </a:pPr>
            <a:r>
              <a:rPr lang="en-GB" dirty="0">
                <a:latin typeface="Calibri"/>
                <a:cs typeface="Calibri"/>
              </a:rPr>
              <a:t>Yaya suggests that if Algeria had not chosen independence, it could have been a utopian space [an imagined perfect place] where different religions lived in peace as the most beautiful region of France or even the EU. He argues that this was possible and would have been beautiful.</a:t>
            </a:r>
            <a:endParaRPr lang="fr-FR">
              <a:latin typeface="Calibri" panose="020F0502020204030204" pitchFamily="34" charset="0"/>
              <a:ea typeface="Calibri"/>
              <a:cs typeface="Calibri" panose="020F0502020204030204" pitchFamily="34" charset="0"/>
            </a:endParaRPr>
          </a:p>
          <a:p>
            <a:pPr marL="0" indent="0">
              <a:buNone/>
            </a:pPr>
            <a:r>
              <a:rPr lang="en-GB" dirty="0">
                <a:solidFill>
                  <a:srgbClr val="000000"/>
                </a:solidFill>
                <a:latin typeface="Calibri"/>
                <a:cs typeface="Calibri"/>
              </a:rPr>
              <a:t>It is notable that this suggestion is made by Yaya, whose Algerian father fought for independence.</a:t>
            </a:r>
            <a:endParaRPr lang="en-GB" dirty="0">
              <a:solidFill>
                <a:srgbClr val="000000"/>
              </a:solidFill>
              <a:latin typeface="Calibri"/>
              <a:ea typeface="Calibri"/>
              <a:cs typeface="Calibri"/>
            </a:endParaRPr>
          </a:p>
          <a:p>
            <a:pPr marL="0" indent="0">
              <a:buNone/>
            </a:pPr>
            <a:endParaRPr lang="en-US" sz="2800" dirty="0">
              <a:solidFill>
                <a:schemeClr val="accent6"/>
              </a:solidFill>
              <a:latin typeface="Calibri"/>
              <a:cs typeface="Calibri"/>
            </a:endParaRPr>
          </a:p>
        </p:txBody>
      </p:sp>
    </p:spTree>
    <p:extLst>
      <p:ext uri="{BB962C8B-B14F-4D97-AF65-F5344CB8AC3E}">
        <p14:creationId xmlns:p14="http://schemas.microsoft.com/office/powerpoint/2010/main" val="4025639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864972" y="5110"/>
            <a:ext cx="10737429" cy="1011137"/>
          </a:xfrm>
        </p:spPr>
        <p:txBody>
          <a:bodyPr>
            <a:normAutofit/>
          </a:bodyPr>
          <a:lstStyle/>
          <a:p>
            <a:r>
              <a:rPr lang="fr-FR" sz="3600" dirty="0">
                <a:solidFill>
                  <a:schemeClr val="accent6"/>
                </a:solidFill>
                <a:latin typeface="Calibri" panose="020F0502020204030204" pitchFamily="34" charset="0"/>
                <a:cs typeface="Calibri" panose="020F0502020204030204" pitchFamily="34" charset="0"/>
              </a:rPr>
              <a:t>Play </a:t>
            </a:r>
            <a:r>
              <a:rPr lang="fr-FR" sz="3600" dirty="0" err="1">
                <a:solidFill>
                  <a:schemeClr val="accent6"/>
                </a:solidFill>
                <a:latin typeface="Calibri" panose="020F0502020204030204" pitchFamily="34" charset="0"/>
                <a:cs typeface="Calibri" panose="020F0502020204030204" pitchFamily="34" charset="0"/>
              </a:rPr>
              <a:t>ending</a:t>
            </a:r>
            <a:endParaRPr lang="en-US" dirty="0">
              <a:solidFill>
                <a:schemeClr val="accent6"/>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864972" y="1450849"/>
            <a:ext cx="10367320" cy="4620768"/>
          </a:xfrm>
        </p:spPr>
        <p:txBody>
          <a:bodyPr vert="horz" lIns="0" tIns="0" rIns="0" bIns="0" rtlCol="0" anchor="t">
            <a:normAutofit/>
          </a:bodyPr>
          <a:lstStyle/>
          <a:p>
            <a:pPr marL="0" indent="0">
              <a:buNone/>
            </a:pPr>
            <a:r>
              <a:rPr lang="fr-FR" sz="2400" b="1" dirty="0">
                <a:solidFill>
                  <a:schemeClr val="accent6"/>
                </a:solidFill>
                <a:latin typeface="Calibri"/>
                <a:cs typeface="Calibri"/>
              </a:rPr>
              <a:t>Read:</a:t>
            </a:r>
            <a:endParaRPr lang="en-US" sz="2500" b="1" i="1">
              <a:solidFill>
                <a:schemeClr val="accent6"/>
              </a:solidFill>
              <a:latin typeface="Calibri"/>
              <a:ea typeface="Calibri"/>
              <a:cs typeface="Calibri"/>
            </a:endParaRPr>
          </a:p>
          <a:p>
            <a:pPr>
              <a:lnSpc>
                <a:spcPct val="109999"/>
              </a:lnSpc>
              <a:buNone/>
            </a:pPr>
            <a:r>
              <a:rPr lang="en-US" sz="2500" b="1" i="1" dirty="0">
                <a:latin typeface="Calibri"/>
                <a:ea typeface="+mn-lt"/>
                <a:cs typeface="+mn-lt"/>
              </a:rPr>
              <a:t>Monsieur Blanc</a:t>
            </a:r>
            <a:r>
              <a:rPr lang="en-US" sz="2500" i="1" dirty="0">
                <a:latin typeface="Calibri"/>
                <a:ea typeface="+mn-lt"/>
                <a:cs typeface="+mn-lt"/>
              </a:rPr>
              <a:t> – And what if this region you speak of already existed? Doesn’t that same Algerian experience, that started way back in 1830, have every chance of succeeding here, in Provence, in the 21st century? Like it's been transplanted to this side of the Mediterranean? What do you think? </a:t>
            </a:r>
            <a:r>
              <a:rPr lang="en-US" sz="2500" dirty="0">
                <a:latin typeface="Calibri"/>
                <a:ea typeface="+mn-lt"/>
                <a:cs typeface="+mn-lt"/>
              </a:rPr>
              <a:t>(They all stare at him, dumbfounded)</a:t>
            </a:r>
            <a:r>
              <a:rPr lang="en-US" sz="2500" i="1" dirty="0">
                <a:latin typeface="Calibri"/>
                <a:ea typeface="+mn-lt"/>
                <a:cs typeface="+mn-lt"/>
              </a:rPr>
              <a:t> </a:t>
            </a:r>
            <a:r>
              <a:rPr lang="en-US" sz="2500" i="1" dirty="0" err="1">
                <a:latin typeface="Calibri"/>
                <a:ea typeface="+mn-lt"/>
                <a:cs typeface="+mn-lt"/>
              </a:rPr>
              <a:t>Loule</a:t>
            </a:r>
            <a:r>
              <a:rPr lang="en-US" sz="2500" i="1" dirty="0">
                <a:latin typeface="Calibri"/>
                <a:ea typeface="+mn-lt"/>
                <a:cs typeface="+mn-lt"/>
              </a:rPr>
              <a:t>? What do you think about that? </a:t>
            </a:r>
            <a:endParaRPr lang="en-US" i="1" dirty="0">
              <a:latin typeface="Calibri"/>
              <a:ea typeface="Calibri"/>
              <a:cs typeface="Calibri"/>
            </a:endParaRPr>
          </a:p>
          <a:p>
            <a:pPr>
              <a:buNone/>
            </a:pPr>
            <a:endParaRPr lang="en-US" sz="2500" dirty="0">
              <a:latin typeface="Tw Cen MT"/>
              <a:ea typeface="Calibri"/>
              <a:cs typeface="Calibri"/>
            </a:endParaRPr>
          </a:p>
          <a:p>
            <a:pPr marL="0" indent="0">
              <a:buNone/>
            </a:pPr>
            <a:r>
              <a:rPr lang="en-US" sz="2500" b="1" dirty="0">
                <a:solidFill>
                  <a:schemeClr val="accent6"/>
                </a:solidFill>
                <a:latin typeface="Calibri"/>
                <a:cs typeface="Calibri"/>
              </a:rPr>
              <a:t>What does M. Blanc propose in response?</a:t>
            </a:r>
            <a:endParaRPr lang="en-US" sz="2500" dirty="0">
              <a:solidFill>
                <a:schemeClr val="accent6"/>
              </a:solidFill>
              <a:latin typeface="Calibri"/>
              <a:cs typeface="Calibri"/>
            </a:endParaRPr>
          </a:p>
          <a:p>
            <a:pPr marL="0" indent="0">
              <a:buNone/>
            </a:pPr>
            <a:endParaRPr lang="en-US" sz="2500" b="1" dirty="0">
              <a:solidFill>
                <a:schemeClr val="accent6"/>
              </a:solidFill>
              <a:latin typeface="Calibri"/>
              <a:cs typeface="Calibri"/>
            </a:endParaRPr>
          </a:p>
        </p:txBody>
      </p:sp>
    </p:spTree>
    <p:extLst>
      <p:ext uri="{BB962C8B-B14F-4D97-AF65-F5344CB8AC3E}">
        <p14:creationId xmlns:p14="http://schemas.microsoft.com/office/powerpoint/2010/main" val="289013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864972" y="5110"/>
            <a:ext cx="10737429" cy="1011137"/>
          </a:xfrm>
        </p:spPr>
        <p:txBody>
          <a:bodyPr>
            <a:normAutofit/>
          </a:bodyPr>
          <a:lstStyle/>
          <a:p>
            <a:r>
              <a:rPr lang="fr-FR" sz="3600" dirty="0">
                <a:solidFill>
                  <a:schemeClr val="accent6"/>
                </a:solidFill>
                <a:latin typeface="Calibri" panose="020F0502020204030204" pitchFamily="34" charset="0"/>
                <a:cs typeface="Calibri" panose="020F0502020204030204" pitchFamily="34" charset="0"/>
              </a:rPr>
              <a:t>Play </a:t>
            </a:r>
            <a:r>
              <a:rPr lang="fr-FR" sz="3600" dirty="0" err="1">
                <a:solidFill>
                  <a:schemeClr val="accent6"/>
                </a:solidFill>
                <a:latin typeface="Calibri" panose="020F0502020204030204" pitchFamily="34" charset="0"/>
                <a:cs typeface="Calibri" panose="020F0502020204030204" pitchFamily="34" charset="0"/>
              </a:rPr>
              <a:t>ending</a:t>
            </a:r>
            <a:endParaRPr lang="en-US" dirty="0">
              <a:solidFill>
                <a:schemeClr val="accent6"/>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864972" y="1450849"/>
            <a:ext cx="10367320" cy="4970018"/>
          </a:xfrm>
        </p:spPr>
        <p:txBody>
          <a:bodyPr vert="horz" lIns="0" tIns="0" rIns="0" bIns="0" rtlCol="0" anchor="t">
            <a:normAutofit/>
          </a:bodyPr>
          <a:lstStyle/>
          <a:p>
            <a:pPr marL="0" indent="0">
              <a:buNone/>
            </a:pPr>
            <a:r>
              <a:rPr lang="en-US" dirty="0">
                <a:solidFill>
                  <a:srgbClr val="000000"/>
                </a:solidFill>
                <a:latin typeface="Calibri"/>
                <a:cs typeface="Calibri"/>
              </a:rPr>
              <a:t>M. Blanc argues that this utopia is still possible, but that it could instead be in Provence.</a:t>
            </a:r>
            <a:endParaRPr lang="en-US" dirty="0">
              <a:solidFill>
                <a:srgbClr val="000000"/>
              </a:solidFill>
              <a:latin typeface="Calibri"/>
              <a:ea typeface="Calibri"/>
              <a:cs typeface="Calibri"/>
            </a:endParaRPr>
          </a:p>
          <a:p>
            <a:pPr marL="0" indent="0">
              <a:buNone/>
            </a:pPr>
            <a:endParaRPr lang="en-US" sz="1100" dirty="0">
              <a:solidFill>
                <a:srgbClr val="000000"/>
              </a:solidFill>
              <a:latin typeface="Calibri"/>
              <a:ea typeface="Calibri"/>
              <a:cs typeface="Calibri"/>
            </a:endParaRPr>
          </a:p>
          <a:p>
            <a:pPr marL="0" indent="0">
              <a:buNone/>
            </a:pPr>
            <a:r>
              <a:rPr lang="en-US" b="1" dirty="0">
                <a:solidFill>
                  <a:schemeClr val="accent6"/>
                </a:solidFill>
                <a:latin typeface="Calibri"/>
                <a:cs typeface="Calibri"/>
              </a:rPr>
              <a:t>Do you agree with M. Blanc that Provence could be a harmonious space for diverse peoples to live in unity? </a:t>
            </a:r>
            <a:endParaRPr lang="en-US">
              <a:solidFill>
                <a:schemeClr val="accent6"/>
              </a:solidFill>
              <a:latin typeface="Calibri"/>
              <a:ea typeface="Calibri"/>
              <a:cs typeface="Calibri"/>
            </a:endParaRPr>
          </a:p>
          <a:p>
            <a:pPr marL="0" indent="0">
              <a:buNone/>
            </a:pPr>
            <a:r>
              <a:rPr lang="en-US" b="1" dirty="0">
                <a:solidFill>
                  <a:schemeClr val="accent6"/>
                </a:solidFill>
                <a:latin typeface="Calibri"/>
                <a:cs typeface="Calibri"/>
              </a:rPr>
              <a:t>Why/why not?</a:t>
            </a:r>
            <a:endParaRPr lang="en-US" b="1" dirty="0">
              <a:solidFill>
                <a:schemeClr val="accent6"/>
              </a:solidFill>
              <a:latin typeface="Calibri"/>
              <a:ea typeface="Calibri"/>
              <a:cs typeface="Calibri"/>
            </a:endParaRPr>
          </a:p>
          <a:p>
            <a:pPr marL="0" indent="0">
              <a:buNone/>
            </a:pPr>
            <a:endParaRPr lang="en-US" sz="900" b="1" dirty="0">
              <a:solidFill>
                <a:schemeClr val="accent6"/>
              </a:solidFill>
              <a:latin typeface="Calibri"/>
              <a:ea typeface="Calibri"/>
              <a:cs typeface="Calibri"/>
            </a:endParaRPr>
          </a:p>
          <a:p>
            <a:pPr marL="0" indent="0">
              <a:buNone/>
            </a:pPr>
            <a:r>
              <a:rPr lang="en-US" b="1" dirty="0">
                <a:solidFill>
                  <a:schemeClr val="accent6"/>
                </a:solidFill>
                <a:latin typeface="Calibri"/>
                <a:cs typeface="Calibri"/>
              </a:rPr>
              <a:t>Is this a utopian (impossible ideal) vision? Is it intended </a:t>
            </a:r>
          </a:p>
          <a:p>
            <a:pPr marL="0" indent="0">
              <a:buNone/>
            </a:pPr>
            <a:r>
              <a:rPr lang="en-US" b="1" dirty="0">
                <a:solidFill>
                  <a:schemeClr val="accent6"/>
                </a:solidFill>
                <a:latin typeface="Calibri"/>
                <a:cs typeface="Calibri"/>
              </a:rPr>
              <a:t>as a possibility, or does it simply demonstrate the new </a:t>
            </a:r>
            <a:endParaRPr lang="en-US" dirty="0">
              <a:solidFill>
                <a:schemeClr val="accent6"/>
              </a:solidFill>
              <a:latin typeface="Tw Cen MT"/>
              <a:cs typeface="Calibri"/>
            </a:endParaRPr>
          </a:p>
          <a:p>
            <a:pPr marL="0" indent="0">
              <a:buNone/>
            </a:pPr>
            <a:r>
              <a:rPr lang="en-US" b="1" dirty="0">
                <a:solidFill>
                  <a:schemeClr val="accent6"/>
                </a:solidFill>
                <a:latin typeface="Calibri"/>
                <a:cs typeface="Calibri"/>
              </a:rPr>
              <a:t>understanding between the characters?  </a:t>
            </a:r>
            <a:endParaRPr lang="en-US">
              <a:solidFill>
                <a:schemeClr val="accent6"/>
              </a:solidFill>
            </a:endParaRPr>
          </a:p>
        </p:txBody>
      </p:sp>
      <p:pic>
        <p:nvPicPr>
          <p:cNvPr id="6" name="Audio Recording 20 Mar 2023 at 13:51:28">
            <a:hlinkClick r:id="" action="ppaction://media"/>
            <a:extLst>
              <a:ext uri="{FF2B5EF4-FFF2-40B4-BE49-F238E27FC236}">
                <a16:creationId xmlns:a16="http://schemas.microsoft.com/office/drawing/2014/main" id="{39CDCF25-C525-F830-C495-E570605E349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661526" y="5000751"/>
            <a:ext cx="812800" cy="81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8112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08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864972" y="20985"/>
            <a:ext cx="10737429" cy="1011137"/>
          </a:xfrm>
        </p:spPr>
        <p:txBody>
          <a:bodyPr>
            <a:normAutofit/>
          </a:bodyPr>
          <a:lstStyle/>
          <a:p>
            <a:r>
              <a:rPr lang="fr-FR" dirty="0" err="1">
                <a:solidFill>
                  <a:schemeClr val="accent6"/>
                </a:solidFill>
                <a:latin typeface="Calibri"/>
                <a:cs typeface="Calibri"/>
              </a:rPr>
              <a:t>Groupwork</a:t>
            </a:r>
            <a:r>
              <a:rPr lang="fr-FR" dirty="0">
                <a:solidFill>
                  <a:schemeClr val="accent6"/>
                </a:solidFill>
                <a:latin typeface="Calibri"/>
                <a:cs typeface="Calibri"/>
              </a:rPr>
              <a:t> </a:t>
            </a:r>
            <a:endParaRPr lang="fr-FR" dirty="0">
              <a:solidFill>
                <a:schemeClr val="accent6"/>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864972" y="1584959"/>
            <a:ext cx="10367320" cy="4486657"/>
          </a:xfrm>
        </p:spPr>
        <p:txBody>
          <a:bodyPr vert="horz" lIns="0" tIns="0" rIns="0" bIns="0" rtlCol="0" anchor="t">
            <a:normAutofit/>
          </a:bodyPr>
          <a:lstStyle/>
          <a:p>
            <a:pPr marL="0" indent="0">
              <a:buNone/>
            </a:pPr>
            <a:r>
              <a:rPr lang="fr-FR" b="1" dirty="0">
                <a:solidFill>
                  <a:schemeClr val="accent6"/>
                </a:solidFill>
                <a:latin typeface="Calibri"/>
                <a:cs typeface="Calibri"/>
              </a:rPr>
              <a:t>Read and compare</a:t>
            </a:r>
            <a:r>
              <a:rPr lang="fr-FR" b="1" dirty="0">
                <a:latin typeface="Calibri"/>
                <a:cs typeface="Calibri"/>
              </a:rPr>
              <a:t>: </a:t>
            </a:r>
            <a:r>
              <a:rPr lang="fr-FR" dirty="0">
                <a:latin typeface="Calibri"/>
                <a:cs typeface="Calibri"/>
              </a:rPr>
              <a:t> Read </a:t>
            </a:r>
            <a:r>
              <a:rPr lang="fr-FR" dirty="0" err="1">
                <a:latin typeface="Calibri"/>
                <a:cs typeface="Calibri"/>
              </a:rPr>
              <a:t>from</a:t>
            </a:r>
            <a:r>
              <a:rPr lang="fr-FR" dirty="0">
                <a:latin typeface="Calibri"/>
                <a:cs typeface="Calibri"/>
              </a:rPr>
              <a:t> the last line of p. 43 ('</a:t>
            </a:r>
            <a:r>
              <a:rPr lang="fr-FR" dirty="0" err="1">
                <a:latin typeface="Calibri"/>
                <a:cs typeface="Calibri"/>
              </a:rPr>
              <a:t>You've</a:t>
            </a:r>
            <a:r>
              <a:rPr lang="fr-FR" dirty="0">
                <a:latin typeface="Calibri"/>
                <a:cs typeface="Calibri"/>
              </a:rPr>
              <a:t> </a:t>
            </a:r>
            <a:r>
              <a:rPr lang="fr-FR" dirty="0" err="1">
                <a:latin typeface="Calibri"/>
                <a:cs typeface="Calibri"/>
              </a:rPr>
              <a:t>got</a:t>
            </a:r>
            <a:r>
              <a:rPr lang="fr-FR" dirty="0">
                <a:latin typeface="Calibri"/>
                <a:cs typeface="Calibri"/>
              </a:rPr>
              <a:t> a short memory!') </a:t>
            </a:r>
            <a:r>
              <a:rPr lang="fr-FR" dirty="0" err="1">
                <a:latin typeface="Calibri"/>
                <a:cs typeface="Calibri"/>
              </a:rPr>
              <a:t>through</a:t>
            </a:r>
            <a:r>
              <a:rPr lang="fr-FR" dirty="0">
                <a:latin typeface="Calibri"/>
                <a:cs typeface="Calibri"/>
              </a:rPr>
              <a:t> pages 44 and 45 (section 10 to the end)</a:t>
            </a:r>
            <a:endParaRPr lang="en-US" dirty="0"/>
          </a:p>
          <a:p>
            <a:pPr marL="0" indent="0">
              <a:buNone/>
            </a:pPr>
            <a:r>
              <a:rPr lang="fr-FR" dirty="0">
                <a:latin typeface="Calibri"/>
                <a:ea typeface="Calibri"/>
                <a:cs typeface="Calibri"/>
              </a:rPr>
              <a:t>Compare </a:t>
            </a:r>
            <a:r>
              <a:rPr lang="fr-FR" dirty="0" err="1">
                <a:latin typeface="Calibri"/>
                <a:ea typeface="Calibri"/>
                <a:cs typeface="Calibri"/>
              </a:rPr>
              <a:t>this</a:t>
            </a:r>
            <a:r>
              <a:rPr lang="fr-FR" dirty="0">
                <a:latin typeface="Calibri"/>
                <a:ea typeface="Calibri"/>
                <a:cs typeface="Calibri"/>
              </a:rPr>
              <a:t> </a:t>
            </a:r>
            <a:r>
              <a:rPr lang="fr-FR" dirty="0" err="1">
                <a:latin typeface="Calibri"/>
                <a:ea typeface="Calibri"/>
                <a:cs typeface="Calibri"/>
              </a:rPr>
              <a:t>with</a:t>
            </a:r>
            <a:r>
              <a:rPr lang="fr-FR" dirty="0">
                <a:latin typeface="Calibri"/>
                <a:ea typeface="Calibri"/>
                <a:cs typeface="Calibri"/>
              </a:rPr>
              <a:t> </a:t>
            </a:r>
            <a:r>
              <a:rPr lang="fr-FR" dirty="0">
                <a:latin typeface="Calibri"/>
                <a:cs typeface="Calibri"/>
              </a:rPr>
              <a:t>pages 6 ('</a:t>
            </a:r>
            <a:r>
              <a:rPr lang="fr-FR" dirty="0" err="1">
                <a:latin typeface="Calibri"/>
                <a:cs typeface="Calibri"/>
              </a:rPr>
              <a:t>He's</a:t>
            </a:r>
            <a:r>
              <a:rPr lang="fr-FR" dirty="0">
                <a:latin typeface="Calibri"/>
                <a:cs typeface="Calibri"/>
              </a:rPr>
              <a:t> right, </a:t>
            </a:r>
            <a:r>
              <a:rPr lang="fr-FR" dirty="0" err="1">
                <a:latin typeface="Calibri"/>
                <a:cs typeface="Calibri"/>
              </a:rPr>
              <a:t>you've</a:t>
            </a:r>
            <a:r>
              <a:rPr lang="fr-FR" dirty="0">
                <a:latin typeface="Calibri"/>
                <a:cs typeface="Calibri"/>
              </a:rPr>
              <a:t> </a:t>
            </a:r>
            <a:r>
              <a:rPr lang="fr-FR" dirty="0" err="1">
                <a:latin typeface="Calibri"/>
                <a:cs typeface="Calibri"/>
              </a:rPr>
              <a:t>got</a:t>
            </a:r>
            <a:r>
              <a:rPr lang="fr-FR" dirty="0">
                <a:latin typeface="Calibri"/>
                <a:cs typeface="Calibri"/>
              </a:rPr>
              <a:t> a short memory') to 10 (section 0):</a:t>
            </a:r>
            <a:endParaRPr lang="fr-FR" dirty="0">
              <a:latin typeface="Calibri"/>
              <a:ea typeface="Calibri"/>
              <a:cs typeface="Calibri"/>
            </a:endParaRPr>
          </a:p>
          <a:p>
            <a:pPr marL="0" indent="0">
              <a:buNone/>
            </a:pPr>
            <a:endParaRPr lang="fr-FR" dirty="0">
              <a:latin typeface="Calibri" panose="020F0502020204030204" pitchFamily="34" charset="0"/>
              <a:ea typeface="Calibri"/>
              <a:cs typeface="Calibri" panose="020F0502020204030204" pitchFamily="34" charset="0"/>
            </a:endParaRPr>
          </a:p>
          <a:p>
            <a:pPr marL="0" indent="0">
              <a:buNone/>
            </a:pPr>
            <a:r>
              <a:rPr lang="en-US" b="1" dirty="0">
                <a:solidFill>
                  <a:schemeClr val="accent6"/>
                </a:solidFill>
                <a:latin typeface="Calibri"/>
                <a:cs typeface="Calibri"/>
              </a:rPr>
              <a:t>How has the dialogue changed from before? What is similar and what is different?</a:t>
            </a:r>
            <a:endParaRPr lang="en-US" b="1" dirty="0">
              <a:solidFill>
                <a:schemeClr val="accent6"/>
              </a:solidFill>
              <a:latin typeface="Calibri"/>
              <a:ea typeface="Calibri"/>
              <a:cs typeface="Calibri"/>
            </a:endParaRPr>
          </a:p>
          <a:p>
            <a:pPr marL="0" indent="0">
              <a:buNone/>
            </a:pPr>
            <a:r>
              <a:rPr lang="en-US" b="1" dirty="0">
                <a:solidFill>
                  <a:schemeClr val="accent6"/>
                </a:solidFill>
                <a:latin typeface="Calibri"/>
                <a:cs typeface="Calibri"/>
              </a:rPr>
              <a:t>What is the effect of this?</a:t>
            </a:r>
            <a:endParaRPr lang="en-US" b="1" dirty="0">
              <a:solidFill>
                <a:schemeClr val="accent6"/>
              </a:solidFill>
              <a:latin typeface="Calibri"/>
              <a:ea typeface="Calibri"/>
              <a:cs typeface="Calibri"/>
            </a:endParaRPr>
          </a:p>
          <a:p>
            <a:pPr marL="0" indent="0">
              <a:buNone/>
            </a:pPr>
            <a:endParaRPr lang="fr-FR" dirty="0"/>
          </a:p>
          <a:p>
            <a:pPr marL="0" indent="0">
              <a:buNone/>
            </a:pPr>
            <a:endParaRPr lang="en-US" sz="3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509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864972" y="20985"/>
            <a:ext cx="10737429" cy="1011137"/>
          </a:xfrm>
        </p:spPr>
        <p:txBody>
          <a:bodyPr>
            <a:normAutofit/>
          </a:bodyPr>
          <a:lstStyle/>
          <a:p>
            <a:r>
              <a:rPr lang="fr-FR" dirty="0" err="1">
                <a:solidFill>
                  <a:schemeClr val="accent6"/>
                </a:solidFill>
                <a:latin typeface="Calibri"/>
                <a:cs typeface="Calibri"/>
              </a:rPr>
              <a:t>Groupwork</a:t>
            </a:r>
            <a:r>
              <a:rPr lang="fr-FR" dirty="0">
                <a:solidFill>
                  <a:schemeClr val="accent6"/>
                </a:solidFill>
                <a:latin typeface="Calibri"/>
                <a:cs typeface="Calibri"/>
              </a:rPr>
              <a:t> </a:t>
            </a:r>
            <a:endParaRPr lang="fr-FR" dirty="0">
              <a:solidFill>
                <a:schemeClr val="accent6"/>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864972" y="1315084"/>
            <a:ext cx="10859445" cy="4756532"/>
          </a:xfrm>
        </p:spPr>
        <p:txBody>
          <a:bodyPr vert="horz" lIns="0" tIns="0" rIns="0" bIns="0" rtlCol="0" anchor="t">
            <a:noAutofit/>
          </a:bodyPr>
          <a:lstStyle/>
          <a:p>
            <a:pPr marL="0" indent="0">
              <a:buNone/>
            </a:pPr>
            <a:r>
              <a:rPr lang="fr-FR" b="1" err="1">
                <a:solidFill>
                  <a:schemeClr val="accent6"/>
                </a:solidFill>
                <a:latin typeface="Calibri"/>
                <a:cs typeface="Calibri"/>
              </a:rPr>
              <a:t>Comparing</a:t>
            </a:r>
            <a:r>
              <a:rPr lang="fr-FR" b="1" dirty="0">
                <a:solidFill>
                  <a:schemeClr val="accent6"/>
                </a:solidFill>
                <a:latin typeface="Calibri"/>
                <a:cs typeface="Calibri"/>
              </a:rPr>
              <a:t> pages 43-45 </a:t>
            </a:r>
            <a:r>
              <a:rPr lang="fr-FR" b="1" err="1">
                <a:solidFill>
                  <a:schemeClr val="accent6"/>
                </a:solidFill>
                <a:latin typeface="Calibri"/>
                <a:cs typeface="Calibri"/>
              </a:rPr>
              <a:t>with</a:t>
            </a:r>
            <a:r>
              <a:rPr lang="fr-FR" b="1" dirty="0">
                <a:solidFill>
                  <a:schemeClr val="accent6"/>
                </a:solidFill>
                <a:latin typeface="Calibri"/>
                <a:cs typeface="Calibri"/>
              </a:rPr>
              <a:t> pages 6-10.</a:t>
            </a:r>
            <a:endParaRPr lang="fr-FR" b="1" dirty="0">
              <a:solidFill>
                <a:schemeClr val="accent6"/>
              </a:solidFill>
              <a:latin typeface="Calibri"/>
              <a:ea typeface="Calibri"/>
              <a:cs typeface="Calibri"/>
            </a:endParaRPr>
          </a:p>
          <a:p>
            <a:pPr marL="0" indent="0">
              <a:buNone/>
            </a:pPr>
            <a:r>
              <a:rPr lang="fr-FR" dirty="0">
                <a:latin typeface="Calibri"/>
                <a:cs typeface="Calibri"/>
              </a:rPr>
              <a:t>Notice the </a:t>
            </a:r>
            <a:r>
              <a:rPr lang="fr-FR" err="1">
                <a:latin typeface="Calibri"/>
                <a:cs typeface="Calibri"/>
              </a:rPr>
              <a:t>repetition</a:t>
            </a:r>
            <a:r>
              <a:rPr lang="fr-FR" dirty="0">
                <a:latin typeface="Calibri"/>
                <a:cs typeface="Calibri"/>
              </a:rPr>
              <a:t> of:</a:t>
            </a:r>
            <a:endParaRPr lang="fr-FR" dirty="0">
              <a:latin typeface="Calibri"/>
              <a:ea typeface="Calibri"/>
              <a:cs typeface="Calibri"/>
            </a:endParaRPr>
          </a:p>
          <a:p>
            <a:r>
              <a:rPr lang="fr-FR" i="1" err="1">
                <a:latin typeface="Calibri"/>
                <a:ea typeface="Calibri"/>
                <a:cs typeface="Calibri"/>
              </a:rPr>
              <a:t>You've</a:t>
            </a:r>
            <a:r>
              <a:rPr lang="fr-FR" i="1" dirty="0">
                <a:latin typeface="Calibri"/>
                <a:ea typeface="Calibri"/>
                <a:cs typeface="Calibri"/>
              </a:rPr>
              <a:t> </a:t>
            </a:r>
            <a:r>
              <a:rPr lang="fr-FR" i="1" err="1">
                <a:latin typeface="Calibri"/>
                <a:ea typeface="Calibri"/>
                <a:cs typeface="Calibri"/>
              </a:rPr>
              <a:t>got</a:t>
            </a:r>
            <a:r>
              <a:rPr lang="fr-FR" i="1" dirty="0">
                <a:latin typeface="Calibri"/>
                <a:ea typeface="Calibri"/>
                <a:cs typeface="Calibri"/>
              </a:rPr>
              <a:t> a short memory</a:t>
            </a:r>
            <a:endParaRPr lang="fr-FR" i="1">
              <a:latin typeface="Calibri" panose="020F0502020204030204" pitchFamily="34" charset="0"/>
              <a:ea typeface="Calibri"/>
              <a:cs typeface="Calibri" panose="020F0502020204030204" pitchFamily="34" charset="0"/>
            </a:endParaRPr>
          </a:p>
          <a:p>
            <a:r>
              <a:rPr lang="fr-FR" i="1" err="1">
                <a:latin typeface="Calibri"/>
                <a:ea typeface="Calibri"/>
                <a:cs typeface="Calibri"/>
              </a:rPr>
              <a:t>You're</a:t>
            </a:r>
            <a:r>
              <a:rPr lang="fr-FR" i="1" dirty="0">
                <a:latin typeface="Calibri"/>
                <a:ea typeface="Calibri"/>
                <a:cs typeface="Calibri"/>
              </a:rPr>
              <a:t> new to the area / </a:t>
            </a:r>
            <a:r>
              <a:rPr lang="fr-FR" i="1" err="1">
                <a:latin typeface="Calibri"/>
                <a:ea typeface="Calibri"/>
                <a:cs typeface="Calibri"/>
              </a:rPr>
              <a:t>you're</a:t>
            </a:r>
            <a:r>
              <a:rPr lang="fr-FR" i="1" dirty="0">
                <a:latin typeface="Calibri"/>
                <a:ea typeface="Calibri"/>
                <a:cs typeface="Calibri"/>
              </a:rPr>
              <a:t> new round </a:t>
            </a:r>
            <a:r>
              <a:rPr lang="fr-FR" i="1" err="1">
                <a:latin typeface="Calibri"/>
                <a:ea typeface="Calibri"/>
                <a:cs typeface="Calibri"/>
              </a:rPr>
              <a:t>here</a:t>
            </a:r>
            <a:endParaRPr lang="fr-FR" i="1">
              <a:latin typeface="Calibri" panose="020F0502020204030204" pitchFamily="34" charset="0"/>
              <a:ea typeface="Calibri"/>
              <a:cs typeface="Calibri" panose="020F0502020204030204" pitchFamily="34" charset="0"/>
            </a:endParaRPr>
          </a:p>
          <a:p>
            <a:r>
              <a:rPr lang="fr-FR" i="1" dirty="0">
                <a:latin typeface="Calibri"/>
                <a:ea typeface="Calibri"/>
                <a:cs typeface="Calibri"/>
              </a:rPr>
              <a:t>Not </a:t>
            </a:r>
            <a:r>
              <a:rPr lang="fr-FR" i="1" dirty="0" err="1">
                <a:latin typeface="Calibri"/>
                <a:ea typeface="Calibri"/>
                <a:cs typeface="Calibri"/>
              </a:rPr>
              <a:t>bad</a:t>
            </a:r>
            <a:r>
              <a:rPr lang="fr-FR" i="1" dirty="0">
                <a:latin typeface="Calibri"/>
                <a:ea typeface="Calibri"/>
                <a:cs typeface="Calibri"/>
              </a:rPr>
              <a:t> round </a:t>
            </a:r>
            <a:r>
              <a:rPr lang="fr-FR" i="1" dirty="0" err="1">
                <a:latin typeface="Calibri"/>
                <a:ea typeface="Calibri"/>
                <a:cs typeface="Calibri"/>
              </a:rPr>
              <a:t>here</a:t>
            </a:r>
            <a:r>
              <a:rPr lang="fr-FR" i="1" dirty="0">
                <a:latin typeface="Calibri"/>
                <a:ea typeface="Calibri"/>
                <a:cs typeface="Calibri"/>
              </a:rPr>
              <a:t>, hey? / </a:t>
            </a:r>
            <a:r>
              <a:rPr lang="fr-FR" i="1" dirty="0" err="1">
                <a:latin typeface="Calibri"/>
                <a:ea typeface="Calibri"/>
                <a:cs typeface="Calibri"/>
              </a:rPr>
              <a:t>we’ve</a:t>
            </a:r>
            <a:r>
              <a:rPr lang="fr-FR" i="1" dirty="0">
                <a:latin typeface="Calibri"/>
                <a:ea typeface="Calibri"/>
                <a:cs typeface="Calibri"/>
              </a:rPr>
              <a:t> </a:t>
            </a:r>
            <a:r>
              <a:rPr lang="fr-FR" i="1" dirty="0" err="1">
                <a:latin typeface="Calibri"/>
                <a:ea typeface="Calibri"/>
                <a:cs typeface="Calibri"/>
              </a:rPr>
              <a:t>settled</a:t>
            </a:r>
            <a:r>
              <a:rPr lang="fr-FR" i="1" dirty="0">
                <a:latin typeface="Calibri"/>
                <a:ea typeface="Calibri"/>
                <a:cs typeface="Calibri"/>
              </a:rPr>
              <a:t> in </a:t>
            </a:r>
            <a:r>
              <a:rPr lang="fr-FR" i="1" dirty="0" err="1">
                <a:latin typeface="Calibri"/>
                <a:ea typeface="Calibri"/>
                <a:cs typeface="Calibri"/>
              </a:rPr>
              <a:t>pretty</a:t>
            </a:r>
            <a:r>
              <a:rPr lang="fr-FR" i="1" dirty="0">
                <a:latin typeface="Calibri"/>
                <a:ea typeface="Calibri"/>
                <a:cs typeface="Calibri"/>
              </a:rPr>
              <a:t> </a:t>
            </a:r>
            <a:r>
              <a:rPr lang="fr-FR" i="1" dirty="0" err="1">
                <a:latin typeface="Calibri"/>
                <a:ea typeface="Calibri"/>
                <a:cs typeface="Calibri"/>
              </a:rPr>
              <a:t>well</a:t>
            </a:r>
            <a:r>
              <a:rPr lang="fr-FR" i="1" dirty="0">
                <a:latin typeface="Calibri"/>
                <a:ea typeface="Calibri"/>
                <a:cs typeface="Calibri"/>
              </a:rPr>
              <a:t> round ‘</a:t>
            </a:r>
            <a:r>
              <a:rPr lang="fr-FR" i="1" dirty="0" err="1">
                <a:latin typeface="Calibri"/>
                <a:ea typeface="Calibri"/>
                <a:cs typeface="Calibri"/>
              </a:rPr>
              <a:t>ere</a:t>
            </a:r>
            <a:r>
              <a:rPr lang="fr-FR" i="1" dirty="0">
                <a:latin typeface="Calibri"/>
                <a:ea typeface="Calibri"/>
                <a:cs typeface="Calibri"/>
              </a:rPr>
              <a:t> </a:t>
            </a:r>
            <a:r>
              <a:rPr lang="fr-FR" i="1" dirty="0" err="1">
                <a:latin typeface="Calibri"/>
                <a:ea typeface="Calibri"/>
                <a:cs typeface="Calibri"/>
              </a:rPr>
              <a:t>now</a:t>
            </a:r>
            <a:r>
              <a:rPr lang="fr-FR" i="1" dirty="0">
                <a:latin typeface="Calibri"/>
                <a:ea typeface="Calibri"/>
                <a:cs typeface="Calibri"/>
              </a:rPr>
              <a:t>, '</a:t>
            </a:r>
            <a:r>
              <a:rPr lang="fr-FR" i="1" dirty="0" err="1">
                <a:latin typeface="Calibri"/>
                <a:ea typeface="Calibri"/>
                <a:cs typeface="Calibri"/>
              </a:rPr>
              <a:t>aven't</a:t>
            </a:r>
            <a:r>
              <a:rPr lang="fr-FR" i="1" dirty="0">
                <a:latin typeface="Calibri"/>
                <a:ea typeface="Calibri"/>
                <a:cs typeface="Calibri"/>
              </a:rPr>
              <a:t> </a:t>
            </a:r>
            <a:r>
              <a:rPr lang="fr-FR" i="1" dirty="0" err="1">
                <a:latin typeface="Calibri"/>
                <a:ea typeface="Calibri"/>
                <a:cs typeface="Calibri"/>
              </a:rPr>
              <a:t>we</a:t>
            </a:r>
            <a:r>
              <a:rPr lang="fr-FR" i="1" dirty="0">
                <a:latin typeface="Calibri"/>
                <a:ea typeface="Calibri"/>
                <a:cs typeface="Calibri"/>
              </a:rPr>
              <a:t>?</a:t>
            </a:r>
          </a:p>
          <a:p>
            <a:r>
              <a:rPr lang="fr-FR" i="1" err="1">
                <a:latin typeface="Calibri"/>
                <a:ea typeface="Calibri"/>
                <a:cs typeface="Calibri"/>
              </a:rPr>
              <a:t>Disintegrate</a:t>
            </a:r>
            <a:endParaRPr lang="fr-FR" i="1">
              <a:latin typeface="Calibri" panose="020F0502020204030204" pitchFamily="34" charset="0"/>
              <a:ea typeface="Calibri" panose="020F0502020204030204" pitchFamily="34" charset="0"/>
              <a:cs typeface="Calibri" panose="020F0502020204030204" pitchFamily="34" charset="0"/>
            </a:endParaRPr>
          </a:p>
          <a:p>
            <a:r>
              <a:rPr lang="fr-FR" i="1" err="1">
                <a:latin typeface="Calibri"/>
                <a:ea typeface="Calibri"/>
                <a:cs typeface="Calibri"/>
              </a:rPr>
              <a:t>what</a:t>
            </a:r>
            <a:r>
              <a:rPr lang="fr-FR" i="1" dirty="0">
                <a:latin typeface="Calibri"/>
                <a:ea typeface="Calibri"/>
                <a:cs typeface="Calibri"/>
              </a:rPr>
              <a:t> a </a:t>
            </a:r>
            <a:r>
              <a:rPr lang="fr-FR" i="1" err="1">
                <a:latin typeface="Calibri"/>
                <a:ea typeface="Calibri"/>
                <a:cs typeface="Calibri"/>
              </a:rPr>
              <a:t>duff</a:t>
            </a:r>
            <a:r>
              <a:rPr lang="fr-FR" i="1" dirty="0">
                <a:latin typeface="Calibri"/>
                <a:ea typeface="Calibri"/>
                <a:cs typeface="Calibri"/>
              </a:rPr>
              <a:t> shot! / </a:t>
            </a:r>
            <a:r>
              <a:rPr lang="fr-FR" i="1" err="1">
                <a:latin typeface="Calibri"/>
                <a:ea typeface="Calibri"/>
                <a:cs typeface="Calibri"/>
              </a:rPr>
              <a:t>Duffer</a:t>
            </a:r>
            <a:endParaRPr lang="en-US" i="1">
              <a:latin typeface="Calibri" panose="020F0502020204030204" pitchFamily="34" charset="0"/>
              <a:ea typeface="Calibri"/>
              <a:cs typeface="Calibri" panose="020F0502020204030204" pitchFamily="34" charset="0"/>
            </a:endParaRPr>
          </a:p>
          <a:p>
            <a:pPr marL="0" indent="0">
              <a:buNone/>
            </a:pPr>
            <a:r>
              <a:rPr lang="en-US" b="1" dirty="0">
                <a:solidFill>
                  <a:schemeClr val="accent6"/>
                </a:solidFill>
                <a:latin typeface="Calibri"/>
                <a:cs typeface="Calibri"/>
              </a:rPr>
              <a:t>Who says these lines in each instance? Why has </a:t>
            </a:r>
            <a:r>
              <a:rPr lang="en-US" b="1" dirty="0" err="1">
                <a:solidFill>
                  <a:schemeClr val="accent6"/>
                </a:solidFill>
                <a:latin typeface="Calibri"/>
                <a:cs typeface="Calibri"/>
              </a:rPr>
              <a:t>Chuyen</a:t>
            </a:r>
            <a:r>
              <a:rPr lang="en-US" b="1" dirty="0">
                <a:solidFill>
                  <a:schemeClr val="accent6"/>
                </a:solidFill>
                <a:latin typeface="Calibri"/>
                <a:cs typeface="Calibri"/>
              </a:rPr>
              <a:t> made changes and what is their effect?</a:t>
            </a:r>
            <a:endParaRPr lang="en-US" b="1" dirty="0">
              <a:solidFill>
                <a:schemeClr val="accent6"/>
              </a:solidFill>
              <a:latin typeface="Calibri" panose="020F0502020204030204" pitchFamily="34" charset="0"/>
              <a:cs typeface="Calibri" panose="020F0502020204030204" pitchFamily="34" charset="0"/>
            </a:endParaRPr>
          </a:p>
          <a:p>
            <a:pPr marL="0" indent="0">
              <a:buNone/>
            </a:pPr>
            <a:endParaRPr lang="en-US" sz="3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46907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864972" y="20985"/>
            <a:ext cx="10737429" cy="1011137"/>
          </a:xfrm>
        </p:spPr>
        <p:txBody>
          <a:bodyPr>
            <a:normAutofit/>
          </a:bodyPr>
          <a:lstStyle/>
          <a:p>
            <a:r>
              <a:rPr lang="fr-FR" dirty="0" err="1">
                <a:solidFill>
                  <a:schemeClr val="accent6"/>
                </a:solidFill>
                <a:latin typeface="Calibri"/>
                <a:cs typeface="Calibri"/>
              </a:rPr>
              <a:t>Groupwork</a:t>
            </a:r>
            <a:r>
              <a:rPr lang="fr-FR" dirty="0">
                <a:solidFill>
                  <a:schemeClr val="accent6"/>
                </a:solidFill>
                <a:latin typeface="Calibri"/>
                <a:cs typeface="Calibri"/>
              </a:rPr>
              <a:t> </a:t>
            </a:r>
            <a:endParaRPr lang="fr-FR" dirty="0">
              <a:solidFill>
                <a:schemeClr val="accent6"/>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864972" y="1264422"/>
            <a:ext cx="10938820" cy="5077069"/>
          </a:xfrm>
        </p:spPr>
        <p:txBody>
          <a:bodyPr vert="horz" lIns="0" tIns="0" rIns="0" bIns="0" rtlCol="0" anchor="t">
            <a:normAutofit lnSpcReduction="10000"/>
          </a:bodyPr>
          <a:lstStyle/>
          <a:p>
            <a:pPr marL="0" indent="0">
              <a:buNone/>
            </a:pPr>
            <a:r>
              <a:rPr lang="en-US" b="1" dirty="0">
                <a:solidFill>
                  <a:schemeClr val="accent6"/>
                </a:solidFill>
                <a:latin typeface="Calibri"/>
                <a:cs typeface="Calibri"/>
              </a:rPr>
              <a:t>Who says these lines now? Why has </a:t>
            </a:r>
            <a:r>
              <a:rPr lang="en-US" b="1" err="1">
                <a:solidFill>
                  <a:schemeClr val="accent6"/>
                </a:solidFill>
                <a:latin typeface="Calibri"/>
                <a:cs typeface="Calibri"/>
              </a:rPr>
              <a:t>Chuyen</a:t>
            </a:r>
            <a:r>
              <a:rPr lang="en-US" b="1" dirty="0">
                <a:solidFill>
                  <a:schemeClr val="accent6"/>
                </a:solidFill>
                <a:latin typeface="Calibri"/>
                <a:cs typeface="Calibri"/>
              </a:rPr>
              <a:t> done this?</a:t>
            </a:r>
            <a:endParaRPr lang="en-US" b="1">
              <a:solidFill>
                <a:schemeClr val="accent6"/>
              </a:solidFill>
              <a:latin typeface="Calibri" panose="020F0502020204030204" pitchFamily="34" charset="0"/>
              <a:ea typeface="Calibri"/>
              <a:cs typeface="Calibri" panose="020F0502020204030204" pitchFamily="34" charset="0"/>
            </a:endParaRPr>
          </a:p>
          <a:p>
            <a:pPr marL="0" indent="0">
              <a:buNone/>
            </a:pPr>
            <a:r>
              <a:rPr lang="fr-FR" dirty="0">
                <a:latin typeface="Calibri"/>
                <a:cs typeface="Calibri"/>
              </a:rPr>
              <a:t>The close of the </a:t>
            </a:r>
            <a:r>
              <a:rPr lang="fr-FR" dirty="0" err="1">
                <a:latin typeface="Calibri"/>
                <a:cs typeface="Calibri"/>
              </a:rPr>
              <a:t>play</a:t>
            </a:r>
            <a:r>
              <a:rPr lang="fr-FR" dirty="0">
                <a:latin typeface="Calibri"/>
                <a:cs typeface="Calibri"/>
              </a:rPr>
              <a:t> </a:t>
            </a:r>
            <a:r>
              <a:rPr lang="fr-FR" dirty="0" err="1">
                <a:latin typeface="Calibri"/>
                <a:cs typeface="Calibri"/>
              </a:rPr>
              <a:t>sees</a:t>
            </a:r>
            <a:r>
              <a:rPr lang="fr-FR" dirty="0">
                <a:latin typeface="Calibri"/>
                <a:cs typeface="Calibri"/>
              </a:rPr>
              <a:t> the </a:t>
            </a:r>
            <a:r>
              <a:rPr lang="fr-FR" dirty="0" err="1">
                <a:latin typeface="Calibri"/>
                <a:cs typeface="Calibri"/>
              </a:rPr>
              <a:t>characters</a:t>
            </a:r>
            <a:r>
              <a:rPr lang="fr-FR" dirty="0">
                <a:latin typeface="Calibri"/>
                <a:cs typeface="Calibri"/>
              </a:rPr>
              <a:t> </a:t>
            </a:r>
            <a:r>
              <a:rPr lang="fr-FR" dirty="0" err="1">
                <a:latin typeface="Calibri"/>
                <a:cs typeface="Calibri"/>
              </a:rPr>
              <a:t>repeat</a:t>
            </a:r>
            <a:r>
              <a:rPr lang="fr-FR" dirty="0">
                <a:latin typeface="Calibri"/>
                <a:cs typeface="Calibri"/>
              </a:rPr>
              <a:t> the </a:t>
            </a:r>
            <a:r>
              <a:rPr lang="fr-FR" dirty="0" err="1">
                <a:latin typeface="Calibri"/>
                <a:cs typeface="Calibri"/>
              </a:rPr>
              <a:t>play’s</a:t>
            </a:r>
            <a:r>
              <a:rPr lang="fr-FR" dirty="0">
                <a:latin typeface="Calibri"/>
                <a:cs typeface="Calibri"/>
              </a:rPr>
              <a:t> </a:t>
            </a:r>
            <a:r>
              <a:rPr lang="fr-FR" dirty="0" err="1">
                <a:latin typeface="Calibri"/>
                <a:cs typeface="Calibri"/>
              </a:rPr>
              <a:t>opening</a:t>
            </a:r>
            <a:r>
              <a:rPr lang="fr-FR" dirty="0">
                <a:latin typeface="Calibri"/>
                <a:cs typeface="Calibri"/>
              </a:rPr>
              <a:t> discussions, but </a:t>
            </a:r>
            <a:r>
              <a:rPr lang="fr-FR" dirty="0" err="1">
                <a:latin typeface="Calibri"/>
                <a:cs typeface="Calibri"/>
              </a:rPr>
              <a:t>subtly</a:t>
            </a:r>
            <a:r>
              <a:rPr lang="fr-FR" dirty="0">
                <a:latin typeface="Calibri"/>
                <a:cs typeface="Calibri"/>
              </a:rPr>
              <a:t> </a:t>
            </a:r>
            <a:r>
              <a:rPr lang="fr-FR" dirty="0" err="1">
                <a:latin typeface="Calibri"/>
                <a:cs typeface="Calibri"/>
              </a:rPr>
              <a:t>altered</a:t>
            </a:r>
            <a:r>
              <a:rPr lang="fr-FR" dirty="0">
                <a:latin typeface="Calibri"/>
                <a:cs typeface="Calibri"/>
              </a:rPr>
              <a:t>. </a:t>
            </a:r>
            <a:r>
              <a:rPr lang="fr-FR" dirty="0" err="1">
                <a:latin typeface="Calibri"/>
                <a:cs typeface="Calibri"/>
              </a:rPr>
              <a:t>Different</a:t>
            </a:r>
            <a:r>
              <a:rPr lang="fr-FR" dirty="0">
                <a:latin typeface="Calibri"/>
                <a:cs typeface="Calibri"/>
              </a:rPr>
              <a:t> people </a:t>
            </a:r>
            <a:r>
              <a:rPr lang="fr-FR" dirty="0" err="1">
                <a:latin typeface="Calibri"/>
                <a:cs typeface="Calibri"/>
              </a:rPr>
              <a:t>repeat</a:t>
            </a:r>
            <a:r>
              <a:rPr lang="fr-FR" dirty="0">
                <a:latin typeface="Calibri"/>
                <a:cs typeface="Calibri"/>
              </a:rPr>
              <a:t> </a:t>
            </a:r>
            <a:r>
              <a:rPr lang="fr-FR" dirty="0" err="1">
                <a:latin typeface="Calibri"/>
                <a:cs typeface="Calibri"/>
              </a:rPr>
              <a:t>each</a:t>
            </a:r>
            <a:r>
              <a:rPr lang="fr-FR" dirty="0">
                <a:latin typeface="Calibri"/>
                <a:cs typeface="Calibri"/>
              </a:rPr>
              <a:t> </a:t>
            </a:r>
            <a:r>
              <a:rPr lang="fr-FR" dirty="0" err="1">
                <a:latin typeface="Calibri"/>
                <a:cs typeface="Calibri"/>
              </a:rPr>
              <a:t>other's</a:t>
            </a:r>
            <a:r>
              <a:rPr lang="fr-FR" dirty="0">
                <a:latin typeface="Calibri"/>
                <a:cs typeface="Calibri"/>
              </a:rPr>
              <a:t> </a:t>
            </a:r>
            <a:r>
              <a:rPr lang="fr-FR" dirty="0" err="1">
                <a:latin typeface="Calibri"/>
                <a:cs typeface="Calibri"/>
              </a:rPr>
              <a:t>lines</a:t>
            </a:r>
            <a:r>
              <a:rPr lang="fr-FR" dirty="0">
                <a:latin typeface="Calibri"/>
                <a:cs typeface="Calibri"/>
              </a:rPr>
              <a:t> </a:t>
            </a:r>
            <a:r>
              <a:rPr lang="fr-FR" dirty="0" err="1">
                <a:latin typeface="Calibri"/>
                <a:cs typeface="Calibri"/>
              </a:rPr>
              <a:t>now</a:t>
            </a:r>
            <a:r>
              <a:rPr lang="fr-FR" dirty="0">
                <a:latin typeface="Calibri"/>
                <a:cs typeface="Calibri"/>
              </a:rPr>
              <a:t>. </a:t>
            </a:r>
            <a:r>
              <a:rPr lang="fr-FR" dirty="0" err="1">
                <a:latin typeface="Calibri"/>
                <a:cs typeface="Calibri"/>
              </a:rPr>
              <a:t>These</a:t>
            </a:r>
            <a:r>
              <a:rPr lang="fr-FR" dirty="0">
                <a:latin typeface="Calibri"/>
                <a:cs typeface="Calibri"/>
              </a:rPr>
              <a:t> changes </a:t>
            </a:r>
            <a:r>
              <a:rPr lang="fr-FR" dirty="0" err="1">
                <a:latin typeface="Calibri"/>
                <a:cs typeface="Calibri"/>
              </a:rPr>
              <a:t>reflect</a:t>
            </a:r>
            <a:r>
              <a:rPr lang="fr-FR" dirty="0">
                <a:latin typeface="Calibri"/>
                <a:cs typeface="Calibri"/>
              </a:rPr>
              <a:t> a new </a:t>
            </a:r>
            <a:r>
              <a:rPr lang="fr-FR" dirty="0" err="1">
                <a:latin typeface="Calibri"/>
                <a:cs typeface="Calibri"/>
              </a:rPr>
              <a:t>harmony</a:t>
            </a:r>
            <a:r>
              <a:rPr lang="fr-FR" dirty="0">
                <a:latin typeface="Calibri"/>
                <a:cs typeface="Calibri"/>
              </a:rPr>
              <a:t> and </a:t>
            </a:r>
            <a:r>
              <a:rPr lang="fr-FR" dirty="0" err="1">
                <a:latin typeface="Calibri"/>
                <a:cs typeface="Calibri"/>
              </a:rPr>
              <a:t>understanding</a:t>
            </a:r>
            <a:r>
              <a:rPr lang="fr-FR" dirty="0">
                <a:latin typeface="Calibri"/>
                <a:cs typeface="Calibri"/>
              </a:rPr>
              <a:t> </a:t>
            </a:r>
            <a:r>
              <a:rPr lang="fr-FR" dirty="0" err="1">
                <a:latin typeface="Calibri"/>
                <a:cs typeface="Calibri"/>
              </a:rPr>
              <a:t>between</a:t>
            </a:r>
            <a:r>
              <a:rPr lang="fr-FR" dirty="0">
                <a:latin typeface="Calibri"/>
                <a:cs typeface="Calibri"/>
              </a:rPr>
              <a:t> </a:t>
            </a:r>
            <a:r>
              <a:rPr lang="fr-FR" dirty="0" err="1">
                <a:latin typeface="Calibri"/>
                <a:cs typeface="Calibri"/>
              </a:rPr>
              <a:t>them</a:t>
            </a:r>
            <a:r>
              <a:rPr lang="fr-FR" dirty="0">
                <a:latin typeface="Calibri"/>
                <a:cs typeface="Calibri"/>
              </a:rPr>
              <a:t>. </a:t>
            </a:r>
            <a:r>
              <a:rPr lang="fr-FR" dirty="0" err="1">
                <a:latin typeface="Calibri"/>
                <a:cs typeface="Calibri"/>
              </a:rPr>
              <a:t>Importantly</a:t>
            </a:r>
            <a:r>
              <a:rPr lang="fr-FR" dirty="0">
                <a:latin typeface="Calibri"/>
                <a:cs typeface="Calibri"/>
              </a:rPr>
              <a:t>, to </a:t>
            </a:r>
            <a:r>
              <a:rPr lang="fr-FR" dirty="0" err="1">
                <a:latin typeface="Calibri"/>
                <a:cs typeface="Calibri"/>
              </a:rPr>
              <a:t>be</a:t>
            </a:r>
            <a:r>
              <a:rPr lang="fr-FR" dirty="0">
                <a:latin typeface="Calibri"/>
                <a:cs typeface="Calibri"/>
              </a:rPr>
              <a:t> able to </a:t>
            </a:r>
            <a:r>
              <a:rPr lang="fr-FR" dirty="0" err="1">
                <a:latin typeface="Calibri"/>
                <a:cs typeface="Calibri"/>
              </a:rPr>
              <a:t>repurpose</a:t>
            </a:r>
            <a:r>
              <a:rPr lang="fr-FR" dirty="0">
                <a:latin typeface="Calibri"/>
                <a:cs typeface="Calibri"/>
              </a:rPr>
              <a:t> and </a:t>
            </a:r>
            <a:r>
              <a:rPr lang="fr-FR" dirty="0" err="1">
                <a:latin typeface="Calibri"/>
                <a:cs typeface="Calibri"/>
              </a:rPr>
              <a:t>repeat</a:t>
            </a:r>
            <a:r>
              <a:rPr lang="fr-FR" dirty="0">
                <a:latin typeface="Calibri"/>
                <a:cs typeface="Calibri"/>
              </a:rPr>
              <a:t> </a:t>
            </a:r>
            <a:r>
              <a:rPr lang="fr-FR" dirty="0" err="1">
                <a:latin typeface="Calibri"/>
                <a:cs typeface="Calibri"/>
              </a:rPr>
              <a:t>other</a:t>
            </a:r>
            <a:r>
              <a:rPr lang="fr-FR" dirty="0">
                <a:latin typeface="Calibri"/>
                <a:cs typeface="Calibri"/>
              </a:rPr>
              <a:t> </a:t>
            </a:r>
            <a:r>
              <a:rPr lang="fr-FR" dirty="0" err="1">
                <a:latin typeface="Calibri"/>
                <a:cs typeface="Calibri"/>
              </a:rPr>
              <a:t>people's</a:t>
            </a:r>
            <a:r>
              <a:rPr lang="fr-FR" dirty="0">
                <a:latin typeface="Calibri"/>
                <a:cs typeface="Calibri"/>
              </a:rPr>
              <a:t> </a:t>
            </a:r>
            <a:r>
              <a:rPr lang="fr-FR" dirty="0" err="1">
                <a:latin typeface="Calibri"/>
                <a:cs typeface="Calibri"/>
              </a:rPr>
              <a:t>lines</a:t>
            </a:r>
            <a:r>
              <a:rPr lang="fr-FR" dirty="0">
                <a:latin typeface="Calibri"/>
                <a:cs typeface="Calibri"/>
              </a:rPr>
              <a:t> the </a:t>
            </a:r>
            <a:r>
              <a:rPr lang="fr-FR" dirty="0" err="1">
                <a:latin typeface="Calibri"/>
                <a:cs typeface="Calibri"/>
              </a:rPr>
              <a:t>characters</a:t>
            </a:r>
            <a:r>
              <a:rPr lang="fr-FR" dirty="0">
                <a:latin typeface="Calibri"/>
                <a:cs typeface="Calibri"/>
              </a:rPr>
              <a:t> must first have </a:t>
            </a:r>
            <a:r>
              <a:rPr lang="fr-FR" dirty="0" err="1">
                <a:latin typeface="Calibri"/>
                <a:cs typeface="Calibri"/>
              </a:rPr>
              <a:t>listened</a:t>
            </a:r>
            <a:r>
              <a:rPr lang="fr-FR" dirty="0">
                <a:latin typeface="Calibri"/>
                <a:cs typeface="Calibri"/>
              </a:rPr>
              <a:t> to and </a:t>
            </a:r>
            <a:r>
              <a:rPr lang="fr-FR" dirty="0" err="1">
                <a:latin typeface="Calibri"/>
                <a:cs typeface="Calibri"/>
              </a:rPr>
              <a:t>heard</a:t>
            </a:r>
            <a:r>
              <a:rPr lang="fr-FR" dirty="0">
                <a:latin typeface="Calibri"/>
                <a:cs typeface="Calibri"/>
              </a:rPr>
              <a:t> the speaker. This </a:t>
            </a:r>
            <a:r>
              <a:rPr lang="fr-FR" dirty="0" err="1">
                <a:latin typeface="Calibri"/>
                <a:cs typeface="Calibri"/>
              </a:rPr>
              <a:t>suggests</a:t>
            </a:r>
            <a:r>
              <a:rPr lang="fr-FR" dirty="0">
                <a:latin typeface="Calibri"/>
                <a:cs typeface="Calibri"/>
              </a:rPr>
              <a:t> </a:t>
            </a:r>
            <a:r>
              <a:rPr lang="fr-FR" dirty="0" err="1">
                <a:latin typeface="Calibri"/>
                <a:cs typeface="Calibri"/>
              </a:rPr>
              <a:t>that</a:t>
            </a:r>
            <a:r>
              <a:rPr lang="fr-FR" dirty="0">
                <a:latin typeface="Calibri"/>
                <a:cs typeface="Calibri"/>
              </a:rPr>
              <a:t> </a:t>
            </a:r>
            <a:r>
              <a:rPr lang="fr-FR" dirty="0" err="1">
                <a:latin typeface="Calibri"/>
                <a:cs typeface="Calibri"/>
              </a:rPr>
              <a:t>even</a:t>
            </a:r>
            <a:r>
              <a:rPr lang="fr-FR" dirty="0">
                <a:latin typeface="Calibri"/>
                <a:cs typeface="Calibri"/>
              </a:rPr>
              <a:t> in moments of </a:t>
            </a:r>
            <a:r>
              <a:rPr lang="fr-FR" dirty="0" err="1">
                <a:latin typeface="Calibri"/>
                <a:cs typeface="Calibri"/>
              </a:rPr>
              <a:t>conflict</a:t>
            </a:r>
            <a:r>
              <a:rPr lang="fr-FR" dirty="0">
                <a:latin typeface="Calibri"/>
                <a:cs typeface="Calibri"/>
              </a:rPr>
              <a:t> the arguments have not been a 'dialogue of the </a:t>
            </a:r>
            <a:r>
              <a:rPr lang="fr-FR" dirty="0" err="1">
                <a:latin typeface="Calibri"/>
                <a:cs typeface="Calibri"/>
              </a:rPr>
              <a:t>deaf</a:t>
            </a:r>
            <a:r>
              <a:rPr lang="fr-FR" dirty="0">
                <a:latin typeface="Calibri"/>
                <a:cs typeface="Calibri"/>
              </a:rPr>
              <a:t>' but a </a:t>
            </a:r>
            <a:r>
              <a:rPr lang="fr-FR" dirty="0" err="1">
                <a:latin typeface="Calibri"/>
                <a:cs typeface="Calibri"/>
              </a:rPr>
              <a:t>genuine</a:t>
            </a:r>
            <a:r>
              <a:rPr lang="fr-FR" dirty="0">
                <a:latin typeface="Calibri"/>
                <a:cs typeface="Calibri"/>
              </a:rPr>
              <a:t> exchange. </a:t>
            </a:r>
            <a:endParaRPr lang="fr-FR" dirty="0">
              <a:latin typeface="Calibri"/>
              <a:ea typeface="Calibri"/>
              <a:cs typeface="Calibri"/>
            </a:endParaRPr>
          </a:p>
          <a:p>
            <a:pPr marL="0" indent="0">
              <a:buNone/>
            </a:pPr>
            <a:endParaRPr lang="fr-FR" sz="1700" dirty="0">
              <a:solidFill>
                <a:srgbClr val="000000"/>
              </a:solidFill>
              <a:latin typeface="Calibri"/>
              <a:ea typeface="Calibri"/>
              <a:cs typeface="Calibri"/>
            </a:endParaRPr>
          </a:p>
          <a:p>
            <a:pPr marL="0" indent="0">
              <a:buNone/>
            </a:pPr>
            <a:r>
              <a:rPr lang="fr-FR" i="1" err="1">
                <a:solidFill>
                  <a:schemeClr val="accent1"/>
                </a:solidFill>
                <a:latin typeface="Calibri"/>
                <a:ea typeface="Calibri"/>
                <a:cs typeface="Calibri"/>
              </a:rPr>
              <a:t>we’ve</a:t>
            </a:r>
            <a:r>
              <a:rPr lang="fr-FR" i="1" dirty="0">
                <a:solidFill>
                  <a:schemeClr val="accent1"/>
                </a:solidFill>
                <a:latin typeface="Calibri"/>
                <a:ea typeface="Calibri"/>
                <a:cs typeface="Calibri"/>
              </a:rPr>
              <a:t> </a:t>
            </a:r>
            <a:r>
              <a:rPr lang="fr-FR" i="1" err="1">
                <a:solidFill>
                  <a:schemeClr val="accent1"/>
                </a:solidFill>
                <a:latin typeface="Calibri"/>
                <a:ea typeface="Calibri"/>
                <a:cs typeface="Calibri"/>
              </a:rPr>
              <a:t>settled</a:t>
            </a:r>
            <a:r>
              <a:rPr lang="fr-FR" i="1" dirty="0">
                <a:solidFill>
                  <a:schemeClr val="accent1"/>
                </a:solidFill>
                <a:latin typeface="Calibri"/>
                <a:ea typeface="Calibri"/>
                <a:cs typeface="Calibri"/>
              </a:rPr>
              <a:t> in </a:t>
            </a:r>
            <a:r>
              <a:rPr lang="fr-FR" i="1" err="1">
                <a:solidFill>
                  <a:schemeClr val="accent1"/>
                </a:solidFill>
                <a:latin typeface="Calibri"/>
                <a:ea typeface="Calibri"/>
                <a:cs typeface="Calibri"/>
              </a:rPr>
              <a:t>pretty</a:t>
            </a:r>
            <a:r>
              <a:rPr lang="fr-FR" i="1" dirty="0">
                <a:solidFill>
                  <a:schemeClr val="accent1"/>
                </a:solidFill>
                <a:latin typeface="Calibri"/>
                <a:ea typeface="Calibri"/>
                <a:cs typeface="Calibri"/>
              </a:rPr>
              <a:t> </a:t>
            </a:r>
            <a:r>
              <a:rPr lang="fr-FR" i="1" err="1">
                <a:solidFill>
                  <a:schemeClr val="accent1"/>
                </a:solidFill>
                <a:latin typeface="Calibri"/>
                <a:ea typeface="Calibri"/>
                <a:cs typeface="Calibri"/>
              </a:rPr>
              <a:t>well</a:t>
            </a:r>
            <a:r>
              <a:rPr lang="fr-FR" i="1" dirty="0">
                <a:solidFill>
                  <a:schemeClr val="accent1"/>
                </a:solidFill>
                <a:latin typeface="Calibri"/>
                <a:ea typeface="Calibri"/>
                <a:cs typeface="Calibri"/>
              </a:rPr>
              <a:t> round ‘</a:t>
            </a:r>
            <a:r>
              <a:rPr lang="fr-FR" i="1" err="1">
                <a:solidFill>
                  <a:schemeClr val="accent1"/>
                </a:solidFill>
                <a:latin typeface="Calibri"/>
                <a:ea typeface="Calibri"/>
                <a:cs typeface="Calibri"/>
              </a:rPr>
              <a:t>ere</a:t>
            </a:r>
            <a:endParaRPr lang="fr-FR" i="1">
              <a:solidFill>
                <a:schemeClr val="accent1"/>
              </a:solidFill>
              <a:latin typeface="Calibri"/>
              <a:ea typeface="Calibri"/>
              <a:cs typeface="Calibri"/>
            </a:endParaRPr>
          </a:p>
          <a:p>
            <a:pPr marL="0" indent="0">
              <a:buNone/>
            </a:pPr>
            <a:r>
              <a:rPr lang="fr-FR" dirty="0">
                <a:latin typeface="Calibri"/>
                <a:cs typeface="Calibri"/>
              </a:rPr>
              <a:t>The inclusion of the </a:t>
            </a:r>
            <a:r>
              <a:rPr lang="fr-FR" dirty="0" err="1">
                <a:latin typeface="Calibri"/>
                <a:cs typeface="Calibri"/>
              </a:rPr>
              <a:t>word</a:t>
            </a:r>
            <a:r>
              <a:rPr lang="fr-FR" dirty="0">
                <a:latin typeface="Calibri"/>
                <a:cs typeface="Calibri"/>
              </a:rPr>
              <a:t> '</a:t>
            </a:r>
            <a:r>
              <a:rPr lang="fr-FR" dirty="0" err="1">
                <a:latin typeface="Calibri"/>
                <a:cs typeface="Calibri"/>
              </a:rPr>
              <a:t>settled</a:t>
            </a:r>
            <a:r>
              <a:rPr lang="fr-FR" dirty="0">
                <a:latin typeface="Calibri"/>
                <a:cs typeface="Calibri"/>
              </a:rPr>
              <a:t>' </a:t>
            </a:r>
            <a:r>
              <a:rPr lang="fr-FR" dirty="0" err="1">
                <a:latin typeface="Calibri"/>
                <a:cs typeface="Calibri"/>
              </a:rPr>
              <a:t>adds</a:t>
            </a:r>
            <a:r>
              <a:rPr lang="fr-FR" dirty="0">
                <a:latin typeface="Calibri"/>
                <a:cs typeface="Calibri"/>
              </a:rPr>
              <a:t> a </a:t>
            </a:r>
            <a:r>
              <a:rPr lang="fr-FR" dirty="0" err="1">
                <a:latin typeface="Calibri"/>
                <a:cs typeface="Calibri"/>
              </a:rPr>
              <a:t>hopefulness</a:t>
            </a:r>
            <a:r>
              <a:rPr lang="fr-FR" dirty="0">
                <a:latin typeface="Calibri"/>
                <a:cs typeface="Calibri"/>
              </a:rPr>
              <a:t> in </a:t>
            </a:r>
            <a:r>
              <a:rPr lang="fr-FR" dirty="0" err="1">
                <a:latin typeface="Calibri"/>
                <a:cs typeface="Calibri"/>
              </a:rPr>
              <a:t>this</a:t>
            </a:r>
            <a:r>
              <a:rPr lang="fr-FR" dirty="0">
                <a:latin typeface="Calibri"/>
                <a:cs typeface="Calibri"/>
              </a:rPr>
              <a:t> </a:t>
            </a:r>
            <a:r>
              <a:rPr lang="fr-FR" dirty="0" err="1">
                <a:latin typeface="Calibri"/>
                <a:cs typeface="Calibri"/>
              </a:rPr>
              <a:t>ending</a:t>
            </a:r>
            <a:r>
              <a:rPr lang="fr-FR" dirty="0">
                <a:latin typeface="Calibri"/>
                <a:cs typeface="Calibri"/>
              </a:rPr>
              <a:t>. It </a:t>
            </a:r>
            <a:r>
              <a:rPr lang="fr-FR" dirty="0" err="1">
                <a:latin typeface="Calibri"/>
                <a:cs typeface="Calibri"/>
              </a:rPr>
              <a:t>plays</a:t>
            </a:r>
            <a:r>
              <a:rPr lang="fr-FR" dirty="0">
                <a:latin typeface="Calibri"/>
                <a:cs typeface="Calibri"/>
              </a:rPr>
              <a:t> </a:t>
            </a:r>
            <a:r>
              <a:rPr lang="fr-FR" dirty="0" err="1">
                <a:latin typeface="Calibri"/>
                <a:cs typeface="Calibri"/>
              </a:rPr>
              <a:t>with</a:t>
            </a:r>
            <a:r>
              <a:rPr lang="fr-FR" dirty="0">
                <a:latin typeface="Calibri"/>
                <a:cs typeface="Calibri"/>
              </a:rPr>
              <a:t> the </a:t>
            </a:r>
            <a:r>
              <a:rPr lang="fr-FR" dirty="0" err="1">
                <a:latin typeface="Calibri"/>
                <a:cs typeface="Calibri"/>
              </a:rPr>
              <a:t>idea</a:t>
            </a:r>
            <a:r>
              <a:rPr lang="fr-FR" dirty="0">
                <a:latin typeface="Calibri"/>
                <a:cs typeface="Calibri"/>
              </a:rPr>
              <a:t> </a:t>
            </a:r>
            <a:r>
              <a:rPr lang="fr-FR" dirty="0" err="1">
                <a:latin typeface="Calibri"/>
                <a:cs typeface="Calibri"/>
              </a:rPr>
              <a:t>that</a:t>
            </a:r>
            <a:r>
              <a:rPr lang="fr-FR" dirty="0">
                <a:latin typeface="Calibri"/>
                <a:cs typeface="Calibri"/>
              </a:rPr>
              <a:t> </a:t>
            </a:r>
            <a:r>
              <a:rPr lang="fr-FR" dirty="0" err="1">
                <a:latin typeface="Calibri"/>
                <a:cs typeface="Calibri"/>
              </a:rPr>
              <a:t>they</a:t>
            </a:r>
            <a:r>
              <a:rPr lang="fr-FR" dirty="0">
                <a:latin typeface="Calibri"/>
                <a:cs typeface="Calibri"/>
              </a:rPr>
              <a:t> </a:t>
            </a:r>
            <a:r>
              <a:rPr lang="fr-FR" dirty="0" err="1">
                <a:latin typeface="Calibri"/>
                <a:cs typeface="Calibri"/>
              </a:rPr>
              <a:t>could</a:t>
            </a:r>
            <a:r>
              <a:rPr lang="fr-FR" dirty="0">
                <a:latin typeface="Calibri"/>
                <a:cs typeface="Calibri"/>
              </a:rPr>
              <a:t> all </a:t>
            </a:r>
            <a:r>
              <a:rPr lang="fr-FR" dirty="0" err="1">
                <a:latin typeface="Calibri"/>
                <a:cs typeface="Calibri"/>
              </a:rPr>
              <a:t>be</a:t>
            </a:r>
            <a:r>
              <a:rPr lang="fr-FR" dirty="0">
                <a:latin typeface="Calibri"/>
                <a:cs typeface="Calibri"/>
              </a:rPr>
              <a:t> </a:t>
            </a:r>
            <a:r>
              <a:rPr lang="fr-FR" dirty="0" err="1">
                <a:latin typeface="Calibri"/>
                <a:cs typeface="Calibri"/>
              </a:rPr>
              <a:t>rooted</a:t>
            </a:r>
            <a:r>
              <a:rPr lang="fr-FR" dirty="0">
                <a:latin typeface="Calibri"/>
                <a:cs typeface="Calibri"/>
              </a:rPr>
              <a:t> </a:t>
            </a:r>
            <a:r>
              <a:rPr lang="fr-FR" dirty="0" err="1">
                <a:latin typeface="Calibri"/>
                <a:cs typeface="Calibri"/>
              </a:rPr>
              <a:t>peacefully</a:t>
            </a:r>
            <a:r>
              <a:rPr lang="fr-FR" dirty="0">
                <a:latin typeface="Calibri"/>
                <a:cs typeface="Calibri"/>
              </a:rPr>
              <a:t> </a:t>
            </a:r>
            <a:r>
              <a:rPr lang="fr-FR" dirty="0" err="1">
                <a:latin typeface="Calibri"/>
                <a:cs typeface="Calibri"/>
              </a:rPr>
              <a:t>together</a:t>
            </a:r>
            <a:r>
              <a:rPr lang="fr-FR" dirty="0">
                <a:latin typeface="Calibri"/>
                <a:cs typeface="Calibri"/>
              </a:rPr>
              <a:t> in Provence.</a:t>
            </a:r>
            <a:endParaRPr lang="fr-FR" dirty="0">
              <a:latin typeface="Calibri"/>
              <a:ea typeface="Calibri"/>
              <a:cs typeface="Calibri"/>
            </a:endParaRPr>
          </a:p>
          <a:p>
            <a:pPr marL="0" indent="0">
              <a:buNone/>
            </a:pPr>
            <a:endParaRPr lang="en-US" sz="3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9399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815546" y="63294"/>
            <a:ext cx="10786856" cy="1243584"/>
          </a:xfrm>
        </p:spPr>
        <p:txBody>
          <a:bodyPr/>
          <a:lstStyle/>
          <a:p>
            <a:r>
              <a:rPr lang="en-US" dirty="0">
                <a:solidFill>
                  <a:schemeClr val="accent6"/>
                </a:solidFill>
                <a:latin typeface="Calibri"/>
                <a:ea typeface="Calibri"/>
                <a:cs typeface="Calibri"/>
              </a:rPr>
              <a:t>Reading guide</a:t>
            </a:r>
            <a:endParaRPr lang="en-US" dirty="0"/>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815546" y="1714785"/>
            <a:ext cx="6166022" cy="4214241"/>
          </a:xfrm>
        </p:spPr>
        <p:txBody>
          <a:bodyPr vert="horz" lIns="0" tIns="0" rIns="0" bIns="0" rtlCol="0" anchor="t">
            <a:normAutofit/>
          </a:bodyPr>
          <a:lstStyle/>
          <a:p>
            <a:pPr marL="0" indent="0">
              <a:buNone/>
            </a:pPr>
            <a:r>
              <a:rPr lang="en-US" sz="3200" dirty="0">
                <a:latin typeface="Calibri"/>
                <a:cs typeface="Calibri"/>
              </a:rPr>
              <a:t>Update the </a:t>
            </a:r>
            <a:r>
              <a:rPr lang="en-US" sz="3200">
                <a:latin typeface="Calibri"/>
                <a:cs typeface="Calibri"/>
              </a:rPr>
              <a:t>reading guide.</a:t>
            </a:r>
            <a:endParaRPr lang="en-US">
              <a:latin typeface="Tw Cen MT"/>
              <a:cs typeface="Calibri"/>
            </a:endParaRPr>
          </a:p>
          <a:p>
            <a:pPr marL="0" indent="0">
              <a:buNone/>
            </a:pPr>
            <a:r>
              <a:rPr lang="en-US" sz="3200" dirty="0">
                <a:latin typeface="Calibri"/>
                <a:cs typeface="Calibri"/>
              </a:rPr>
              <a:t>Discuss what you can include with a partner or a group then share your ideas.</a:t>
            </a:r>
            <a:endParaRPr lang="en-US">
              <a:latin typeface="Tw Cen MT"/>
              <a:cs typeface="Calibri"/>
            </a:endParaRPr>
          </a:p>
          <a:p>
            <a:pPr marL="0" indent="0">
              <a:buNone/>
            </a:pPr>
            <a:endParaRPr lang="en-US" dirty="0">
              <a:latin typeface="Calibri" panose="020F0502020204030204" pitchFamily="34" charset="0"/>
              <a:cs typeface="Calibri" panose="020F0502020204030204" pitchFamily="34" charset="0"/>
            </a:endParaRPr>
          </a:p>
        </p:txBody>
      </p:sp>
      <p:pic>
        <p:nvPicPr>
          <p:cNvPr id="4" name="Picture 2">
            <a:extLst>
              <a:ext uri="{FF2B5EF4-FFF2-40B4-BE49-F238E27FC236}">
                <a16:creationId xmlns:a16="http://schemas.microsoft.com/office/drawing/2014/main" id="{0F177AE5-A6A2-6FF6-C31C-9B23CF1A2C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2388" y="0"/>
            <a:ext cx="4519612" cy="6393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3555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815546" y="63294"/>
            <a:ext cx="10786856" cy="1243584"/>
          </a:xfrm>
        </p:spPr>
        <p:txBody>
          <a:bodyPr/>
          <a:lstStyle/>
          <a:p>
            <a:r>
              <a:rPr lang="en-US" dirty="0">
                <a:solidFill>
                  <a:schemeClr val="accent6"/>
                </a:solidFill>
                <a:latin typeface="Calibri" panose="020F0502020204030204" pitchFamily="34" charset="0"/>
                <a:cs typeface="Calibri" panose="020F0502020204030204" pitchFamily="34" charset="0"/>
              </a:rPr>
              <a:t>Character profiles</a:t>
            </a: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815546" y="1714785"/>
            <a:ext cx="4720281" cy="4214241"/>
          </a:xfrm>
        </p:spPr>
        <p:txBody>
          <a:bodyPr/>
          <a:lstStyle/>
          <a:p>
            <a:pPr marL="0" indent="0">
              <a:buNone/>
            </a:pPr>
            <a:r>
              <a:rPr lang="en-US" sz="2800" dirty="0">
                <a:latin typeface="Calibri" panose="020F0502020204030204" pitchFamily="34" charset="0"/>
                <a:cs typeface="Calibri" panose="020F0502020204030204" pitchFamily="34" charset="0"/>
              </a:rPr>
              <a:t>Update your character profiles based on what you have read this week.</a:t>
            </a:r>
          </a:p>
          <a:p>
            <a:pPr marL="0" indent="0">
              <a:buNone/>
            </a:pPr>
            <a:r>
              <a:rPr lang="en-US" sz="2800" dirty="0">
                <a:latin typeface="Calibri" panose="020F0502020204030204" pitchFamily="34" charset="0"/>
                <a:cs typeface="Calibri" panose="020F0502020204030204" pitchFamily="34" charset="0"/>
              </a:rPr>
              <a:t>Discuss what you can include with a partner or a group then share your ideas.</a:t>
            </a:r>
          </a:p>
          <a:p>
            <a:pPr marL="0" indent="0">
              <a:buNone/>
            </a:pPr>
            <a:endParaRPr lang="en-US" dirty="0">
              <a:latin typeface="Calibri" panose="020F0502020204030204" pitchFamily="34" charset="0"/>
              <a:cs typeface="Calibri" panose="020F0502020204030204" pitchFamily="34" charset="0"/>
            </a:endParaRPr>
          </a:p>
        </p:txBody>
      </p:sp>
      <p:pic>
        <p:nvPicPr>
          <p:cNvPr id="5122" name="Picture 2">
            <a:extLst>
              <a:ext uri="{FF2B5EF4-FFF2-40B4-BE49-F238E27FC236}">
                <a16:creationId xmlns:a16="http://schemas.microsoft.com/office/drawing/2014/main" id="{F216B15D-C61E-D9B8-5483-D13ABB19E5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1538" y="1714785"/>
            <a:ext cx="5890864" cy="3929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715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864972" y="16447"/>
            <a:ext cx="10737429" cy="1011137"/>
          </a:xfrm>
        </p:spPr>
        <p:txBody>
          <a:bodyPr/>
          <a:lstStyle/>
          <a:p>
            <a:r>
              <a:rPr lang="en-US" dirty="0">
                <a:solidFill>
                  <a:schemeClr val="accent6"/>
                </a:solidFill>
                <a:latin typeface="Calibri"/>
                <a:cs typeface="Calibri"/>
              </a:rPr>
              <a:t>Essay-writing</a:t>
            </a:r>
            <a:endParaRPr lang="en-US" dirty="0">
              <a:solidFill>
                <a:schemeClr val="accent6"/>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864972" y="1780032"/>
            <a:ext cx="10367320" cy="4291584"/>
          </a:xfrm>
        </p:spPr>
        <p:txBody>
          <a:bodyPr vert="horz" lIns="0" tIns="0" rIns="0" bIns="0" rtlCol="0" anchor="t">
            <a:normAutofit/>
          </a:bodyPr>
          <a:lstStyle/>
          <a:p>
            <a:r>
              <a:rPr lang="fr-FR" sz="2800" err="1">
                <a:latin typeface="Calibri"/>
                <a:cs typeface="Calibri"/>
              </a:rPr>
              <a:t>Brainstorm</a:t>
            </a:r>
            <a:r>
              <a:rPr lang="fr-FR" sz="2800" dirty="0">
                <a:latin typeface="Calibri"/>
                <a:cs typeface="Calibri"/>
              </a:rPr>
              <a:t> on possible </a:t>
            </a:r>
            <a:r>
              <a:rPr lang="fr-FR" sz="2800" err="1">
                <a:latin typeface="Calibri"/>
                <a:cs typeface="Calibri"/>
              </a:rPr>
              <a:t>ideas</a:t>
            </a:r>
            <a:r>
              <a:rPr lang="fr-FR" sz="2800" dirty="0">
                <a:latin typeface="Calibri"/>
                <a:cs typeface="Calibri"/>
              </a:rPr>
              <a:t> for the focus of </a:t>
            </a:r>
            <a:r>
              <a:rPr lang="fr-FR" sz="2800" err="1">
                <a:latin typeface="Calibri"/>
                <a:cs typeface="Calibri"/>
              </a:rPr>
              <a:t>your</a:t>
            </a:r>
            <a:r>
              <a:rPr lang="fr-FR" sz="2800" dirty="0">
                <a:latin typeface="Calibri"/>
                <a:cs typeface="Calibri"/>
              </a:rPr>
              <a:t> </a:t>
            </a:r>
            <a:r>
              <a:rPr lang="fr-FR" sz="2800" err="1">
                <a:latin typeface="Calibri"/>
                <a:cs typeface="Calibri"/>
              </a:rPr>
              <a:t>essay</a:t>
            </a:r>
            <a:r>
              <a:rPr lang="fr-FR" sz="2800" dirty="0">
                <a:latin typeface="Calibri"/>
                <a:cs typeface="Calibri"/>
              </a:rPr>
              <a:t> </a:t>
            </a:r>
            <a:r>
              <a:rPr lang="fr-FR" sz="2800" err="1">
                <a:latin typeface="Calibri"/>
                <a:cs typeface="Calibri"/>
              </a:rPr>
              <a:t>using</a:t>
            </a:r>
            <a:r>
              <a:rPr lang="fr-FR" sz="2800" dirty="0">
                <a:latin typeface="Calibri"/>
                <a:cs typeface="Calibri"/>
              </a:rPr>
              <a:t> </a:t>
            </a:r>
            <a:r>
              <a:rPr lang="fr-FR" sz="2800" err="1">
                <a:latin typeface="Calibri"/>
                <a:cs typeface="Calibri"/>
              </a:rPr>
              <a:t>your</a:t>
            </a:r>
            <a:r>
              <a:rPr lang="fr-FR" sz="2800" dirty="0">
                <a:latin typeface="Calibri"/>
                <a:cs typeface="Calibri"/>
              </a:rPr>
              <a:t> </a:t>
            </a:r>
            <a:r>
              <a:rPr lang="fr-FR" sz="2800" err="1">
                <a:latin typeface="Calibri"/>
                <a:cs typeface="Calibri"/>
              </a:rPr>
              <a:t>reading</a:t>
            </a:r>
            <a:r>
              <a:rPr lang="fr-FR" sz="2800" dirty="0">
                <a:latin typeface="Calibri"/>
                <a:cs typeface="Calibri"/>
              </a:rPr>
              <a:t> guide.</a:t>
            </a:r>
            <a:endParaRPr lang="fr-FR" sz="2800" i="1">
              <a:latin typeface="Calibri"/>
              <a:ea typeface="Calibri"/>
              <a:cs typeface="Calibri"/>
            </a:endParaRPr>
          </a:p>
          <a:p>
            <a:r>
              <a:rPr lang="fr-FR" sz="2800" dirty="0">
                <a:latin typeface="Calibri"/>
                <a:cs typeface="Calibri"/>
              </a:rPr>
              <a:t>In pairs, </a:t>
            </a:r>
            <a:r>
              <a:rPr lang="fr-FR" sz="2800" err="1">
                <a:latin typeface="Calibri"/>
                <a:cs typeface="Calibri"/>
              </a:rPr>
              <a:t>discuss</a:t>
            </a:r>
            <a:r>
              <a:rPr lang="fr-FR" sz="2800" dirty="0">
                <a:latin typeface="Calibri"/>
                <a:cs typeface="Calibri"/>
              </a:rPr>
              <a:t> </a:t>
            </a:r>
            <a:r>
              <a:rPr lang="fr-FR" sz="2800" err="1">
                <a:latin typeface="Calibri"/>
                <a:cs typeface="Calibri"/>
              </a:rPr>
              <a:t>ideas</a:t>
            </a:r>
            <a:r>
              <a:rPr lang="fr-FR" sz="2800" dirty="0">
                <a:latin typeface="Calibri"/>
                <a:cs typeface="Calibri"/>
              </a:rPr>
              <a:t> </a:t>
            </a:r>
            <a:r>
              <a:rPr lang="fr-FR" sz="2800" err="1">
                <a:latin typeface="Calibri"/>
                <a:cs typeface="Calibri"/>
              </a:rPr>
              <a:t>you</a:t>
            </a:r>
            <a:r>
              <a:rPr lang="fr-FR" sz="2800" dirty="0">
                <a:latin typeface="Calibri"/>
                <a:cs typeface="Calibri"/>
              </a:rPr>
              <a:t> have </a:t>
            </a:r>
            <a:r>
              <a:rPr lang="fr-FR" sz="2800" err="1">
                <a:latin typeface="Calibri"/>
                <a:cs typeface="Calibri"/>
              </a:rPr>
              <a:t>had</a:t>
            </a:r>
            <a:r>
              <a:rPr lang="fr-FR" sz="2800" dirty="0">
                <a:latin typeface="Calibri"/>
                <a:cs typeface="Calibri"/>
              </a:rPr>
              <a:t> for </a:t>
            </a:r>
            <a:r>
              <a:rPr lang="fr-FR" sz="2800" err="1">
                <a:latin typeface="Calibri"/>
                <a:cs typeface="Calibri"/>
              </a:rPr>
              <a:t>your</a:t>
            </a:r>
            <a:r>
              <a:rPr lang="fr-FR" sz="2800" dirty="0">
                <a:latin typeface="Calibri"/>
                <a:cs typeface="Calibri"/>
              </a:rPr>
              <a:t> focus.</a:t>
            </a:r>
            <a:endParaRPr lang="fr-FR" sz="2800" dirty="0">
              <a:latin typeface="Calibri" panose="020F0502020204030204" pitchFamily="34" charset="0"/>
              <a:cs typeface="Calibri" panose="020F0502020204030204" pitchFamily="34" charset="0"/>
            </a:endParaRPr>
          </a:p>
          <a:p>
            <a:endParaRPr lang="en-US" sz="3200" dirty="0">
              <a:latin typeface="Calibri" panose="020F0502020204030204" pitchFamily="34" charset="0"/>
              <a:cs typeface="Calibri" panose="020F0502020204030204" pitchFamily="34" charset="0"/>
            </a:endParaRPr>
          </a:p>
          <a:p>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5040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849097" y="572"/>
            <a:ext cx="10737429" cy="1011137"/>
          </a:xfrm>
        </p:spPr>
        <p:txBody>
          <a:bodyPr/>
          <a:lstStyle/>
          <a:p>
            <a:r>
              <a:rPr lang="en-US" dirty="0">
                <a:solidFill>
                  <a:schemeClr val="accent6"/>
                </a:solidFill>
                <a:latin typeface="Calibri"/>
                <a:cs typeface="Calibri"/>
              </a:rPr>
              <a:t>essay</a:t>
            </a:r>
            <a:endParaRPr lang="en-US" dirty="0">
              <a:solidFill>
                <a:schemeClr val="accent6"/>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785597" y="1430782"/>
            <a:ext cx="10367320" cy="4291584"/>
          </a:xfrm>
        </p:spPr>
        <p:txBody>
          <a:bodyPr vert="horz" lIns="0" tIns="0" rIns="0" bIns="0" rtlCol="0" anchor="t">
            <a:normAutofit/>
          </a:bodyPr>
          <a:lstStyle/>
          <a:p>
            <a:pPr marL="0" indent="0">
              <a:buNone/>
            </a:pPr>
            <a:r>
              <a:rPr lang="fr-FR" b="1" dirty="0">
                <a:solidFill>
                  <a:schemeClr val="accent6"/>
                </a:solidFill>
                <a:latin typeface="Calibri"/>
                <a:cs typeface="Calibri"/>
              </a:rPr>
              <a:t>The final session </a:t>
            </a:r>
            <a:r>
              <a:rPr lang="fr-FR" b="1" dirty="0" err="1">
                <a:solidFill>
                  <a:schemeClr val="accent6"/>
                </a:solidFill>
                <a:latin typeface="Calibri"/>
                <a:cs typeface="Calibri"/>
              </a:rPr>
              <a:t>will</a:t>
            </a:r>
            <a:r>
              <a:rPr lang="fr-FR" b="1" dirty="0">
                <a:solidFill>
                  <a:schemeClr val="accent6"/>
                </a:solidFill>
                <a:latin typeface="Calibri"/>
                <a:cs typeface="Calibri"/>
              </a:rPr>
              <a:t> focus on </a:t>
            </a:r>
            <a:r>
              <a:rPr lang="fr-FR" b="1" dirty="0" err="1">
                <a:solidFill>
                  <a:schemeClr val="accent6"/>
                </a:solidFill>
                <a:latin typeface="Calibri"/>
                <a:cs typeface="Calibri"/>
              </a:rPr>
              <a:t>approaches</a:t>
            </a:r>
            <a:r>
              <a:rPr lang="fr-FR" b="1" dirty="0">
                <a:solidFill>
                  <a:schemeClr val="accent6"/>
                </a:solidFill>
                <a:latin typeface="Calibri"/>
                <a:cs typeface="Calibri"/>
              </a:rPr>
              <a:t> to </a:t>
            </a:r>
            <a:r>
              <a:rPr lang="fr-FR" b="1" dirty="0" err="1">
                <a:solidFill>
                  <a:schemeClr val="accent6"/>
                </a:solidFill>
                <a:latin typeface="Calibri"/>
                <a:cs typeface="Calibri"/>
              </a:rPr>
              <a:t>writing</a:t>
            </a:r>
            <a:r>
              <a:rPr lang="fr-FR" b="1" dirty="0">
                <a:solidFill>
                  <a:schemeClr val="accent6"/>
                </a:solidFill>
                <a:latin typeface="Calibri"/>
                <a:cs typeface="Calibri"/>
              </a:rPr>
              <a:t> </a:t>
            </a:r>
            <a:r>
              <a:rPr lang="fr-FR" b="1" dirty="0" err="1">
                <a:solidFill>
                  <a:schemeClr val="accent6"/>
                </a:solidFill>
                <a:latin typeface="Calibri"/>
                <a:cs typeface="Calibri"/>
              </a:rPr>
              <a:t>your</a:t>
            </a:r>
            <a:r>
              <a:rPr lang="fr-FR" b="1" dirty="0">
                <a:solidFill>
                  <a:schemeClr val="accent6"/>
                </a:solidFill>
                <a:latin typeface="Calibri"/>
                <a:cs typeface="Calibri"/>
              </a:rPr>
              <a:t> </a:t>
            </a:r>
            <a:r>
              <a:rPr lang="fr-FR" b="1" dirty="0" err="1">
                <a:solidFill>
                  <a:schemeClr val="accent6"/>
                </a:solidFill>
                <a:latin typeface="Calibri"/>
                <a:cs typeface="Calibri"/>
              </a:rPr>
              <a:t>essay</a:t>
            </a:r>
            <a:r>
              <a:rPr lang="fr-FR" b="1" dirty="0">
                <a:solidFill>
                  <a:schemeClr val="accent6"/>
                </a:solidFill>
                <a:latin typeface="Calibri"/>
                <a:cs typeface="Calibri"/>
              </a:rPr>
              <a:t>. </a:t>
            </a:r>
            <a:endParaRPr lang="fr-FR" b="1">
              <a:solidFill>
                <a:schemeClr val="accent6"/>
              </a:solidFill>
              <a:latin typeface="Calibri" panose="020F0502020204030204" pitchFamily="34" charset="0"/>
              <a:ea typeface="Calibri"/>
              <a:cs typeface="Calibri" panose="020F0502020204030204" pitchFamily="34" charset="0"/>
            </a:endParaRPr>
          </a:p>
          <a:p>
            <a:pPr marL="0" indent="0">
              <a:buNone/>
            </a:pPr>
            <a:r>
              <a:rPr lang="fr-FR" dirty="0">
                <a:latin typeface="Calibri"/>
                <a:cs typeface="Calibri"/>
              </a:rPr>
              <a:t>As </a:t>
            </a:r>
            <a:r>
              <a:rPr lang="fr-FR" err="1">
                <a:latin typeface="Calibri"/>
                <a:cs typeface="Calibri"/>
              </a:rPr>
              <a:t>preparation</a:t>
            </a:r>
            <a:r>
              <a:rPr lang="fr-FR" dirty="0">
                <a:latin typeface="Calibri"/>
                <a:cs typeface="Calibri"/>
              </a:rPr>
              <a:t>, </a:t>
            </a:r>
            <a:r>
              <a:rPr lang="fr-FR" err="1">
                <a:latin typeface="Calibri"/>
                <a:cs typeface="Calibri"/>
              </a:rPr>
              <a:t>you</a:t>
            </a:r>
            <a:r>
              <a:rPr lang="fr-FR" dirty="0">
                <a:latin typeface="Calibri"/>
                <a:cs typeface="Calibri"/>
              </a:rPr>
              <a:t> </a:t>
            </a:r>
            <a:r>
              <a:rPr lang="fr-FR" err="1">
                <a:latin typeface="Calibri"/>
                <a:cs typeface="Calibri"/>
              </a:rPr>
              <a:t>might</a:t>
            </a:r>
            <a:r>
              <a:rPr lang="fr-FR" dirty="0">
                <a:latin typeface="Calibri"/>
                <a:cs typeface="Calibri"/>
              </a:rPr>
              <a:t> like to </a:t>
            </a:r>
            <a:r>
              <a:rPr lang="fr-FR" err="1">
                <a:latin typeface="Calibri"/>
                <a:cs typeface="Calibri"/>
              </a:rPr>
              <a:t>consider</a:t>
            </a:r>
            <a:r>
              <a:rPr lang="fr-FR" dirty="0">
                <a:latin typeface="Calibri"/>
                <a:cs typeface="Calibri"/>
              </a:rPr>
              <a:t> </a:t>
            </a:r>
            <a:r>
              <a:rPr lang="fr-FR" err="1">
                <a:latin typeface="Calibri"/>
                <a:cs typeface="Calibri"/>
              </a:rPr>
              <a:t>this</a:t>
            </a:r>
            <a:r>
              <a:rPr lang="fr-FR" dirty="0">
                <a:latin typeface="Calibri"/>
                <a:cs typeface="Calibri"/>
              </a:rPr>
              <a:t> possible </a:t>
            </a:r>
            <a:r>
              <a:rPr lang="fr-FR" err="1">
                <a:latin typeface="Calibri"/>
                <a:cs typeface="Calibri"/>
              </a:rPr>
              <a:t>title</a:t>
            </a:r>
            <a:r>
              <a:rPr lang="fr-FR" dirty="0">
                <a:latin typeface="Calibri"/>
                <a:cs typeface="Calibri"/>
              </a:rPr>
              <a:t>:</a:t>
            </a:r>
            <a:endParaRPr lang="fr-FR">
              <a:latin typeface="Calibri" panose="020F0502020204030204" pitchFamily="34" charset="0"/>
              <a:ea typeface="Calibri"/>
              <a:cs typeface="Calibri" panose="020F0502020204030204" pitchFamily="34" charset="0"/>
            </a:endParaRPr>
          </a:p>
          <a:p>
            <a:pPr marL="0" indent="0">
              <a:buNone/>
            </a:pPr>
            <a:endParaRPr lang="fr-FR" dirty="0">
              <a:latin typeface="Calibri"/>
              <a:ea typeface="+mn-lt"/>
              <a:cs typeface="Calibri"/>
            </a:endParaRPr>
          </a:p>
          <a:p>
            <a:pPr marL="0" indent="0">
              <a:buNone/>
            </a:pPr>
            <a:r>
              <a:rPr lang="fr-FR" dirty="0">
                <a:latin typeface="Calibri"/>
                <a:ea typeface="+mn-lt"/>
                <a:cs typeface="+mn-lt"/>
              </a:rPr>
              <a:t>'To </a:t>
            </a:r>
            <a:r>
              <a:rPr lang="fr-FR" err="1">
                <a:latin typeface="Calibri"/>
                <a:ea typeface="+mn-lt"/>
                <a:cs typeface="+mn-lt"/>
              </a:rPr>
              <a:t>what</a:t>
            </a:r>
            <a:r>
              <a:rPr lang="fr-FR" dirty="0">
                <a:latin typeface="Calibri"/>
                <a:ea typeface="+mn-lt"/>
                <a:cs typeface="+mn-lt"/>
              </a:rPr>
              <a:t> </a:t>
            </a:r>
            <a:r>
              <a:rPr lang="fr-FR" err="1">
                <a:latin typeface="Calibri"/>
                <a:ea typeface="+mn-lt"/>
                <a:cs typeface="+mn-lt"/>
              </a:rPr>
              <a:t>extent</a:t>
            </a:r>
            <a:r>
              <a:rPr lang="fr-FR" dirty="0">
                <a:latin typeface="Calibri"/>
                <a:ea typeface="+mn-lt"/>
                <a:cs typeface="+mn-lt"/>
              </a:rPr>
              <a:t> </a:t>
            </a:r>
            <a:r>
              <a:rPr lang="fr-FR" err="1">
                <a:latin typeface="Calibri"/>
                <a:ea typeface="+mn-lt"/>
                <a:cs typeface="+mn-lt"/>
              </a:rPr>
              <a:t>does</a:t>
            </a:r>
            <a:r>
              <a:rPr lang="fr-FR" dirty="0">
                <a:latin typeface="Calibri"/>
                <a:ea typeface="+mn-lt"/>
                <a:cs typeface="+mn-lt"/>
              </a:rPr>
              <a:t> </a:t>
            </a:r>
            <a:r>
              <a:rPr lang="fr-FR" i="1" dirty="0">
                <a:latin typeface="Calibri"/>
                <a:ea typeface="+mn-lt"/>
                <a:cs typeface="+mn-lt"/>
              </a:rPr>
              <a:t>The Land </a:t>
            </a:r>
            <a:r>
              <a:rPr lang="fr-FR" i="1" err="1">
                <a:latin typeface="Calibri"/>
                <a:ea typeface="+mn-lt"/>
                <a:cs typeface="+mn-lt"/>
              </a:rPr>
              <a:t>Beneath</a:t>
            </a:r>
            <a:r>
              <a:rPr lang="fr-FR" i="1" dirty="0">
                <a:latin typeface="Calibri"/>
                <a:ea typeface="+mn-lt"/>
                <a:cs typeface="+mn-lt"/>
              </a:rPr>
              <a:t> </a:t>
            </a:r>
            <a:r>
              <a:rPr lang="fr-FR" i="1" err="1">
                <a:latin typeface="Calibri"/>
                <a:ea typeface="+mn-lt"/>
                <a:cs typeface="+mn-lt"/>
              </a:rPr>
              <a:t>My</a:t>
            </a:r>
            <a:r>
              <a:rPr lang="fr-FR" i="1" dirty="0">
                <a:latin typeface="Calibri"/>
                <a:ea typeface="+mn-lt"/>
                <a:cs typeface="+mn-lt"/>
              </a:rPr>
              <a:t> </a:t>
            </a:r>
            <a:r>
              <a:rPr lang="fr-FR" i="1" err="1">
                <a:latin typeface="Calibri"/>
                <a:ea typeface="+mn-lt"/>
                <a:cs typeface="+mn-lt"/>
              </a:rPr>
              <a:t>Feet</a:t>
            </a:r>
            <a:r>
              <a:rPr lang="fr-FR" dirty="0">
                <a:latin typeface="Calibri"/>
                <a:ea typeface="+mn-lt"/>
                <a:cs typeface="+mn-lt"/>
              </a:rPr>
              <a:t> </a:t>
            </a:r>
            <a:r>
              <a:rPr lang="fr-FR" err="1">
                <a:latin typeface="Calibri"/>
                <a:ea typeface="+mn-lt"/>
                <a:cs typeface="+mn-lt"/>
              </a:rPr>
              <a:t>conform</a:t>
            </a:r>
            <a:r>
              <a:rPr lang="fr-FR" dirty="0">
                <a:latin typeface="Calibri"/>
                <a:ea typeface="+mn-lt"/>
                <a:cs typeface="+mn-lt"/>
              </a:rPr>
              <a:t> to the model of '</a:t>
            </a:r>
            <a:r>
              <a:rPr lang="fr-FR" err="1">
                <a:latin typeface="Calibri"/>
                <a:ea typeface="+mn-lt"/>
                <a:cs typeface="+mn-lt"/>
              </a:rPr>
              <a:t>competitive</a:t>
            </a:r>
            <a:r>
              <a:rPr lang="fr-FR" dirty="0">
                <a:latin typeface="Calibri"/>
                <a:ea typeface="+mn-lt"/>
                <a:cs typeface="+mn-lt"/>
              </a:rPr>
              <a:t> memory' in </a:t>
            </a:r>
            <a:r>
              <a:rPr lang="fr-FR" err="1">
                <a:latin typeface="Calibri"/>
                <a:ea typeface="+mn-lt"/>
                <a:cs typeface="+mn-lt"/>
              </a:rPr>
              <a:t>its</a:t>
            </a:r>
            <a:r>
              <a:rPr lang="fr-FR" dirty="0">
                <a:latin typeface="Calibri"/>
                <a:ea typeface="+mn-lt"/>
                <a:cs typeface="+mn-lt"/>
              </a:rPr>
              <a:t> </a:t>
            </a:r>
            <a:r>
              <a:rPr lang="fr-FR" err="1">
                <a:latin typeface="Calibri"/>
                <a:ea typeface="+mn-lt"/>
                <a:cs typeface="+mn-lt"/>
              </a:rPr>
              <a:t>representation</a:t>
            </a:r>
            <a:r>
              <a:rPr lang="fr-FR" dirty="0">
                <a:latin typeface="Calibri"/>
                <a:ea typeface="+mn-lt"/>
                <a:cs typeface="+mn-lt"/>
              </a:rPr>
              <a:t> of the Algerian </a:t>
            </a:r>
            <a:r>
              <a:rPr lang="fr-FR" err="1">
                <a:latin typeface="Calibri"/>
                <a:ea typeface="+mn-lt"/>
                <a:cs typeface="+mn-lt"/>
              </a:rPr>
              <a:t>War</a:t>
            </a:r>
            <a:r>
              <a:rPr lang="fr-FR" dirty="0">
                <a:latin typeface="Calibri"/>
                <a:ea typeface="+mn-lt"/>
                <a:cs typeface="+mn-lt"/>
              </a:rPr>
              <a:t> and how </a:t>
            </a:r>
            <a:r>
              <a:rPr lang="fr-FR" err="1">
                <a:latin typeface="Calibri"/>
                <a:ea typeface="+mn-lt"/>
                <a:cs typeface="+mn-lt"/>
              </a:rPr>
              <a:t>is</a:t>
            </a:r>
            <a:r>
              <a:rPr lang="fr-FR" dirty="0">
                <a:latin typeface="Calibri"/>
                <a:ea typeface="+mn-lt"/>
                <a:cs typeface="+mn-lt"/>
              </a:rPr>
              <a:t> </a:t>
            </a:r>
            <a:r>
              <a:rPr lang="fr-FR" err="1">
                <a:latin typeface="Calibri"/>
                <a:ea typeface="+mn-lt"/>
                <a:cs typeface="+mn-lt"/>
              </a:rPr>
              <a:t>this</a:t>
            </a:r>
            <a:r>
              <a:rPr lang="fr-FR" dirty="0">
                <a:latin typeface="Calibri"/>
                <a:ea typeface="+mn-lt"/>
                <a:cs typeface="+mn-lt"/>
              </a:rPr>
              <a:t> </a:t>
            </a:r>
            <a:r>
              <a:rPr lang="fr-FR" err="1">
                <a:latin typeface="Calibri"/>
                <a:ea typeface="+mn-lt"/>
                <a:cs typeface="+mn-lt"/>
              </a:rPr>
              <a:t>demonstrated</a:t>
            </a:r>
            <a:r>
              <a:rPr lang="fr-FR" dirty="0">
                <a:latin typeface="Calibri"/>
                <a:ea typeface="+mn-lt"/>
                <a:cs typeface="+mn-lt"/>
              </a:rPr>
              <a:t> in the </a:t>
            </a:r>
            <a:r>
              <a:rPr lang="fr-FR" err="1">
                <a:latin typeface="Calibri"/>
                <a:ea typeface="+mn-lt"/>
                <a:cs typeface="+mn-lt"/>
              </a:rPr>
              <a:t>play</a:t>
            </a:r>
            <a:r>
              <a:rPr lang="fr-FR" dirty="0">
                <a:latin typeface="Calibri"/>
                <a:ea typeface="+mn-lt"/>
                <a:cs typeface="+mn-lt"/>
              </a:rPr>
              <a:t>? </a:t>
            </a:r>
            <a:endParaRPr lang="fr-FR" dirty="0">
              <a:latin typeface="Calibri"/>
            </a:endParaRPr>
          </a:p>
          <a:p>
            <a:pPr marL="0" indent="0">
              <a:buNone/>
            </a:pPr>
            <a:endParaRPr lang="fr-FR" sz="3200" dirty="0">
              <a:latin typeface="Tw Cen MT"/>
              <a:cs typeface="Calibri" panose="020F0502020204030204" pitchFamily="34" charset="0"/>
            </a:endParaRPr>
          </a:p>
          <a:p>
            <a:pPr marL="0" indent="0">
              <a:buNone/>
            </a:pPr>
            <a:endParaRPr lang="fr-FR" sz="3200" dirty="0">
              <a:latin typeface="Tw Cen MT"/>
              <a:cs typeface="Calibri" panose="020F0502020204030204" pitchFamily="34" charset="0"/>
            </a:endParaRPr>
          </a:p>
          <a:p>
            <a:pPr marL="0" indent="0">
              <a:buNone/>
            </a:pPr>
            <a:endParaRPr lang="en-US" sz="3200" dirty="0">
              <a:latin typeface="Calibri"/>
              <a:cs typeface="Calibri"/>
            </a:endParaRPr>
          </a:p>
          <a:p>
            <a:endParaRPr lang="en-US" sz="3200" dirty="0">
              <a:latin typeface="Calibri" panose="020F0502020204030204" pitchFamily="34" charset="0"/>
              <a:cs typeface="Calibri" panose="020F0502020204030204" pitchFamily="34" charset="0"/>
            </a:endParaRPr>
          </a:p>
          <a:p>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5356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879208" y="669382"/>
            <a:ext cx="10723194" cy="714575"/>
          </a:xfrm>
        </p:spPr>
        <p:txBody>
          <a:bodyPr/>
          <a:lstStyle/>
          <a:p>
            <a:r>
              <a:rPr lang="en-US" i="1" dirty="0">
                <a:solidFill>
                  <a:schemeClr val="accent6"/>
                </a:solidFill>
                <a:latin typeface="Calibri"/>
                <a:ea typeface="Calibri"/>
                <a:cs typeface="Calibri"/>
              </a:rPr>
              <a:t>The land beneath my feet</a:t>
            </a:r>
            <a:endParaRPr lang="en-US" dirty="0">
              <a:solidFill>
                <a:schemeClr val="accent6"/>
              </a:solidFill>
            </a:endParaRP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879208" y="1853513"/>
            <a:ext cx="10723194" cy="4205745"/>
          </a:xfrm>
        </p:spPr>
        <p:txBody>
          <a:bodyPr vert="horz" lIns="0" tIns="0" rIns="0" bIns="0" rtlCol="0" anchor="t">
            <a:normAutofit/>
          </a:bodyPr>
          <a:lstStyle/>
          <a:p>
            <a:pPr marL="0" indent="0">
              <a:buNone/>
            </a:pPr>
            <a:r>
              <a:rPr lang="fr-FR" sz="2800" b="1" dirty="0">
                <a:latin typeface="Calibri" panose="020F0502020204030204" pitchFamily="34" charset="0"/>
                <a:cs typeface="Calibri" panose="020F0502020204030204" pitchFamily="34" charset="0"/>
              </a:rPr>
              <a:t>This session:</a:t>
            </a:r>
          </a:p>
          <a:p>
            <a:r>
              <a:rPr lang="fr-FR" sz="2800" dirty="0">
                <a:latin typeface="Calibri"/>
                <a:cs typeface="Calibri"/>
              </a:rPr>
              <a:t>The </a:t>
            </a:r>
            <a:r>
              <a:rPr lang="fr-FR" sz="2800" dirty="0" err="1">
                <a:latin typeface="Calibri"/>
                <a:cs typeface="Calibri"/>
              </a:rPr>
              <a:t>play’s</a:t>
            </a:r>
            <a:r>
              <a:rPr lang="fr-FR" sz="2800" dirty="0">
                <a:latin typeface="Calibri"/>
                <a:cs typeface="Calibri"/>
              </a:rPr>
              <a:t> </a:t>
            </a:r>
            <a:r>
              <a:rPr lang="fr-FR" sz="2800" dirty="0" err="1">
                <a:latin typeface="Calibri"/>
                <a:cs typeface="Calibri"/>
              </a:rPr>
              <a:t>ending</a:t>
            </a:r>
            <a:r>
              <a:rPr lang="fr-FR" sz="2800" dirty="0">
                <a:latin typeface="Calibri"/>
                <a:cs typeface="Calibri"/>
              </a:rPr>
              <a:t> – pages 41-45 in the </a:t>
            </a:r>
            <a:r>
              <a:rPr lang="fr-FR" sz="2800" dirty="0" err="1">
                <a:latin typeface="Calibri"/>
                <a:cs typeface="Calibri"/>
              </a:rPr>
              <a:t>printable</a:t>
            </a:r>
            <a:r>
              <a:rPr lang="fr-FR" sz="2800" dirty="0">
                <a:latin typeface="Calibri"/>
                <a:cs typeface="Calibri"/>
              </a:rPr>
              <a:t> version of the </a:t>
            </a:r>
            <a:r>
              <a:rPr lang="fr-FR" sz="2800" dirty="0" err="1">
                <a:latin typeface="Calibri"/>
                <a:cs typeface="Calibri"/>
              </a:rPr>
              <a:t>play</a:t>
            </a:r>
            <a:endParaRPr lang="fr-FR" sz="2800" dirty="0">
              <a:latin typeface="Calibri"/>
              <a:cs typeface="Calibri"/>
            </a:endParaRPr>
          </a:p>
          <a:p>
            <a:r>
              <a:rPr lang="fr-FR" sz="2800" dirty="0">
                <a:latin typeface="Calibri"/>
                <a:cs typeface="Calibri"/>
              </a:rPr>
              <a:t>Online sections 9-10. </a:t>
            </a:r>
          </a:p>
          <a:p>
            <a:r>
              <a:rPr lang="fr-FR" sz="2800" dirty="0" err="1">
                <a:latin typeface="Calibri"/>
                <a:cs typeface="Calibri"/>
              </a:rPr>
              <a:t>Completing</a:t>
            </a:r>
            <a:r>
              <a:rPr lang="fr-FR" sz="2800" dirty="0">
                <a:latin typeface="Calibri"/>
                <a:cs typeface="Calibri"/>
              </a:rPr>
              <a:t> the Reading guide and </a:t>
            </a:r>
            <a:r>
              <a:rPr lang="fr-FR" sz="2800" dirty="0" err="1">
                <a:latin typeface="Calibri"/>
                <a:cs typeface="Calibri"/>
              </a:rPr>
              <a:t>character</a:t>
            </a:r>
            <a:r>
              <a:rPr lang="fr-FR" sz="2800" dirty="0">
                <a:latin typeface="Calibri"/>
                <a:cs typeface="Calibri"/>
              </a:rPr>
              <a:t> profiles</a:t>
            </a:r>
          </a:p>
          <a:p>
            <a:r>
              <a:rPr lang="fr-FR" sz="2800" dirty="0">
                <a:latin typeface="Calibri"/>
                <a:cs typeface="Calibri"/>
              </a:rPr>
              <a:t>Brainstorming possible </a:t>
            </a:r>
            <a:r>
              <a:rPr lang="fr-FR" sz="2800" dirty="0" err="1">
                <a:latin typeface="Calibri"/>
                <a:cs typeface="Calibri"/>
              </a:rPr>
              <a:t>ideas</a:t>
            </a:r>
            <a:r>
              <a:rPr lang="fr-FR" sz="2800" dirty="0">
                <a:latin typeface="Calibri"/>
                <a:cs typeface="Calibri"/>
              </a:rPr>
              <a:t> for an </a:t>
            </a:r>
            <a:r>
              <a:rPr lang="fr-FR" sz="2800" dirty="0" err="1">
                <a:latin typeface="Calibri"/>
                <a:cs typeface="Calibri"/>
              </a:rPr>
              <a:t>essay</a:t>
            </a:r>
            <a:r>
              <a:rPr lang="fr-FR" sz="2800" dirty="0">
                <a:latin typeface="Calibri"/>
                <a:cs typeface="Calibri"/>
              </a:rPr>
              <a:t>.</a:t>
            </a:r>
            <a:endParaRPr lang="fr-FR" sz="2800" dirty="0">
              <a:latin typeface="Calibri" panose="020F0502020204030204" pitchFamily="34" charset="0"/>
              <a:cs typeface="Calibri" panose="020F0502020204030204" pitchFamily="34" charset="0"/>
            </a:endParaRPr>
          </a:p>
          <a:p>
            <a:endParaRPr lang="fr-FR" sz="2800" dirty="0">
              <a:latin typeface="Calibri" panose="020F0502020204030204" pitchFamily="34" charset="0"/>
              <a:cs typeface="Calibri" panose="020F0502020204030204" pitchFamily="34" charset="0"/>
            </a:endParaRPr>
          </a:p>
          <a:p>
            <a:endParaRPr lang="fr-FR"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31767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897937" y="60552"/>
            <a:ext cx="7082791" cy="1369483"/>
          </a:xfrm>
        </p:spPr>
        <p:txBody>
          <a:bodyPr/>
          <a:lstStyle/>
          <a:p>
            <a:r>
              <a:rPr lang="en-US" dirty="0">
                <a:solidFill>
                  <a:schemeClr val="accent6"/>
                </a:solidFill>
                <a:latin typeface="Calibri" panose="020F0502020204030204" pitchFamily="34" charset="0"/>
                <a:cs typeface="Calibri" panose="020F0502020204030204" pitchFamily="34" charset="0"/>
              </a:rPr>
              <a:t>Questions for discussion</a:t>
            </a: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897937" y="1774097"/>
            <a:ext cx="6466110" cy="4363685"/>
          </a:xfrm>
        </p:spPr>
        <p:txBody>
          <a:bodyPr vert="horz" lIns="0" tIns="0" rIns="0" bIns="0" rtlCol="0" anchor="t">
            <a:normAutofit/>
          </a:bodyPr>
          <a:lstStyle/>
          <a:p>
            <a:pPr marL="0" indent="0">
              <a:buNone/>
            </a:pPr>
            <a:r>
              <a:rPr lang="en-US" dirty="0">
                <a:latin typeface="Calibri"/>
                <a:cs typeface="Calibri"/>
              </a:rPr>
              <a:t>From what you know so far:</a:t>
            </a:r>
            <a:endParaRPr lang="en-US" dirty="0">
              <a:latin typeface="Calibri"/>
              <a:ea typeface="Calibri"/>
              <a:cs typeface="Calibri"/>
            </a:endParaRPr>
          </a:p>
          <a:p>
            <a:pPr marL="0" indent="0">
              <a:buNone/>
            </a:pPr>
            <a:endParaRPr lang="en-US" dirty="0">
              <a:solidFill>
                <a:srgbClr val="000000"/>
              </a:solidFill>
              <a:latin typeface="Calibri"/>
              <a:cs typeface="Calibri"/>
            </a:endParaRPr>
          </a:p>
          <a:p>
            <a:pPr marL="0" indent="0">
              <a:buNone/>
            </a:pPr>
            <a:r>
              <a:rPr lang="en-US" dirty="0">
                <a:solidFill>
                  <a:schemeClr val="accent6"/>
                </a:solidFill>
                <a:latin typeface="Calibri"/>
                <a:cs typeface="Calibri"/>
              </a:rPr>
              <a:t>Why do you think this is the marketing image for the original French play? What do the symbols on the boules stand for? Can you explain the meaning behind the image?</a:t>
            </a:r>
            <a:endParaRPr lang="en-US" dirty="0">
              <a:solidFill>
                <a:schemeClr val="accent6"/>
              </a:solidFill>
              <a:latin typeface="Calibri"/>
              <a:ea typeface="Calibri"/>
              <a:cs typeface="Calibri"/>
            </a:endParaRPr>
          </a:p>
          <a:p>
            <a:pPr marL="0" indent="0">
              <a:buNone/>
            </a:pPr>
            <a:endParaRPr lang="en-US" sz="1400" dirty="0">
              <a:solidFill>
                <a:schemeClr val="accent6"/>
              </a:solidFill>
              <a:latin typeface="Calibri"/>
              <a:cs typeface="Calibri"/>
            </a:endParaRPr>
          </a:p>
        </p:txBody>
      </p:sp>
      <p:pic>
        <p:nvPicPr>
          <p:cNvPr id="4098" name="Picture 2">
            <a:extLst>
              <a:ext uri="{FF2B5EF4-FFF2-40B4-BE49-F238E27FC236}">
                <a16:creationId xmlns:a16="http://schemas.microsoft.com/office/drawing/2014/main" id="{773D161C-E4ED-C573-77BE-9B680C9CA1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2388" y="0"/>
            <a:ext cx="4519612" cy="6393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803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370703" y="296562"/>
            <a:ext cx="6993344" cy="5869460"/>
          </a:xfrm>
        </p:spPr>
        <p:txBody>
          <a:bodyPr vert="horz" lIns="0" tIns="0" rIns="0" bIns="0" rtlCol="0" anchor="t">
            <a:noAutofit/>
          </a:bodyPr>
          <a:lstStyle/>
          <a:p>
            <a:pPr marL="0" indent="0">
              <a:buNone/>
            </a:pPr>
            <a:r>
              <a:rPr lang="en-US" b="1" dirty="0">
                <a:solidFill>
                  <a:schemeClr val="accent6"/>
                </a:solidFill>
                <a:latin typeface="Calibri"/>
                <a:cs typeface="Calibri"/>
              </a:rPr>
              <a:t>Why do you think this is the marketing image for the original French play? Can you explain the meaning behind the image?</a:t>
            </a:r>
            <a:endParaRPr lang="en-US" b="1">
              <a:solidFill>
                <a:schemeClr val="accent6"/>
              </a:solidFill>
              <a:latin typeface="Calibri"/>
              <a:ea typeface="Calibri"/>
              <a:cs typeface="Calibri"/>
            </a:endParaRPr>
          </a:p>
          <a:p>
            <a:pPr marL="0" indent="0">
              <a:buNone/>
            </a:pPr>
            <a:endParaRPr lang="en-US" b="1" dirty="0">
              <a:solidFill>
                <a:schemeClr val="accent6"/>
              </a:solidFill>
              <a:latin typeface="Calibri"/>
              <a:cs typeface="Calibri"/>
            </a:endParaRPr>
          </a:p>
          <a:p>
            <a:pPr marL="0" indent="0">
              <a:buNone/>
            </a:pPr>
            <a:r>
              <a:rPr lang="en-US" dirty="0">
                <a:latin typeface="Calibri"/>
                <a:cs typeface="Calibri"/>
              </a:rPr>
              <a:t>The boules are gathered together to be played against each other. Each one has a symbol of a particular group: the </a:t>
            </a:r>
            <a:r>
              <a:rPr lang="en-US" i="1" dirty="0" err="1">
                <a:latin typeface="Calibri"/>
                <a:cs typeface="Calibri"/>
              </a:rPr>
              <a:t>pieds</a:t>
            </a:r>
            <a:r>
              <a:rPr lang="en-US" i="1" dirty="0">
                <a:latin typeface="Calibri"/>
                <a:cs typeface="Calibri"/>
              </a:rPr>
              <a:t>-noirs </a:t>
            </a:r>
            <a:r>
              <a:rPr lang="en-US" dirty="0">
                <a:latin typeface="Calibri"/>
                <a:cs typeface="Calibri"/>
              </a:rPr>
              <a:t>(literally means 'black feet'),</a:t>
            </a:r>
            <a:r>
              <a:rPr lang="en-US" i="1" dirty="0">
                <a:latin typeface="Calibri"/>
                <a:cs typeface="Calibri"/>
              </a:rPr>
              <a:t> </a:t>
            </a:r>
            <a:r>
              <a:rPr lang="en-US" dirty="0">
                <a:latin typeface="Calibri"/>
                <a:cs typeface="Calibri"/>
              </a:rPr>
              <a:t>the mainland French (Eiffel Tower), and the Algerian people (Algerian flag). This reflects the different cultures and memories that are present in the play. For much of the play they appear to be in conflict – but the image shows them as part of the same game.</a:t>
            </a:r>
            <a:endParaRPr lang="en-US" dirty="0">
              <a:solidFill>
                <a:srgbClr val="000000"/>
              </a:solidFill>
              <a:latin typeface="Calibri"/>
              <a:ea typeface="Calibri"/>
              <a:cs typeface="Calibri"/>
            </a:endParaRPr>
          </a:p>
        </p:txBody>
      </p:sp>
      <p:pic>
        <p:nvPicPr>
          <p:cNvPr id="4098" name="Picture 2">
            <a:extLst>
              <a:ext uri="{FF2B5EF4-FFF2-40B4-BE49-F238E27FC236}">
                <a16:creationId xmlns:a16="http://schemas.microsoft.com/office/drawing/2014/main" id="{773D161C-E4ED-C573-77BE-9B680C9CA1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2388" y="0"/>
            <a:ext cx="4519612" cy="6393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799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6959E-FCC0-ACE5-4437-155D0DE564E1}"/>
              </a:ext>
            </a:extLst>
          </p:cNvPr>
          <p:cNvSpPr>
            <a:spLocks noGrp="1"/>
          </p:cNvSpPr>
          <p:nvPr>
            <p:ph type="title"/>
          </p:nvPr>
        </p:nvSpPr>
        <p:spPr>
          <a:xfrm>
            <a:off x="1354348" y="2648555"/>
            <a:ext cx="9477632" cy="1463658"/>
          </a:xfrm>
        </p:spPr>
        <p:txBody>
          <a:bodyPr>
            <a:normAutofit fontScale="90000"/>
          </a:bodyPr>
          <a:lstStyle/>
          <a:p>
            <a:pPr algn="ctr"/>
            <a:r>
              <a:rPr lang="en-US" dirty="0">
                <a:solidFill>
                  <a:schemeClr val="accent6"/>
                </a:solidFill>
              </a:rPr>
              <a:t>Discuss:</a:t>
            </a:r>
            <a:br>
              <a:rPr lang="en-US" dirty="0">
                <a:solidFill>
                  <a:schemeClr val="accent6"/>
                </a:solidFill>
              </a:rPr>
            </a:br>
            <a:r>
              <a:rPr lang="en-US" dirty="0">
                <a:solidFill>
                  <a:schemeClr val="accent6"/>
                </a:solidFill>
              </a:rPr>
              <a:t>How do personal experiences and Family memories impact the characters’ interpretations of history? </a:t>
            </a:r>
          </a:p>
        </p:txBody>
      </p:sp>
      <p:pic>
        <p:nvPicPr>
          <p:cNvPr id="4" name="Audio Recording 20 Mar 2023 at 13:46:26">
            <a:hlinkClick r:id="" action="ppaction://media"/>
            <a:extLst>
              <a:ext uri="{FF2B5EF4-FFF2-40B4-BE49-F238E27FC236}">
                <a16:creationId xmlns:a16="http://schemas.microsoft.com/office/drawing/2014/main" id="{77385BB0-A687-03EF-CF5F-59D7866AC86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31837" y="5022850"/>
            <a:ext cx="812800" cy="812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03959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76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864972" y="36860"/>
            <a:ext cx="10737429" cy="1011137"/>
          </a:xfrm>
        </p:spPr>
        <p:txBody>
          <a:bodyPr>
            <a:normAutofit/>
          </a:bodyPr>
          <a:lstStyle/>
          <a:p>
            <a:r>
              <a:rPr lang="fr-FR" dirty="0">
                <a:solidFill>
                  <a:schemeClr val="accent6"/>
                </a:solidFill>
                <a:latin typeface="Calibri"/>
                <a:cs typeface="Calibri"/>
              </a:rPr>
              <a:t>'No!'</a:t>
            </a:r>
            <a:endParaRPr lang="fr-FR" dirty="0">
              <a:solidFill>
                <a:schemeClr val="accent6"/>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864971" y="1532237"/>
            <a:ext cx="10614455" cy="4539379"/>
          </a:xfrm>
        </p:spPr>
        <p:txBody>
          <a:bodyPr vert="horz" lIns="0" tIns="0" rIns="0" bIns="0" rtlCol="0" anchor="t">
            <a:normAutofit/>
          </a:bodyPr>
          <a:lstStyle/>
          <a:p>
            <a:pPr marL="0" indent="0">
              <a:buNone/>
            </a:pPr>
            <a:r>
              <a:rPr lang="fr-FR" sz="2600" b="1" dirty="0">
                <a:latin typeface="Calibri"/>
                <a:cs typeface="Calibri"/>
              </a:rPr>
              <a:t>Read: </a:t>
            </a:r>
            <a:r>
              <a:rPr lang="fr-FR" sz="2600" dirty="0">
                <a:latin typeface="Calibri"/>
                <a:cs typeface="Calibri"/>
              </a:rPr>
              <a:t>p. 41 </a:t>
            </a:r>
            <a:r>
              <a:rPr lang="fr-FR" sz="2600" dirty="0" err="1">
                <a:latin typeface="Calibri"/>
                <a:cs typeface="Calibri"/>
              </a:rPr>
              <a:t>from</a:t>
            </a:r>
            <a:r>
              <a:rPr lang="fr-FR" sz="2600" dirty="0">
                <a:latin typeface="Calibri"/>
                <a:cs typeface="Calibri"/>
              </a:rPr>
              <a:t> </a:t>
            </a:r>
            <a:r>
              <a:rPr lang="en-US" sz="2600" b="1" i="1" dirty="0">
                <a:latin typeface="Calibri"/>
                <a:cs typeface="Calibri"/>
              </a:rPr>
              <a:t>Monsieur Blanc:</a:t>
            </a:r>
            <a:r>
              <a:rPr lang="en-US" sz="2600" i="1" dirty="0">
                <a:latin typeface="Calibri"/>
                <a:cs typeface="Calibri"/>
              </a:rPr>
              <a:t> The empire has shrunk... </a:t>
            </a:r>
            <a:r>
              <a:rPr lang="en-US" sz="2600" dirty="0">
                <a:latin typeface="Calibri"/>
                <a:cs typeface="Calibri"/>
              </a:rPr>
              <a:t>until p. 42</a:t>
            </a:r>
            <a:r>
              <a:rPr lang="en-US" sz="2600" i="1" dirty="0">
                <a:latin typeface="Calibri"/>
                <a:cs typeface="Calibri"/>
              </a:rPr>
              <a:t> has survived through it all!</a:t>
            </a:r>
          </a:p>
          <a:p>
            <a:pPr marL="514350" indent="-514350">
              <a:buFont typeface="+mj-lt"/>
              <a:buAutoNum type="arabicPeriod"/>
            </a:pPr>
            <a:r>
              <a:rPr lang="en-US" sz="2600" dirty="0">
                <a:solidFill>
                  <a:schemeClr val="accent6"/>
                </a:solidFill>
                <a:latin typeface="Calibri"/>
                <a:cs typeface="Calibri"/>
              </a:rPr>
              <a:t>How is </a:t>
            </a:r>
            <a:r>
              <a:rPr lang="en-US" sz="2600" dirty="0" err="1">
                <a:solidFill>
                  <a:schemeClr val="accent6"/>
                </a:solidFill>
                <a:latin typeface="Calibri"/>
                <a:cs typeface="Calibri"/>
              </a:rPr>
              <a:t>Loule</a:t>
            </a:r>
            <a:r>
              <a:rPr lang="en-US" sz="2600" dirty="0">
                <a:solidFill>
                  <a:schemeClr val="accent6"/>
                </a:solidFill>
                <a:latin typeface="Calibri"/>
                <a:cs typeface="Calibri"/>
              </a:rPr>
              <a:t> portrayed as isolated or in opposition to the other three characters in this scene?</a:t>
            </a:r>
            <a:endParaRPr lang="en-US" sz="2600" dirty="0">
              <a:solidFill>
                <a:schemeClr val="accent6"/>
              </a:solidFill>
              <a:latin typeface="Calibri" panose="020F0502020204030204" pitchFamily="34" charset="0"/>
              <a:cs typeface="Calibri" panose="020F0502020204030204" pitchFamily="34" charset="0"/>
            </a:endParaRPr>
          </a:p>
          <a:p>
            <a:pPr marL="514350" indent="-514350">
              <a:buFont typeface="+mj-lt"/>
              <a:buAutoNum type="arabicPeriod"/>
            </a:pPr>
            <a:r>
              <a:rPr lang="en-US" sz="2600" dirty="0">
                <a:solidFill>
                  <a:schemeClr val="accent6"/>
                </a:solidFill>
                <a:latin typeface="Calibri"/>
                <a:cs typeface="Calibri"/>
              </a:rPr>
              <a:t>What is the tone of Yaya and </a:t>
            </a:r>
            <a:r>
              <a:rPr lang="en-US" sz="2600" dirty="0" err="1">
                <a:solidFill>
                  <a:schemeClr val="accent6"/>
                </a:solidFill>
                <a:latin typeface="Calibri"/>
                <a:cs typeface="Calibri"/>
              </a:rPr>
              <a:t>Zé's</a:t>
            </a:r>
            <a:r>
              <a:rPr lang="en-US" sz="2600" dirty="0">
                <a:solidFill>
                  <a:schemeClr val="accent6"/>
                </a:solidFill>
                <a:latin typeface="Calibri"/>
                <a:cs typeface="Calibri"/>
              </a:rPr>
              <a:t> statements? Is it effective in persuading </a:t>
            </a:r>
            <a:r>
              <a:rPr lang="en-US" sz="2600" dirty="0" err="1">
                <a:solidFill>
                  <a:schemeClr val="accent6"/>
                </a:solidFill>
                <a:latin typeface="Calibri"/>
                <a:cs typeface="Calibri"/>
              </a:rPr>
              <a:t>Loule</a:t>
            </a:r>
            <a:r>
              <a:rPr lang="en-US" sz="2600" dirty="0">
                <a:solidFill>
                  <a:schemeClr val="accent6"/>
                </a:solidFill>
                <a:latin typeface="Calibri"/>
                <a:cs typeface="Calibri"/>
              </a:rPr>
              <a:t>? </a:t>
            </a:r>
          </a:p>
        </p:txBody>
      </p:sp>
    </p:spTree>
    <p:extLst>
      <p:ext uri="{BB962C8B-B14F-4D97-AF65-F5344CB8AC3E}">
        <p14:creationId xmlns:p14="http://schemas.microsoft.com/office/powerpoint/2010/main" val="252427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864972" y="20985"/>
            <a:ext cx="10737429" cy="1011137"/>
          </a:xfrm>
        </p:spPr>
        <p:txBody>
          <a:bodyPr>
            <a:normAutofit/>
          </a:bodyPr>
          <a:lstStyle/>
          <a:p>
            <a:r>
              <a:rPr lang="fr-FR" dirty="0">
                <a:solidFill>
                  <a:schemeClr val="accent6"/>
                </a:solidFill>
                <a:latin typeface="Calibri"/>
                <a:cs typeface="Calibri"/>
              </a:rPr>
              <a:t>'No!'</a:t>
            </a:r>
            <a:endParaRPr lang="fr-FR" dirty="0">
              <a:solidFill>
                <a:schemeClr val="accent6"/>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864971" y="1532237"/>
            <a:ext cx="10614455" cy="4539379"/>
          </a:xfrm>
        </p:spPr>
        <p:txBody>
          <a:bodyPr vert="horz" lIns="0" tIns="0" rIns="0" bIns="0" rtlCol="0" anchor="t">
            <a:normAutofit/>
          </a:bodyPr>
          <a:lstStyle/>
          <a:p>
            <a:pPr marL="514350" indent="-514350">
              <a:buAutoNum type="arabicPeriod"/>
            </a:pPr>
            <a:r>
              <a:rPr lang="en-US" sz="2600" dirty="0">
                <a:solidFill>
                  <a:schemeClr val="accent6"/>
                </a:solidFill>
                <a:latin typeface="Calibri"/>
                <a:cs typeface="Calibri"/>
              </a:rPr>
              <a:t>How is Loule portrayed as isolated or in opposition to the other three characters in this scene?</a:t>
            </a:r>
          </a:p>
          <a:p>
            <a:pPr marL="0" indent="0">
              <a:buNone/>
            </a:pPr>
            <a:r>
              <a:rPr lang="en-US" sz="2600" dirty="0">
                <a:latin typeface="Calibri"/>
                <a:cs typeface="Calibri"/>
              </a:rPr>
              <a:t>While the others use longer sentences, Loule is only responding by shouting ‘</a:t>
            </a:r>
            <a:r>
              <a:rPr lang="en-US" sz="2600" i="1" dirty="0">
                <a:latin typeface="Calibri"/>
                <a:cs typeface="Calibri"/>
              </a:rPr>
              <a:t>no!</a:t>
            </a:r>
            <a:r>
              <a:rPr lang="en-US" sz="2600" dirty="0">
                <a:latin typeface="Calibri"/>
                <a:cs typeface="Calibri"/>
              </a:rPr>
              <a:t>’. </a:t>
            </a:r>
            <a:endParaRPr lang="en-US" sz="2600">
              <a:solidFill>
                <a:schemeClr val="accent6"/>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600" dirty="0">
                <a:solidFill>
                  <a:schemeClr val="accent6"/>
                </a:solidFill>
                <a:latin typeface="Calibri"/>
                <a:cs typeface="Calibri"/>
              </a:rPr>
              <a:t>2. What is the tone of Yaya and </a:t>
            </a:r>
            <a:r>
              <a:rPr lang="en-US" sz="2600" dirty="0" err="1">
                <a:solidFill>
                  <a:schemeClr val="accent6"/>
                </a:solidFill>
                <a:latin typeface="Calibri"/>
                <a:cs typeface="Calibri"/>
              </a:rPr>
              <a:t>Zé's</a:t>
            </a:r>
            <a:r>
              <a:rPr lang="en-US" sz="2600" dirty="0">
                <a:solidFill>
                  <a:schemeClr val="accent6"/>
                </a:solidFill>
                <a:latin typeface="Calibri"/>
                <a:cs typeface="Calibri"/>
              </a:rPr>
              <a:t> statements? Is it effective in persuading Loule? </a:t>
            </a:r>
            <a:endParaRPr lang="en-US" sz="2600">
              <a:solidFill>
                <a:schemeClr val="accent6"/>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600" dirty="0">
                <a:latin typeface="Calibri"/>
                <a:cs typeface="Calibri"/>
              </a:rPr>
              <a:t>Yaya and </a:t>
            </a:r>
            <a:r>
              <a:rPr lang="en-US" sz="2600" dirty="0" err="1">
                <a:latin typeface="Calibri"/>
                <a:cs typeface="Calibri"/>
              </a:rPr>
              <a:t>Zé</a:t>
            </a:r>
            <a:r>
              <a:rPr lang="en-US" sz="2600" dirty="0">
                <a:latin typeface="Calibri"/>
                <a:cs typeface="Calibri"/>
              </a:rPr>
              <a:t> are speaking sarcastically to Loule. They imitate and mock his views and ways of expressing them. This further disengages and angers Loule.</a:t>
            </a:r>
            <a:endParaRPr lang="en-US" sz="2600" b="1" dirty="0">
              <a:solidFill>
                <a:schemeClr val="accent6"/>
              </a:solidFill>
              <a:latin typeface="Calibri"/>
              <a:cs typeface="Calibri"/>
            </a:endParaRPr>
          </a:p>
        </p:txBody>
      </p:sp>
    </p:spTree>
    <p:extLst>
      <p:ext uri="{BB962C8B-B14F-4D97-AF65-F5344CB8AC3E}">
        <p14:creationId xmlns:p14="http://schemas.microsoft.com/office/powerpoint/2010/main" val="4151052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864972" y="5110"/>
            <a:ext cx="10737429" cy="1011137"/>
          </a:xfrm>
        </p:spPr>
        <p:txBody>
          <a:bodyPr>
            <a:normAutofit/>
          </a:bodyPr>
          <a:lstStyle/>
          <a:p>
            <a:r>
              <a:rPr lang="fr-FR" dirty="0">
                <a:solidFill>
                  <a:schemeClr val="accent6"/>
                </a:solidFill>
                <a:latin typeface="Calibri"/>
                <a:cs typeface="Calibri"/>
              </a:rPr>
              <a:t>Provence</a:t>
            </a:r>
            <a:endParaRPr lang="en-US" dirty="0">
              <a:solidFill>
                <a:schemeClr val="accent6"/>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864972" y="1212724"/>
            <a:ext cx="10367320" cy="4858893"/>
          </a:xfrm>
        </p:spPr>
        <p:txBody>
          <a:bodyPr vert="horz" lIns="0" tIns="0" rIns="0" bIns="0" rtlCol="0" anchor="t">
            <a:normAutofit fontScale="92500" lnSpcReduction="10000"/>
          </a:bodyPr>
          <a:lstStyle/>
          <a:p>
            <a:pPr>
              <a:buNone/>
            </a:pPr>
            <a:r>
              <a:rPr lang="en-US" sz="2600" b="1" dirty="0">
                <a:latin typeface="Calibri"/>
                <a:ea typeface="+mn-lt"/>
                <a:cs typeface="+mn-lt"/>
              </a:rPr>
              <a:t>Read to the end of p. 42:</a:t>
            </a:r>
          </a:p>
          <a:p>
            <a:pPr>
              <a:lnSpc>
                <a:spcPct val="109999"/>
              </a:lnSpc>
              <a:buNone/>
            </a:pPr>
            <a:r>
              <a:rPr lang="en-US" sz="2600" i="1" dirty="0">
                <a:latin typeface="Calibri"/>
                <a:ea typeface="Calibri"/>
                <a:cs typeface="Calibri"/>
              </a:rPr>
              <a:t>Yaya looks at </a:t>
            </a:r>
            <a:r>
              <a:rPr lang="en-US" sz="2600" i="1" dirty="0" err="1">
                <a:latin typeface="Calibri"/>
                <a:ea typeface="Calibri"/>
                <a:cs typeface="Calibri"/>
              </a:rPr>
              <a:t>Loule</a:t>
            </a:r>
            <a:r>
              <a:rPr lang="en-US" sz="2600" i="1" dirty="0">
                <a:latin typeface="Calibri"/>
                <a:ea typeface="Calibri"/>
                <a:cs typeface="Calibri"/>
              </a:rPr>
              <a:t>, who hasn't moved. </a:t>
            </a:r>
            <a:endParaRPr lang="en-US" dirty="0"/>
          </a:p>
          <a:p>
            <a:pPr>
              <a:lnSpc>
                <a:spcPct val="109999"/>
              </a:lnSpc>
              <a:buNone/>
            </a:pPr>
            <a:r>
              <a:rPr lang="en-US" sz="2600" i="1" dirty="0">
                <a:latin typeface="Calibri"/>
                <a:ea typeface="Calibri"/>
                <a:cs typeface="Calibri"/>
              </a:rPr>
              <a:t>(Becoming more persuasive). Survived through thick and thin! Because all these migrants and the conquerors too, whether it’s the northern barons or today’s concrete-obsessed developers from the world over...They've all become locals too, without even meaning to: inhabitants of a peaceful land, a land of brotherhood, where gentleness, elegance and love always win out over garishness, vulgarity and violence. </a:t>
            </a:r>
            <a:endParaRPr lang="en-US" dirty="0"/>
          </a:p>
          <a:p>
            <a:pPr>
              <a:lnSpc>
                <a:spcPct val="109999"/>
              </a:lnSpc>
              <a:buNone/>
            </a:pPr>
            <a:r>
              <a:rPr lang="en-US" sz="2600" i="1" dirty="0">
                <a:latin typeface="Calibri"/>
                <a:ea typeface="Calibri"/>
                <a:cs typeface="Calibri"/>
              </a:rPr>
              <a:t>Everyone looks at </a:t>
            </a:r>
            <a:r>
              <a:rPr lang="en-US" sz="2600" i="1" dirty="0" err="1">
                <a:latin typeface="Calibri"/>
                <a:ea typeface="Calibri"/>
                <a:cs typeface="Calibri"/>
              </a:rPr>
              <a:t>Loule</a:t>
            </a:r>
            <a:r>
              <a:rPr lang="en-US" sz="2600" i="1" dirty="0">
                <a:latin typeface="Calibri"/>
                <a:ea typeface="Calibri"/>
                <a:cs typeface="Calibri"/>
              </a:rPr>
              <a:t>. </a:t>
            </a:r>
            <a:endParaRPr lang="en-US" dirty="0"/>
          </a:p>
          <a:p>
            <a:pPr>
              <a:lnSpc>
                <a:spcPct val="109999"/>
              </a:lnSpc>
              <a:buNone/>
            </a:pPr>
            <a:endParaRPr lang="en-US" sz="1300" i="1" dirty="0">
              <a:solidFill>
                <a:srgbClr val="000000"/>
              </a:solidFill>
              <a:latin typeface="Calibri"/>
              <a:ea typeface="Calibri"/>
              <a:cs typeface="Calibri"/>
            </a:endParaRPr>
          </a:p>
          <a:p>
            <a:pPr>
              <a:buNone/>
            </a:pPr>
            <a:r>
              <a:rPr lang="en-US" sz="2600" b="1" dirty="0">
                <a:solidFill>
                  <a:schemeClr val="accent6"/>
                </a:solidFill>
                <a:latin typeface="Calibri"/>
                <a:ea typeface="+mn-lt"/>
                <a:cs typeface="+mn-lt"/>
              </a:rPr>
              <a:t>Do you agree with this description of Provence and its history?</a:t>
            </a:r>
            <a:endParaRPr lang="en-US" sz="2600" b="1" dirty="0">
              <a:solidFill>
                <a:schemeClr val="accent6"/>
              </a:solidFill>
              <a:latin typeface="Calibri"/>
            </a:endParaRPr>
          </a:p>
          <a:p>
            <a:pPr>
              <a:buNone/>
            </a:pPr>
            <a:endParaRPr lang="en-US" sz="2800" dirty="0">
              <a:latin typeface="Tw Cen MT"/>
              <a:cs typeface="Calibri"/>
            </a:endParaRPr>
          </a:p>
          <a:p>
            <a:pPr marL="0" indent="0">
              <a:buNone/>
            </a:pPr>
            <a:endParaRPr lang="en-US" sz="2800" i="1" dirty="0">
              <a:solidFill>
                <a:srgbClr val="000000"/>
              </a:solidFill>
              <a:latin typeface="Calibri" panose="020F0502020204030204" pitchFamily="34" charset="0"/>
              <a:cs typeface="Calibri" panose="020F0502020204030204" pitchFamily="34" charset="0"/>
            </a:endParaRPr>
          </a:p>
          <a:p>
            <a:pPr marL="0" indent="0">
              <a:buNone/>
            </a:pPr>
            <a:endParaRPr lang="en-US" sz="2800" b="1" dirty="0">
              <a:solidFill>
                <a:schemeClr val="accent6"/>
              </a:solidFill>
              <a:latin typeface="Calibri" panose="020F0502020204030204" pitchFamily="34" charset="0"/>
              <a:cs typeface="Calibri" panose="020F0502020204030204" pitchFamily="34" charset="0"/>
            </a:endParaRPr>
          </a:p>
          <a:p>
            <a:pPr marL="0" indent="0">
              <a:buNone/>
            </a:pPr>
            <a:endParaRPr lang="en-US" b="1" dirty="0">
              <a:solidFill>
                <a:schemeClr val="accent6"/>
              </a:solidFill>
              <a:latin typeface="Calibri"/>
              <a:cs typeface="Calibri"/>
            </a:endParaRPr>
          </a:p>
        </p:txBody>
      </p:sp>
    </p:spTree>
    <p:extLst>
      <p:ext uri="{BB962C8B-B14F-4D97-AF65-F5344CB8AC3E}">
        <p14:creationId xmlns:p14="http://schemas.microsoft.com/office/powerpoint/2010/main" val="220940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E63D-7027-8415-72EB-5ECCD605444A}"/>
              </a:ext>
            </a:extLst>
          </p:cNvPr>
          <p:cNvSpPr>
            <a:spLocks noGrp="1"/>
          </p:cNvSpPr>
          <p:nvPr>
            <p:ph type="title"/>
          </p:nvPr>
        </p:nvSpPr>
        <p:spPr>
          <a:xfrm>
            <a:off x="864972" y="5110"/>
            <a:ext cx="10737429" cy="1011137"/>
          </a:xfrm>
        </p:spPr>
        <p:txBody>
          <a:bodyPr>
            <a:normAutofit/>
          </a:bodyPr>
          <a:lstStyle/>
          <a:p>
            <a:r>
              <a:rPr lang="fr-FR" sz="3600" dirty="0">
                <a:solidFill>
                  <a:schemeClr val="accent6"/>
                </a:solidFill>
                <a:latin typeface="Calibri"/>
                <a:cs typeface="Calibri"/>
              </a:rPr>
              <a:t>Play </a:t>
            </a:r>
            <a:r>
              <a:rPr lang="fr-FR" sz="3600" dirty="0" err="1">
                <a:solidFill>
                  <a:schemeClr val="accent6"/>
                </a:solidFill>
                <a:latin typeface="Calibri"/>
                <a:cs typeface="Calibri"/>
              </a:rPr>
              <a:t>ending</a:t>
            </a:r>
            <a:r>
              <a:rPr lang="fr-FR" dirty="0">
                <a:solidFill>
                  <a:schemeClr val="accent6"/>
                </a:solidFill>
                <a:latin typeface="Calibri"/>
                <a:cs typeface="Calibri"/>
              </a:rPr>
              <a:t>: A </a:t>
            </a:r>
            <a:r>
              <a:rPr lang="fr-FR" dirty="0" err="1">
                <a:solidFill>
                  <a:schemeClr val="accent6"/>
                </a:solidFill>
                <a:latin typeface="Calibri"/>
                <a:cs typeface="Calibri"/>
              </a:rPr>
              <a:t>lost</a:t>
            </a:r>
            <a:r>
              <a:rPr lang="fr-FR" dirty="0">
                <a:solidFill>
                  <a:schemeClr val="accent6"/>
                </a:solidFill>
                <a:latin typeface="Calibri"/>
                <a:cs typeface="Calibri"/>
              </a:rPr>
              <a:t> </a:t>
            </a:r>
            <a:r>
              <a:rPr lang="fr-FR" dirty="0" err="1">
                <a:solidFill>
                  <a:schemeClr val="accent6"/>
                </a:solidFill>
                <a:latin typeface="Calibri"/>
                <a:cs typeface="Calibri"/>
              </a:rPr>
              <a:t>utopia</a:t>
            </a:r>
            <a:r>
              <a:rPr lang="fr-FR" dirty="0">
                <a:solidFill>
                  <a:schemeClr val="accent6"/>
                </a:solidFill>
                <a:latin typeface="Calibri"/>
                <a:cs typeface="Calibri"/>
              </a:rPr>
              <a:t>?</a:t>
            </a:r>
            <a:endParaRPr lang="en-US" dirty="0">
              <a:solidFill>
                <a:schemeClr val="accent6"/>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FCDCA76-572E-602B-3F9C-4221D2CD5869}"/>
              </a:ext>
            </a:extLst>
          </p:cNvPr>
          <p:cNvSpPr>
            <a:spLocks noGrp="1"/>
          </p:cNvSpPr>
          <p:nvPr>
            <p:ph idx="1"/>
          </p:nvPr>
        </p:nvSpPr>
        <p:spPr>
          <a:xfrm>
            <a:off x="864972" y="1450849"/>
            <a:ext cx="10367320" cy="4620768"/>
          </a:xfrm>
        </p:spPr>
        <p:txBody>
          <a:bodyPr vert="horz" lIns="0" tIns="0" rIns="0" bIns="0" rtlCol="0" anchor="t">
            <a:normAutofit/>
          </a:bodyPr>
          <a:lstStyle/>
          <a:p>
            <a:pPr marL="0" indent="0">
              <a:buNone/>
            </a:pPr>
            <a:r>
              <a:rPr lang="fr-FR" b="1" dirty="0">
                <a:latin typeface="Calibri"/>
                <a:cs typeface="Calibri"/>
              </a:rPr>
              <a:t>Read: </a:t>
            </a:r>
            <a:r>
              <a:rPr lang="fr-FR" dirty="0">
                <a:latin typeface="Calibri"/>
                <a:cs typeface="Calibri"/>
              </a:rPr>
              <a:t>p. 43 </a:t>
            </a:r>
            <a:r>
              <a:rPr lang="fr-FR" dirty="0" err="1">
                <a:latin typeface="Calibri"/>
                <a:cs typeface="Calibri"/>
              </a:rPr>
              <a:t>until</a:t>
            </a:r>
            <a:r>
              <a:rPr lang="fr-FR" dirty="0">
                <a:latin typeface="Calibri"/>
                <a:cs typeface="Calibri"/>
              </a:rPr>
              <a:t> ‘</a:t>
            </a:r>
            <a:r>
              <a:rPr lang="fr-FR" i="1" dirty="0" err="1">
                <a:latin typeface="Calibri"/>
                <a:ea typeface="Calibri"/>
                <a:cs typeface="Calibri"/>
              </a:rPr>
              <a:t>Wouldn’t</a:t>
            </a:r>
            <a:r>
              <a:rPr lang="fr-FR" i="1" dirty="0">
                <a:latin typeface="Calibri"/>
                <a:ea typeface="Calibri"/>
                <a:cs typeface="Calibri"/>
              </a:rPr>
              <a:t> </a:t>
            </a:r>
            <a:r>
              <a:rPr lang="fr-FR" i="1" dirty="0" err="1">
                <a:latin typeface="Calibri"/>
                <a:ea typeface="Calibri"/>
                <a:cs typeface="Calibri"/>
              </a:rPr>
              <a:t>that</a:t>
            </a:r>
            <a:r>
              <a:rPr lang="fr-FR" i="1" dirty="0">
                <a:latin typeface="Calibri"/>
                <a:ea typeface="Calibri"/>
                <a:cs typeface="Calibri"/>
              </a:rPr>
              <a:t> </a:t>
            </a:r>
            <a:r>
              <a:rPr lang="fr-FR" i="1" dirty="0" err="1">
                <a:latin typeface="Calibri"/>
                <a:ea typeface="Calibri"/>
                <a:cs typeface="Calibri"/>
              </a:rPr>
              <a:t>be</a:t>
            </a:r>
            <a:r>
              <a:rPr lang="fr-FR" i="1" dirty="0">
                <a:latin typeface="Calibri"/>
                <a:ea typeface="Calibri"/>
                <a:cs typeface="Calibri"/>
              </a:rPr>
              <a:t> </a:t>
            </a:r>
            <a:r>
              <a:rPr lang="fr-FR" i="1" dirty="0" err="1">
                <a:latin typeface="Calibri"/>
                <a:ea typeface="Calibri"/>
                <a:cs typeface="Calibri"/>
              </a:rPr>
              <a:t>nice</a:t>
            </a:r>
            <a:r>
              <a:rPr lang="fr-FR" i="1" dirty="0">
                <a:latin typeface="Calibri"/>
                <a:ea typeface="Calibri"/>
                <a:cs typeface="Calibri"/>
              </a:rPr>
              <a:t>?</a:t>
            </a:r>
            <a:r>
              <a:rPr lang="en-US" i="1" dirty="0">
                <a:latin typeface="Calibri"/>
                <a:cs typeface="Calibri"/>
              </a:rPr>
              <a:t>’</a:t>
            </a:r>
            <a:endParaRPr lang="fr-FR" dirty="0">
              <a:latin typeface="Calibri" panose="020F0502020204030204" pitchFamily="34" charset="0"/>
              <a:ea typeface="Calibri"/>
              <a:cs typeface="Calibri" panose="020F0502020204030204" pitchFamily="34" charset="0"/>
            </a:endParaRPr>
          </a:p>
          <a:p>
            <a:pPr marL="0" indent="0">
              <a:buNone/>
            </a:pPr>
            <a:endParaRPr lang="en-US" i="1" dirty="0">
              <a:latin typeface="Calibri"/>
              <a:ea typeface="Calibri"/>
              <a:cs typeface="Calibri"/>
            </a:endParaRPr>
          </a:p>
          <a:p>
            <a:pPr marL="0" indent="0">
              <a:buNone/>
            </a:pPr>
            <a:r>
              <a:rPr lang="en-US" b="1" i="1" dirty="0">
                <a:latin typeface="Calibri"/>
                <a:ea typeface="Calibri"/>
                <a:cs typeface="Calibri"/>
              </a:rPr>
              <a:t>Yaya (collecting his boules) </a:t>
            </a:r>
            <a:r>
              <a:rPr lang="en-US" i="1" dirty="0">
                <a:latin typeface="Calibri"/>
                <a:ea typeface="Calibri"/>
                <a:cs typeface="Calibri"/>
              </a:rPr>
              <a:t>– Well maybe if you’d shown a bit more willingness for us to learn then perhaps you could have stayed over there...what d’you reckon to that? Algeria: a subtle mix of Muslims, Christians and Jews living together in peace, side by side, as equals. The most glorious and largest region of France...of the European Union! Wouldn’t that be nice? </a:t>
            </a:r>
            <a:endParaRPr lang="en-US" dirty="0"/>
          </a:p>
          <a:p>
            <a:pPr marL="0" indent="0">
              <a:buNone/>
            </a:pPr>
            <a:endParaRPr lang="en-US" i="1" dirty="0">
              <a:solidFill>
                <a:srgbClr val="000000"/>
              </a:solidFill>
              <a:latin typeface="Calibri"/>
              <a:ea typeface="Calibri"/>
              <a:cs typeface="Calibri"/>
            </a:endParaRPr>
          </a:p>
          <a:p>
            <a:pPr marL="0" indent="0">
              <a:buNone/>
            </a:pPr>
            <a:r>
              <a:rPr lang="en-US" b="1" dirty="0">
                <a:solidFill>
                  <a:schemeClr val="accent6"/>
                </a:solidFill>
                <a:latin typeface="Calibri"/>
                <a:cs typeface="Calibri"/>
              </a:rPr>
              <a:t>What is Yaya suggesting?</a:t>
            </a:r>
            <a:endParaRPr lang="en-US" sz="2800" dirty="0">
              <a:solidFill>
                <a:schemeClr val="accent6"/>
              </a:solidFill>
              <a:latin typeface="Calibri"/>
              <a:cs typeface="Calibri"/>
            </a:endParaRPr>
          </a:p>
        </p:txBody>
      </p:sp>
    </p:spTree>
    <p:extLst>
      <p:ext uri="{BB962C8B-B14F-4D97-AF65-F5344CB8AC3E}">
        <p14:creationId xmlns:p14="http://schemas.microsoft.com/office/powerpoint/2010/main" val="3019119894"/>
      </p:ext>
    </p:extLst>
  </p:cSld>
  <p:clrMapOvr>
    <a:masterClrMapping/>
  </p:clrMapOvr>
</p:sld>
</file>

<file path=ppt/theme/theme1.xml><?xml version="1.0" encoding="utf-8"?>
<a:theme xmlns:a="http://schemas.openxmlformats.org/drawingml/2006/main" name="GradientRiseVTI">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Avenir">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8136c12-97fd-45a7-a8db-fab4899afe62" xsi:nil="true"/>
    <lcf76f155ced4ddcb4097134ff3c332f xmlns="817de3ee-5c03-41f9-b65b-0ad9bc41fe7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8E2D35551FD50429AA8A2CDC4ED3BA5" ma:contentTypeVersion="14" ma:contentTypeDescription="Create a new document." ma:contentTypeScope="" ma:versionID="bafee470b9f9fe05c6cc607d2e408aae">
  <xsd:schema xmlns:xsd="http://www.w3.org/2001/XMLSchema" xmlns:xs="http://www.w3.org/2001/XMLSchema" xmlns:p="http://schemas.microsoft.com/office/2006/metadata/properties" xmlns:ns2="817de3ee-5c03-41f9-b65b-0ad9bc41fe71" xmlns:ns3="68136c12-97fd-45a7-a8db-fab4899afe62" targetNamespace="http://schemas.microsoft.com/office/2006/metadata/properties" ma:root="true" ma:fieldsID="0125b77ae0d6e303249f67eb00123f46" ns2:_="" ns3:_="">
    <xsd:import namespace="817de3ee-5c03-41f9-b65b-0ad9bc41fe71"/>
    <xsd:import namespace="68136c12-97fd-45a7-a8db-fab4899afe6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7de3ee-5c03-41f9-b65b-0ad9bc41fe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0000000-0000-0000-0000-000000000000" ma:termSetId="00000000-0000-0000-0000-000000000000" ma:anchorId="00000000-0000-0000-0000-000000000000" ma:open="fals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8136c12-97fd-45a7-a8db-fab4899afe62"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38c623ee-988a-4973-a199-1d372e64c008}" ma:internalName="TaxCatchAll" ma:showField="CatchAllData" ma:web="68136c12-97fd-45a7-a8db-fab4899afe6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65D9B2-5908-4685-828D-1D6E68F5D583}">
  <ds:schemaRefs>
    <ds:schemaRef ds:uri="http://schemas.microsoft.com/sharepoint/v3/contenttype/forms"/>
  </ds:schemaRefs>
</ds:datastoreItem>
</file>

<file path=customXml/itemProps2.xml><?xml version="1.0" encoding="utf-8"?>
<ds:datastoreItem xmlns:ds="http://schemas.openxmlformats.org/officeDocument/2006/customXml" ds:itemID="{8D24F63F-12C7-4F87-9139-66EE74D72886}">
  <ds:schemaRefs>
    <ds:schemaRef ds:uri="http://schemas.microsoft.com/office/2006/metadata/properties"/>
    <ds:schemaRef ds:uri="http://schemas.microsoft.com/office/infopath/2007/PartnerControls"/>
    <ds:schemaRef ds:uri="68136c12-97fd-45a7-a8db-fab4899afe62"/>
    <ds:schemaRef ds:uri="817de3ee-5c03-41f9-b65b-0ad9bc41fe71"/>
  </ds:schemaRefs>
</ds:datastoreItem>
</file>

<file path=customXml/itemProps3.xml><?xml version="1.0" encoding="utf-8"?>
<ds:datastoreItem xmlns:ds="http://schemas.openxmlformats.org/officeDocument/2006/customXml" ds:itemID="{2FA899D9-EDAB-4AAE-AEBA-39CDD385A7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7de3ee-5c03-41f9-b65b-0ad9bc41fe71"/>
    <ds:schemaRef ds:uri="68136c12-97fd-45a7-a8db-fab4899afe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458</TotalTime>
  <Words>1108</Words>
  <Application>Microsoft Office PowerPoint</Application>
  <PresentationFormat>Widescreen</PresentationFormat>
  <Paragraphs>92</Paragraphs>
  <Slides>19</Slides>
  <Notes>1</Notes>
  <HiddenSlides>0</HiddenSlides>
  <MMClips>4</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GradientRiseVTI</vt:lpstr>
      <vt:lpstr>Remembering Empire THE LAND  BENEATH MY FEET</vt:lpstr>
      <vt:lpstr>The land beneath my feet</vt:lpstr>
      <vt:lpstr>Questions for discussion</vt:lpstr>
      <vt:lpstr>PowerPoint Presentation</vt:lpstr>
      <vt:lpstr>Discuss: How do personal experiences and Family memories impact the characters’ interpretations of history? </vt:lpstr>
      <vt:lpstr>'No!'</vt:lpstr>
      <vt:lpstr>'No!'</vt:lpstr>
      <vt:lpstr>Provence</vt:lpstr>
      <vt:lpstr>Play ending: A lost utopia?</vt:lpstr>
      <vt:lpstr>Play ending: A lost utopia?</vt:lpstr>
      <vt:lpstr>Play ending</vt:lpstr>
      <vt:lpstr>Play ending</vt:lpstr>
      <vt:lpstr>Groupwork </vt:lpstr>
      <vt:lpstr>Groupwork </vt:lpstr>
      <vt:lpstr>Groupwork </vt:lpstr>
      <vt:lpstr>Reading guide</vt:lpstr>
      <vt:lpstr>Character profiles</vt:lpstr>
      <vt:lpstr>Essay-writing</vt:lpstr>
      <vt:lpstr>essay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Remembering Empire Les Pieds tanqués</dc:title>
  <dc:creator>Harris, Ashley Dr (Literature &amp; Langs)</dc:creator>
  <cp:lastModifiedBy>Harris, Ashley Dr (Literature &amp; Langs)</cp:lastModifiedBy>
  <cp:revision>501</cp:revision>
  <dcterms:created xsi:type="dcterms:W3CDTF">2022-10-17T10:27:06Z</dcterms:created>
  <dcterms:modified xsi:type="dcterms:W3CDTF">2023-06-20T09:32:35Z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0x01010058E2D35551FD50429AA8A2CDC4ED3BA5</vt:lpwstr>
  </property>
  <property fmtid="{D5CDD505-2E9C-101B-9397-08002B2CF9AE}" pid="3" name="MediaServiceImageTags">
    <vt:lpwstr/>
  </property>
</Properties>
</file>