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Lst>
  <p:sldIdLst>
    <p:sldId id="256" r:id="rId5"/>
    <p:sldId id="257" r:id="rId6"/>
    <p:sldId id="284" r:id="rId7"/>
    <p:sldId id="285" r:id="rId8"/>
    <p:sldId id="258" r:id="rId9"/>
    <p:sldId id="283" r:id="rId10"/>
    <p:sldId id="286" r:id="rId11"/>
    <p:sldId id="287" r:id="rId12"/>
    <p:sldId id="268" r:id="rId13"/>
    <p:sldId id="289" r:id="rId14"/>
    <p:sldId id="288" r:id="rId15"/>
    <p:sldId id="297" r:id="rId16"/>
    <p:sldId id="269" r:id="rId17"/>
    <p:sldId id="291" r:id="rId18"/>
    <p:sldId id="290" r:id="rId19"/>
    <p:sldId id="292" r:id="rId20"/>
    <p:sldId id="293" r:id="rId21"/>
    <p:sldId id="295"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0B9CC-F497-78B4-A095-F6D6DFBDE812}" v="84" dt="2022-11-24T15:20:27.899"/>
    <p1510:client id="{1ED13B05-110F-EA24-4002-330F954A4CAD}" v="35" dt="2022-11-22T11:01:50.661"/>
    <p1510:client id="{43683821-1AC7-C3A5-77F7-042E92D3A3FA}" v="3" dt="2023-05-01T08:44:56.945"/>
    <p1510:client id="{70DF37F5-605F-DB86-80C4-E38DD3824339}" v="1" dt="2022-11-09T17:35:04.880"/>
    <p1510:client id="{7138702D-77D3-DCB1-2FDA-3CCFCA58F180}" v="16" dt="2023-04-06T22:02:08.894"/>
    <p1510:client id="{A8D76BD6-C4E3-6258-E0D8-51783E03283E}" v="44" dt="2022-11-16T14:47:02.399"/>
    <p1510:client id="{AFCC44CA-60A8-B219-5825-0C07B3AEB791}" v="268" dt="2022-11-18T13:24:56.359"/>
    <p1510:client id="{B1A03970-50F5-96BF-92CC-B384B3C02D8B}" v="285" dt="2023-04-11T20:54:57.617"/>
    <p1510:client id="{C8C9B1A6-ABD4-6743-F714-D48267041ECC}" v="5" dt="2022-11-23T18:35:42.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4"/>
  </p:normalViewPr>
  <p:slideViewPr>
    <p:cSldViewPr snapToGrid="0">
      <p:cViewPr varScale="1">
        <p:scale>
          <a:sx n="92" d="100"/>
          <a:sy n="92" d="100"/>
        </p:scale>
        <p:origin x="31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Barclay" userId="S::fb10@stir.ac.uk::1a9de9fe-3dd9-46c7-90de-ddfb8131350a" providerId="AD" clId="Web-{B1A03970-50F5-96BF-92CC-B384B3C02D8B}"/>
    <pc:docChg chg="modSld sldOrd">
      <pc:chgData name="Fiona Barclay" userId="S::fb10@stir.ac.uk::1a9de9fe-3dd9-46c7-90de-ddfb8131350a" providerId="AD" clId="Web-{B1A03970-50F5-96BF-92CC-B384B3C02D8B}" dt="2023-04-11T20:54:57.617" v="282"/>
      <pc:docMkLst>
        <pc:docMk/>
      </pc:docMkLst>
      <pc:sldChg chg="modSp">
        <pc:chgData name="Fiona Barclay" userId="S::fb10@stir.ac.uk::1a9de9fe-3dd9-46c7-90de-ddfb8131350a" providerId="AD" clId="Web-{B1A03970-50F5-96BF-92CC-B384B3C02D8B}" dt="2023-04-11T20:40:20.140" v="5" actId="20577"/>
        <pc:sldMkLst>
          <pc:docMk/>
          <pc:sldMk cId="775477268" sldId="257"/>
        </pc:sldMkLst>
        <pc:spChg chg="mod">
          <ac:chgData name="Fiona Barclay" userId="S::fb10@stir.ac.uk::1a9de9fe-3dd9-46c7-90de-ddfb8131350a" providerId="AD" clId="Web-{B1A03970-50F5-96BF-92CC-B384B3C02D8B}" dt="2023-04-11T20:40:20.140" v="5" actId="20577"/>
          <ac:spMkLst>
            <pc:docMk/>
            <pc:sldMk cId="775477268" sldId="257"/>
            <ac:spMk id="3" creationId="{6FCDCA76-572E-602B-3F9C-4221D2CD5869}"/>
          </ac:spMkLst>
        </pc:spChg>
      </pc:sldChg>
      <pc:sldChg chg="modSp">
        <pc:chgData name="Fiona Barclay" userId="S::fb10@stir.ac.uk::1a9de9fe-3dd9-46c7-90de-ddfb8131350a" providerId="AD" clId="Web-{B1A03970-50F5-96BF-92CC-B384B3C02D8B}" dt="2023-04-11T20:40:49.907" v="11" actId="20577"/>
        <pc:sldMkLst>
          <pc:docMk/>
          <pc:sldMk cId="220940628" sldId="258"/>
        </pc:sldMkLst>
        <pc:spChg chg="mod">
          <ac:chgData name="Fiona Barclay" userId="S::fb10@stir.ac.uk::1a9de9fe-3dd9-46c7-90de-ddfb8131350a" providerId="AD" clId="Web-{B1A03970-50F5-96BF-92CC-B384B3C02D8B}" dt="2023-04-11T20:40:49.907" v="11" actId="20577"/>
          <ac:spMkLst>
            <pc:docMk/>
            <pc:sldMk cId="220940628" sldId="258"/>
            <ac:spMk id="3" creationId="{6FCDCA76-572E-602B-3F9C-4221D2CD5869}"/>
          </ac:spMkLst>
        </pc:spChg>
      </pc:sldChg>
      <pc:sldChg chg="modSp">
        <pc:chgData name="Fiona Barclay" userId="S::fb10@stir.ac.uk::1a9de9fe-3dd9-46c7-90de-ddfb8131350a" providerId="AD" clId="Web-{B1A03970-50F5-96BF-92CC-B384B3C02D8B}" dt="2023-04-11T20:42:23.987" v="33" actId="14100"/>
        <pc:sldMkLst>
          <pc:docMk/>
          <pc:sldMk cId="2073752818" sldId="268"/>
        </pc:sldMkLst>
        <pc:spChg chg="mod">
          <ac:chgData name="Fiona Barclay" userId="S::fb10@stir.ac.uk::1a9de9fe-3dd9-46c7-90de-ddfb8131350a" providerId="AD" clId="Web-{B1A03970-50F5-96BF-92CC-B384B3C02D8B}" dt="2023-04-11T20:41:46.127" v="20" actId="1076"/>
          <ac:spMkLst>
            <pc:docMk/>
            <pc:sldMk cId="2073752818" sldId="268"/>
            <ac:spMk id="2" creationId="{77D7E63D-7027-8415-72EB-5ECCD605444A}"/>
          </ac:spMkLst>
        </pc:spChg>
        <pc:spChg chg="mod">
          <ac:chgData name="Fiona Barclay" userId="S::fb10@stir.ac.uk::1a9de9fe-3dd9-46c7-90de-ddfb8131350a" providerId="AD" clId="Web-{B1A03970-50F5-96BF-92CC-B384B3C02D8B}" dt="2023-04-11T20:42:23.987" v="33" actId="14100"/>
          <ac:spMkLst>
            <pc:docMk/>
            <pc:sldMk cId="2073752818" sldId="268"/>
            <ac:spMk id="3" creationId="{6FCDCA76-572E-602B-3F9C-4221D2CD5869}"/>
          </ac:spMkLst>
        </pc:spChg>
      </pc:sldChg>
      <pc:sldChg chg="modSp">
        <pc:chgData name="Fiona Barclay" userId="S::fb10@stir.ac.uk::1a9de9fe-3dd9-46c7-90de-ddfb8131350a" providerId="AD" clId="Web-{B1A03970-50F5-96BF-92CC-B384B3C02D8B}" dt="2023-04-11T20:40:33.438" v="7" actId="20577"/>
        <pc:sldMkLst>
          <pc:docMk/>
          <pc:sldMk cId="733352489" sldId="284"/>
        </pc:sldMkLst>
        <pc:spChg chg="mod">
          <ac:chgData name="Fiona Barclay" userId="S::fb10@stir.ac.uk::1a9de9fe-3dd9-46c7-90de-ddfb8131350a" providerId="AD" clId="Web-{B1A03970-50F5-96BF-92CC-B384B3C02D8B}" dt="2023-04-11T20:40:33.438" v="7" actId="20577"/>
          <ac:spMkLst>
            <pc:docMk/>
            <pc:sldMk cId="733352489" sldId="284"/>
            <ac:spMk id="3" creationId="{6FCDCA76-572E-602B-3F9C-4221D2CD5869}"/>
          </ac:spMkLst>
        </pc:spChg>
      </pc:sldChg>
      <pc:sldChg chg="modSp">
        <pc:chgData name="Fiona Barclay" userId="S::fb10@stir.ac.uk::1a9de9fe-3dd9-46c7-90de-ddfb8131350a" providerId="AD" clId="Web-{B1A03970-50F5-96BF-92CC-B384B3C02D8B}" dt="2023-04-11T20:40:42.766" v="9" actId="20577"/>
        <pc:sldMkLst>
          <pc:docMk/>
          <pc:sldMk cId="3431927265" sldId="285"/>
        </pc:sldMkLst>
        <pc:spChg chg="mod">
          <ac:chgData name="Fiona Barclay" userId="S::fb10@stir.ac.uk::1a9de9fe-3dd9-46c7-90de-ddfb8131350a" providerId="AD" clId="Web-{B1A03970-50F5-96BF-92CC-B384B3C02D8B}" dt="2023-04-11T20:40:42.766" v="9" actId="20577"/>
          <ac:spMkLst>
            <pc:docMk/>
            <pc:sldMk cId="3431927265" sldId="285"/>
            <ac:spMk id="3" creationId="{6FCDCA76-572E-602B-3F9C-4221D2CD5869}"/>
          </ac:spMkLst>
        </pc:spChg>
      </pc:sldChg>
      <pc:sldChg chg="modSp">
        <pc:chgData name="Fiona Barclay" userId="S::fb10@stir.ac.uk::1a9de9fe-3dd9-46c7-90de-ddfb8131350a" providerId="AD" clId="Web-{B1A03970-50F5-96BF-92CC-B384B3C02D8B}" dt="2023-04-11T20:41:27.345" v="16" actId="20577"/>
        <pc:sldMkLst>
          <pc:docMk/>
          <pc:sldMk cId="1126700524" sldId="287"/>
        </pc:sldMkLst>
        <pc:spChg chg="mod">
          <ac:chgData name="Fiona Barclay" userId="S::fb10@stir.ac.uk::1a9de9fe-3dd9-46c7-90de-ddfb8131350a" providerId="AD" clId="Web-{B1A03970-50F5-96BF-92CC-B384B3C02D8B}" dt="2023-04-11T20:41:27.345" v="16" actId="20577"/>
          <ac:spMkLst>
            <pc:docMk/>
            <pc:sldMk cId="1126700524" sldId="287"/>
            <ac:spMk id="3" creationId="{6FCDCA76-572E-602B-3F9C-4221D2CD5869}"/>
          </ac:spMkLst>
        </pc:spChg>
      </pc:sldChg>
      <pc:sldChg chg="modSp">
        <pc:chgData name="Fiona Barclay" userId="S::fb10@stir.ac.uk::1a9de9fe-3dd9-46c7-90de-ddfb8131350a" providerId="AD" clId="Web-{B1A03970-50F5-96BF-92CC-B384B3C02D8B}" dt="2023-04-11T20:49:14.436" v="167" actId="1076"/>
        <pc:sldMkLst>
          <pc:docMk/>
          <pc:sldMk cId="2479347110" sldId="288"/>
        </pc:sldMkLst>
        <pc:spChg chg="mod">
          <ac:chgData name="Fiona Barclay" userId="S::fb10@stir.ac.uk::1a9de9fe-3dd9-46c7-90de-ddfb8131350a" providerId="AD" clId="Web-{B1A03970-50F5-96BF-92CC-B384B3C02D8B}" dt="2023-04-11T20:49:14.436" v="167" actId="1076"/>
          <ac:spMkLst>
            <pc:docMk/>
            <pc:sldMk cId="2479347110" sldId="288"/>
            <ac:spMk id="2" creationId="{77D7E63D-7027-8415-72EB-5ECCD605444A}"/>
          </ac:spMkLst>
        </pc:spChg>
      </pc:sldChg>
      <pc:sldChg chg="modSp">
        <pc:chgData name="Fiona Barclay" userId="S::fb10@stir.ac.uk::1a9de9fe-3dd9-46c7-90de-ddfb8131350a" providerId="AD" clId="Web-{B1A03970-50F5-96BF-92CC-B384B3C02D8B}" dt="2023-04-11T20:43:59.849" v="165" actId="14100"/>
        <pc:sldMkLst>
          <pc:docMk/>
          <pc:sldMk cId="445866682" sldId="289"/>
        </pc:sldMkLst>
        <pc:spChg chg="mod">
          <ac:chgData name="Fiona Barclay" userId="S::fb10@stir.ac.uk::1a9de9fe-3dd9-46c7-90de-ddfb8131350a" providerId="AD" clId="Web-{B1A03970-50F5-96BF-92CC-B384B3C02D8B}" dt="2023-04-11T20:42:49.472" v="41" actId="20577"/>
          <ac:spMkLst>
            <pc:docMk/>
            <pc:sldMk cId="445866682" sldId="289"/>
            <ac:spMk id="2" creationId="{77D7E63D-7027-8415-72EB-5ECCD605444A}"/>
          </ac:spMkLst>
        </pc:spChg>
        <pc:spChg chg="mod">
          <ac:chgData name="Fiona Barclay" userId="S::fb10@stir.ac.uk::1a9de9fe-3dd9-46c7-90de-ddfb8131350a" providerId="AD" clId="Web-{B1A03970-50F5-96BF-92CC-B384B3C02D8B}" dt="2023-04-11T20:43:59.849" v="165" actId="14100"/>
          <ac:spMkLst>
            <pc:docMk/>
            <pc:sldMk cId="445866682" sldId="289"/>
            <ac:spMk id="3" creationId="{6FCDCA76-572E-602B-3F9C-4221D2CD5869}"/>
          </ac:spMkLst>
        </pc:spChg>
      </pc:sldChg>
      <pc:sldChg chg="modSp">
        <pc:chgData name="Fiona Barclay" userId="S::fb10@stir.ac.uk::1a9de9fe-3dd9-46c7-90de-ddfb8131350a" providerId="AD" clId="Web-{B1A03970-50F5-96BF-92CC-B384B3C02D8B}" dt="2023-04-11T20:54:33.648" v="279" actId="20577"/>
        <pc:sldMkLst>
          <pc:docMk/>
          <pc:sldMk cId="72660345" sldId="292"/>
        </pc:sldMkLst>
        <pc:spChg chg="mod">
          <ac:chgData name="Fiona Barclay" userId="S::fb10@stir.ac.uk::1a9de9fe-3dd9-46c7-90de-ddfb8131350a" providerId="AD" clId="Web-{B1A03970-50F5-96BF-92CC-B384B3C02D8B}" dt="2023-04-11T20:54:33.648" v="279" actId="20577"/>
          <ac:spMkLst>
            <pc:docMk/>
            <pc:sldMk cId="72660345" sldId="292"/>
            <ac:spMk id="3" creationId="{3606512F-ADF0-5B91-9CE7-AD0360B3B99E}"/>
          </ac:spMkLst>
        </pc:spChg>
      </pc:sldChg>
      <pc:sldChg chg="modSp">
        <pc:chgData name="Fiona Barclay" userId="S::fb10@stir.ac.uk::1a9de9fe-3dd9-46c7-90de-ddfb8131350a" providerId="AD" clId="Web-{B1A03970-50F5-96BF-92CC-B384B3C02D8B}" dt="2023-04-11T20:54:53.195" v="281" actId="20577"/>
        <pc:sldMkLst>
          <pc:docMk/>
          <pc:sldMk cId="2008957566" sldId="293"/>
        </pc:sldMkLst>
        <pc:spChg chg="mod">
          <ac:chgData name="Fiona Barclay" userId="S::fb10@stir.ac.uk::1a9de9fe-3dd9-46c7-90de-ddfb8131350a" providerId="AD" clId="Web-{B1A03970-50F5-96BF-92CC-B384B3C02D8B}" dt="2023-04-11T20:54:46.320" v="280" actId="20577"/>
          <ac:spMkLst>
            <pc:docMk/>
            <pc:sldMk cId="2008957566" sldId="293"/>
            <ac:spMk id="2" creationId="{1EF60830-78D6-6E54-A92B-5A78F9B6C62F}"/>
          </ac:spMkLst>
        </pc:spChg>
        <pc:spChg chg="mod">
          <ac:chgData name="Fiona Barclay" userId="S::fb10@stir.ac.uk::1a9de9fe-3dd9-46c7-90de-ddfb8131350a" providerId="AD" clId="Web-{B1A03970-50F5-96BF-92CC-B384B3C02D8B}" dt="2023-04-11T20:54:53.195" v="281" actId="20577"/>
          <ac:spMkLst>
            <pc:docMk/>
            <pc:sldMk cId="2008957566" sldId="293"/>
            <ac:spMk id="3" creationId="{A51DCCB0-E563-83A5-B539-CD959681A648}"/>
          </ac:spMkLst>
        </pc:spChg>
      </pc:sldChg>
      <pc:sldChg chg="ord">
        <pc:chgData name="Fiona Barclay" userId="S::fb10@stir.ac.uk::1a9de9fe-3dd9-46c7-90de-ddfb8131350a" providerId="AD" clId="Web-{B1A03970-50F5-96BF-92CC-B384B3C02D8B}" dt="2023-04-11T20:54:57.617" v="282"/>
        <pc:sldMkLst>
          <pc:docMk/>
          <pc:sldMk cId="2305786695" sldId="295"/>
        </pc:sldMkLst>
      </pc:sldChg>
      <pc:sldChg chg="modSp">
        <pc:chgData name="Fiona Barclay" userId="S::fb10@stir.ac.uk::1a9de9fe-3dd9-46c7-90de-ddfb8131350a" providerId="AD" clId="Web-{B1A03970-50F5-96BF-92CC-B384B3C02D8B}" dt="2023-04-11T20:51:53.472" v="237" actId="20577"/>
        <pc:sldMkLst>
          <pc:docMk/>
          <pc:sldMk cId="1088902784" sldId="297"/>
        </pc:sldMkLst>
        <pc:spChg chg="mod">
          <ac:chgData name="Fiona Barclay" userId="S::fb10@stir.ac.uk::1a9de9fe-3dd9-46c7-90de-ddfb8131350a" providerId="AD" clId="Web-{B1A03970-50F5-96BF-92CC-B384B3C02D8B}" dt="2023-04-11T20:51:53.472" v="237" actId="20577"/>
          <ac:spMkLst>
            <pc:docMk/>
            <pc:sldMk cId="1088902784" sldId="297"/>
            <ac:spMk id="3" creationId="{6FCDCA76-572E-602B-3F9C-4221D2CD5869}"/>
          </ac:spMkLst>
        </pc:spChg>
      </pc:sldChg>
    </pc:docChg>
  </pc:docChgLst>
  <pc:docChgLst>
    <pc:chgData name="Ashley Harris" userId="S::ah116@stir.ac.uk::36c21015-4e64-4733-b3fb-96f4151e30d0" providerId="AD" clId="Web-{A8D76BD6-C4E3-6258-E0D8-51783E03283E}"/>
    <pc:docChg chg="addSld delSld modSld sldOrd">
      <pc:chgData name="Ashley Harris" userId="S::ah116@stir.ac.uk::36c21015-4e64-4733-b3fb-96f4151e30d0" providerId="AD" clId="Web-{A8D76BD6-C4E3-6258-E0D8-51783E03283E}" dt="2022-11-16T14:47:02.399" v="41" actId="20577"/>
      <pc:docMkLst>
        <pc:docMk/>
      </pc:docMkLst>
      <pc:sldChg chg="modSp">
        <pc:chgData name="Ashley Harris" userId="S::ah116@stir.ac.uk::36c21015-4e64-4733-b3fb-96f4151e30d0" providerId="AD" clId="Web-{A8D76BD6-C4E3-6258-E0D8-51783E03283E}" dt="2022-11-16T14:44:31.708" v="11" actId="20577"/>
        <pc:sldMkLst>
          <pc:docMk/>
          <pc:sldMk cId="220940628" sldId="258"/>
        </pc:sldMkLst>
        <pc:spChg chg="mod">
          <ac:chgData name="Ashley Harris" userId="S::ah116@stir.ac.uk::36c21015-4e64-4733-b3fb-96f4151e30d0" providerId="AD" clId="Web-{A8D76BD6-C4E3-6258-E0D8-51783E03283E}" dt="2022-11-16T14:44:31.708" v="11" actId="20577"/>
          <ac:spMkLst>
            <pc:docMk/>
            <pc:sldMk cId="220940628" sldId="258"/>
            <ac:spMk id="3" creationId="{6FCDCA76-572E-602B-3F9C-4221D2CD5869}"/>
          </ac:spMkLst>
        </pc:spChg>
      </pc:sldChg>
      <pc:sldChg chg="del">
        <pc:chgData name="Ashley Harris" userId="S::ah116@stir.ac.uk::36c21015-4e64-4733-b3fb-96f4151e30d0" providerId="AD" clId="Web-{A8D76BD6-C4E3-6258-E0D8-51783E03283E}" dt="2022-11-16T14:39:22.342" v="0"/>
        <pc:sldMkLst>
          <pc:docMk/>
          <pc:sldMk cId="603555596" sldId="261"/>
        </pc:sldMkLst>
      </pc:sldChg>
      <pc:sldChg chg="del">
        <pc:chgData name="Ashley Harris" userId="S::ah116@stir.ac.uk::36c21015-4e64-4733-b3fb-96f4151e30d0" providerId="AD" clId="Web-{A8D76BD6-C4E3-6258-E0D8-51783E03283E}" dt="2022-11-16T14:39:22.342" v="1"/>
        <pc:sldMkLst>
          <pc:docMk/>
          <pc:sldMk cId="901715420" sldId="267"/>
        </pc:sldMkLst>
      </pc:sldChg>
      <pc:sldChg chg="modSp">
        <pc:chgData name="Ashley Harris" userId="S::ah116@stir.ac.uk::36c21015-4e64-4733-b3fb-96f4151e30d0" providerId="AD" clId="Web-{A8D76BD6-C4E3-6258-E0D8-51783E03283E}" dt="2022-11-16T14:45:02.162" v="17" actId="20577"/>
        <pc:sldMkLst>
          <pc:docMk/>
          <pc:sldMk cId="2073752818" sldId="268"/>
        </pc:sldMkLst>
        <pc:spChg chg="mod">
          <ac:chgData name="Ashley Harris" userId="S::ah116@stir.ac.uk::36c21015-4e64-4733-b3fb-96f4151e30d0" providerId="AD" clId="Web-{A8D76BD6-C4E3-6258-E0D8-51783E03283E}" dt="2022-11-16T14:45:02.162" v="17" actId="20577"/>
          <ac:spMkLst>
            <pc:docMk/>
            <pc:sldMk cId="2073752818" sldId="268"/>
            <ac:spMk id="3" creationId="{6FCDCA76-572E-602B-3F9C-4221D2CD5869}"/>
          </ac:spMkLst>
        </pc:spChg>
      </pc:sldChg>
      <pc:sldChg chg="modSp">
        <pc:chgData name="Ashley Harris" userId="S::ah116@stir.ac.uk::36c21015-4e64-4733-b3fb-96f4151e30d0" providerId="AD" clId="Web-{A8D76BD6-C4E3-6258-E0D8-51783E03283E}" dt="2022-11-16T14:46:07.742" v="39" actId="20577"/>
        <pc:sldMkLst>
          <pc:docMk/>
          <pc:sldMk cId="3068597905" sldId="269"/>
        </pc:sldMkLst>
        <pc:spChg chg="mod">
          <ac:chgData name="Ashley Harris" userId="S::ah116@stir.ac.uk::36c21015-4e64-4733-b3fb-96f4151e30d0" providerId="AD" clId="Web-{A8D76BD6-C4E3-6258-E0D8-51783E03283E}" dt="2022-11-16T14:46:07.742" v="39" actId="20577"/>
          <ac:spMkLst>
            <pc:docMk/>
            <pc:sldMk cId="3068597905" sldId="269"/>
            <ac:spMk id="3" creationId="{6FCDCA76-572E-602B-3F9C-4221D2CD5869}"/>
          </ac:spMkLst>
        </pc:spChg>
      </pc:sldChg>
      <pc:sldChg chg="modSp">
        <pc:chgData name="Ashley Harris" userId="S::ah116@stir.ac.uk::36c21015-4e64-4733-b3fb-96f4151e30d0" providerId="AD" clId="Web-{A8D76BD6-C4E3-6258-E0D8-51783E03283E}" dt="2022-11-16T14:44:13.333" v="8" actId="20577"/>
        <pc:sldMkLst>
          <pc:docMk/>
          <pc:sldMk cId="733352489" sldId="284"/>
        </pc:sldMkLst>
        <pc:spChg chg="mod">
          <ac:chgData name="Ashley Harris" userId="S::ah116@stir.ac.uk::36c21015-4e64-4733-b3fb-96f4151e30d0" providerId="AD" clId="Web-{A8D76BD6-C4E3-6258-E0D8-51783E03283E}" dt="2022-11-16T14:44:13.333" v="8" actId="20577"/>
          <ac:spMkLst>
            <pc:docMk/>
            <pc:sldMk cId="733352489" sldId="284"/>
            <ac:spMk id="3" creationId="{6FCDCA76-572E-602B-3F9C-4221D2CD5869}"/>
          </ac:spMkLst>
        </pc:spChg>
      </pc:sldChg>
      <pc:sldChg chg="modSp">
        <pc:chgData name="Ashley Harris" userId="S::ah116@stir.ac.uk::36c21015-4e64-4733-b3fb-96f4151e30d0" providerId="AD" clId="Web-{A8D76BD6-C4E3-6258-E0D8-51783E03283E}" dt="2022-11-16T14:45:16.678" v="22" actId="20577"/>
        <pc:sldMkLst>
          <pc:docMk/>
          <pc:sldMk cId="2479347110" sldId="288"/>
        </pc:sldMkLst>
        <pc:spChg chg="mod">
          <ac:chgData name="Ashley Harris" userId="S::ah116@stir.ac.uk::36c21015-4e64-4733-b3fb-96f4151e30d0" providerId="AD" clId="Web-{A8D76BD6-C4E3-6258-E0D8-51783E03283E}" dt="2022-11-16T14:45:16.678" v="22" actId="20577"/>
          <ac:spMkLst>
            <pc:docMk/>
            <pc:sldMk cId="2479347110" sldId="288"/>
            <ac:spMk id="3" creationId="{6FCDCA76-572E-602B-3F9C-4221D2CD5869}"/>
          </ac:spMkLst>
        </pc:spChg>
      </pc:sldChg>
      <pc:sldChg chg="modSp">
        <pc:chgData name="Ashley Harris" userId="S::ah116@stir.ac.uk::36c21015-4e64-4733-b3fb-96f4151e30d0" providerId="AD" clId="Web-{A8D76BD6-C4E3-6258-E0D8-51783E03283E}" dt="2022-11-16T14:47:02.399" v="41" actId="20577"/>
        <pc:sldMkLst>
          <pc:docMk/>
          <pc:sldMk cId="72660345" sldId="292"/>
        </pc:sldMkLst>
        <pc:spChg chg="mod">
          <ac:chgData name="Ashley Harris" userId="S::ah116@stir.ac.uk::36c21015-4e64-4733-b3fb-96f4151e30d0" providerId="AD" clId="Web-{A8D76BD6-C4E3-6258-E0D8-51783E03283E}" dt="2022-11-16T14:47:02.399" v="41" actId="20577"/>
          <ac:spMkLst>
            <pc:docMk/>
            <pc:sldMk cId="72660345" sldId="292"/>
            <ac:spMk id="3" creationId="{3606512F-ADF0-5B91-9CE7-AD0360B3B99E}"/>
          </ac:spMkLst>
        </pc:spChg>
      </pc:sldChg>
      <pc:sldChg chg="add ord">
        <pc:chgData name="Ashley Harris" userId="S::ah116@stir.ac.uk::36c21015-4e64-4733-b3fb-96f4151e30d0" providerId="AD" clId="Web-{A8D76BD6-C4E3-6258-E0D8-51783E03283E}" dt="2022-11-16T14:39:33.233" v="4"/>
        <pc:sldMkLst>
          <pc:docMk/>
          <pc:sldMk cId="2305786695" sldId="295"/>
        </pc:sldMkLst>
      </pc:sldChg>
      <pc:sldChg chg="add ord">
        <pc:chgData name="Ashley Harris" userId="S::ah116@stir.ac.uk::36c21015-4e64-4733-b3fb-96f4151e30d0" providerId="AD" clId="Web-{A8D76BD6-C4E3-6258-E0D8-51783E03283E}" dt="2022-11-16T14:39:33.233" v="5"/>
        <pc:sldMkLst>
          <pc:docMk/>
          <pc:sldMk cId="4107889610" sldId="296"/>
        </pc:sldMkLst>
      </pc:sldChg>
    </pc:docChg>
  </pc:docChgLst>
  <pc:docChgLst>
    <pc:chgData name="Fiona Barclay" userId="S::fb10@stir.ac.uk::1a9de9fe-3dd9-46c7-90de-ddfb8131350a" providerId="AD" clId="Web-{43683821-1AC7-C3A5-77F7-042E92D3A3FA}"/>
    <pc:docChg chg="modSld">
      <pc:chgData name="Fiona Barclay" userId="S::fb10@stir.ac.uk::1a9de9fe-3dd9-46c7-90de-ddfb8131350a" providerId="AD" clId="Web-{43683821-1AC7-C3A5-77F7-042E92D3A3FA}" dt="2023-05-01T08:44:56.023" v="1" actId="20577"/>
      <pc:docMkLst>
        <pc:docMk/>
      </pc:docMkLst>
      <pc:sldChg chg="modSp">
        <pc:chgData name="Fiona Barclay" userId="S::fb10@stir.ac.uk::1a9de9fe-3dd9-46c7-90de-ddfb8131350a" providerId="AD" clId="Web-{43683821-1AC7-C3A5-77F7-042E92D3A3FA}" dt="2023-05-01T08:44:56.023" v="1" actId="20577"/>
        <pc:sldMkLst>
          <pc:docMk/>
          <pc:sldMk cId="1195158445" sldId="256"/>
        </pc:sldMkLst>
        <pc:spChg chg="mod">
          <ac:chgData name="Fiona Barclay" userId="S::fb10@stir.ac.uk::1a9de9fe-3dd9-46c7-90de-ddfb8131350a" providerId="AD" clId="Web-{43683821-1AC7-C3A5-77F7-042E92D3A3FA}" dt="2023-05-01T08:44:56.023" v="1" actId="20577"/>
          <ac:spMkLst>
            <pc:docMk/>
            <pc:sldMk cId="1195158445" sldId="256"/>
            <ac:spMk id="3" creationId="{BC49A7CA-EF4E-5C73-EBC6-047EF25976FA}"/>
          </ac:spMkLst>
        </pc:spChg>
      </pc:sldChg>
    </pc:docChg>
  </pc:docChgLst>
  <pc:docChgLst>
    <pc:chgData name="Ashley Harris" userId="S::ah116@stir.ac.uk::36c21015-4e64-4733-b3fb-96f4151e30d0" providerId="AD" clId="Web-{C8C9B1A6-ABD4-6743-F714-D48267041ECC}"/>
    <pc:docChg chg="modSld">
      <pc:chgData name="Ashley Harris" userId="S::ah116@stir.ac.uk::36c21015-4e64-4733-b3fb-96f4151e30d0" providerId="AD" clId="Web-{C8C9B1A6-ABD4-6743-F714-D48267041ECC}" dt="2022-11-23T18:35:39.487" v="3" actId="20577"/>
      <pc:docMkLst>
        <pc:docMk/>
      </pc:docMkLst>
      <pc:sldChg chg="modSp">
        <pc:chgData name="Ashley Harris" userId="S::ah116@stir.ac.uk::36c21015-4e64-4733-b3fb-96f4151e30d0" providerId="AD" clId="Web-{C8C9B1A6-ABD4-6743-F714-D48267041ECC}" dt="2022-11-23T18:35:39.487" v="3" actId="20577"/>
        <pc:sldMkLst>
          <pc:docMk/>
          <pc:sldMk cId="3068597905" sldId="269"/>
        </pc:sldMkLst>
        <pc:spChg chg="mod">
          <ac:chgData name="Ashley Harris" userId="S::ah116@stir.ac.uk::36c21015-4e64-4733-b3fb-96f4151e30d0" providerId="AD" clId="Web-{C8C9B1A6-ABD4-6743-F714-D48267041ECC}" dt="2022-11-23T18:35:39.487" v="3" actId="20577"/>
          <ac:spMkLst>
            <pc:docMk/>
            <pc:sldMk cId="3068597905" sldId="269"/>
            <ac:spMk id="2" creationId="{77D7E63D-7027-8415-72EB-5ECCD605444A}"/>
          </ac:spMkLst>
        </pc:spChg>
      </pc:sldChg>
    </pc:docChg>
  </pc:docChgLst>
  <pc:docChgLst>
    <pc:chgData name="Ashley Harris" userId="S::ah116@stir.ac.uk::36c21015-4e64-4733-b3fb-96f4151e30d0" providerId="AD" clId="Web-{AFCC44CA-60A8-B219-5825-0C07B3AEB791}"/>
    <pc:docChg chg="addSld modSld">
      <pc:chgData name="Ashley Harris" userId="S::ah116@stir.ac.uk::36c21015-4e64-4733-b3fb-96f4151e30d0" providerId="AD" clId="Web-{AFCC44CA-60A8-B219-5825-0C07B3AEB791}" dt="2022-11-18T13:24:56.359" v="269" actId="1076"/>
      <pc:docMkLst>
        <pc:docMk/>
      </pc:docMkLst>
      <pc:sldChg chg="modSp">
        <pc:chgData name="Ashley Harris" userId="S::ah116@stir.ac.uk::36c21015-4e64-4733-b3fb-96f4151e30d0" providerId="AD" clId="Web-{AFCC44CA-60A8-B219-5825-0C07B3AEB791}" dt="2022-11-18T13:06:49.271" v="11" actId="20577"/>
        <pc:sldMkLst>
          <pc:docMk/>
          <pc:sldMk cId="775477268" sldId="257"/>
        </pc:sldMkLst>
        <pc:spChg chg="mod">
          <ac:chgData name="Ashley Harris" userId="S::ah116@stir.ac.uk::36c21015-4e64-4733-b3fb-96f4151e30d0" providerId="AD" clId="Web-{AFCC44CA-60A8-B219-5825-0C07B3AEB791}" dt="2022-11-18T13:06:49.271" v="11" actId="20577"/>
          <ac:spMkLst>
            <pc:docMk/>
            <pc:sldMk cId="775477268" sldId="257"/>
            <ac:spMk id="3" creationId="{6FCDCA76-572E-602B-3F9C-4221D2CD5869}"/>
          </ac:spMkLst>
        </pc:spChg>
      </pc:sldChg>
      <pc:sldChg chg="modSp">
        <pc:chgData name="Ashley Harris" userId="S::ah116@stir.ac.uk::36c21015-4e64-4733-b3fb-96f4151e30d0" providerId="AD" clId="Web-{AFCC44CA-60A8-B219-5825-0C07B3AEB791}" dt="2022-11-18T13:14:15.350" v="93" actId="20577"/>
        <pc:sldMkLst>
          <pc:docMk/>
          <pc:sldMk cId="220940628" sldId="258"/>
        </pc:sldMkLst>
        <pc:spChg chg="mod">
          <ac:chgData name="Ashley Harris" userId="S::ah116@stir.ac.uk::36c21015-4e64-4733-b3fb-96f4151e30d0" providerId="AD" clId="Web-{AFCC44CA-60A8-B219-5825-0C07B3AEB791}" dt="2022-11-18T13:14:15.350" v="93" actId="20577"/>
          <ac:spMkLst>
            <pc:docMk/>
            <pc:sldMk cId="220940628" sldId="258"/>
            <ac:spMk id="3" creationId="{6FCDCA76-572E-602B-3F9C-4221D2CD5869}"/>
          </ac:spMkLst>
        </pc:spChg>
      </pc:sldChg>
      <pc:sldChg chg="modSp">
        <pc:chgData name="Ashley Harris" userId="S::ah116@stir.ac.uk::36c21015-4e64-4733-b3fb-96f4151e30d0" providerId="AD" clId="Web-{AFCC44CA-60A8-B219-5825-0C07B3AEB791}" dt="2022-11-18T13:15:51.276" v="124" actId="14100"/>
        <pc:sldMkLst>
          <pc:docMk/>
          <pc:sldMk cId="2073752818" sldId="268"/>
        </pc:sldMkLst>
        <pc:spChg chg="mod">
          <ac:chgData name="Ashley Harris" userId="S::ah116@stir.ac.uk::36c21015-4e64-4733-b3fb-96f4151e30d0" providerId="AD" clId="Web-{AFCC44CA-60A8-B219-5825-0C07B3AEB791}" dt="2022-11-18T13:15:51.276" v="124" actId="14100"/>
          <ac:spMkLst>
            <pc:docMk/>
            <pc:sldMk cId="2073752818" sldId="268"/>
            <ac:spMk id="3" creationId="{6FCDCA76-572E-602B-3F9C-4221D2CD5869}"/>
          </ac:spMkLst>
        </pc:spChg>
      </pc:sldChg>
      <pc:sldChg chg="modSp">
        <pc:chgData name="Ashley Harris" userId="S::ah116@stir.ac.uk::36c21015-4e64-4733-b3fb-96f4151e30d0" providerId="AD" clId="Web-{AFCC44CA-60A8-B219-5825-0C07B3AEB791}" dt="2022-11-18T13:24:56.359" v="269" actId="1076"/>
        <pc:sldMkLst>
          <pc:docMk/>
          <pc:sldMk cId="3405192013" sldId="282"/>
        </pc:sldMkLst>
        <pc:spChg chg="mod">
          <ac:chgData name="Ashley Harris" userId="S::ah116@stir.ac.uk::36c21015-4e64-4733-b3fb-96f4151e30d0" providerId="AD" clId="Web-{AFCC44CA-60A8-B219-5825-0C07B3AEB791}" dt="2022-11-18T13:24:56.359" v="269" actId="1076"/>
          <ac:spMkLst>
            <pc:docMk/>
            <pc:sldMk cId="3405192013" sldId="282"/>
            <ac:spMk id="2" creationId="{1A46959E-FCC0-ACE5-4437-155D0DE564E1}"/>
          </ac:spMkLst>
        </pc:spChg>
      </pc:sldChg>
      <pc:sldChg chg="modSp">
        <pc:chgData name="Ashley Harris" userId="S::ah116@stir.ac.uk::36c21015-4e64-4733-b3fb-96f4151e30d0" providerId="AD" clId="Web-{AFCC44CA-60A8-B219-5825-0C07B3AEB791}" dt="2022-11-18T13:10:16.763" v="88" actId="20577"/>
        <pc:sldMkLst>
          <pc:docMk/>
          <pc:sldMk cId="733352489" sldId="284"/>
        </pc:sldMkLst>
        <pc:spChg chg="mod">
          <ac:chgData name="Ashley Harris" userId="S::ah116@stir.ac.uk::36c21015-4e64-4733-b3fb-96f4151e30d0" providerId="AD" clId="Web-{AFCC44CA-60A8-B219-5825-0C07B3AEB791}" dt="2022-11-18T13:10:16.763" v="88" actId="20577"/>
          <ac:spMkLst>
            <pc:docMk/>
            <pc:sldMk cId="733352489" sldId="284"/>
            <ac:spMk id="3" creationId="{6FCDCA76-572E-602B-3F9C-4221D2CD5869}"/>
          </ac:spMkLst>
        </pc:spChg>
      </pc:sldChg>
      <pc:sldChg chg="modSp">
        <pc:chgData name="Ashley Harris" userId="S::ah116@stir.ac.uk::36c21015-4e64-4733-b3fb-96f4151e30d0" providerId="AD" clId="Web-{AFCC44CA-60A8-B219-5825-0C07B3AEB791}" dt="2022-11-18T13:18:16.875" v="218" actId="20577"/>
        <pc:sldMkLst>
          <pc:docMk/>
          <pc:sldMk cId="2479347110" sldId="288"/>
        </pc:sldMkLst>
        <pc:spChg chg="mod">
          <ac:chgData name="Ashley Harris" userId="S::ah116@stir.ac.uk::36c21015-4e64-4733-b3fb-96f4151e30d0" providerId="AD" clId="Web-{AFCC44CA-60A8-B219-5825-0C07B3AEB791}" dt="2022-11-18T13:18:16.875" v="218" actId="20577"/>
          <ac:spMkLst>
            <pc:docMk/>
            <pc:sldMk cId="2479347110" sldId="288"/>
            <ac:spMk id="2" creationId="{77D7E63D-7027-8415-72EB-5ECCD605444A}"/>
          </ac:spMkLst>
        </pc:spChg>
        <pc:spChg chg="mod">
          <ac:chgData name="Ashley Harris" userId="S::ah116@stir.ac.uk::36c21015-4e64-4733-b3fb-96f4151e30d0" providerId="AD" clId="Web-{AFCC44CA-60A8-B219-5825-0C07B3AEB791}" dt="2022-11-18T13:17:55.187" v="216" actId="14100"/>
          <ac:spMkLst>
            <pc:docMk/>
            <pc:sldMk cId="2479347110" sldId="288"/>
            <ac:spMk id="3" creationId="{6FCDCA76-572E-602B-3F9C-4221D2CD5869}"/>
          </ac:spMkLst>
        </pc:spChg>
      </pc:sldChg>
      <pc:sldChg chg="addSp delSp modSp">
        <pc:chgData name="Ashley Harris" userId="S::ah116@stir.ac.uk::36c21015-4e64-4733-b3fb-96f4151e30d0" providerId="AD" clId="Web-{AFCC44CA-60A8-B219-5825-0C07B3AEB791}" dt="2022-11-18T13:24:38.624" v="268" actId="1076"/>
        <pc:sldMkLst>
          <pc:docMk/>
          <pc:sldMk cId="3968127742" sldId="290"/>
        </pc:sldMkLst>
        <pc:spChg chg="mod">
          <ac:chgData name="Ashley Harris" userId="S::ah116@stir.ac.uk::36c21015-4e64-4733-b3fb-96f4151e30d0" providerId="AD" clId="Web-{AFCC44CA-60A8-B219-5825-0C07B3AEB791}" dt="2022-11-18T13:23:02.558" v="241" actId="1076"/>
          <ac:spMkLst>
            <pc:docMk/>
            <pc:sldMk cId="3968127742" sldId="290"/>
            <ac:spMk id="2" creationId="{77D7E63D-7027-8415-72EB-5ECCD605444A}"/>
          </ac:spMkLst>
        </pc:spChg>
        <pc:spChg chg="del">
          <ac:chgData name="Ashley Harris" userId="S::ah116@stir.ac.uk::36c21015-4e64-4733-b3fb-96f4151e30d0" providerId="AD" clId="Web-{AFCC44CA-60A8-B219-5825-0C07B3AEB791}" dt="2022-11-18T13:22:18.947" v="229"/>
          <ac:spMkLst>
            <pc:docMk/>
            <pc:sldMk cId="3968127742" sldId="290"/>
            <ac:spMk id="3" creationId="{6FCDCA76-572E-602B-3F9C-4221D2CD5869}"/>
          </ac:spMkLst>
        </pc:spChg>
        <pc:picChg chg="add mod ord">
          <ac:chgData name="Ashley Harris" userId="S::ah116@stir.ac.uk::36c21015-4e64-4733-b3fb-96f4151e30d0" providerId="AD" clId="Web-{AFCC44CA-60A8-B219-5825-0C07B3AEB791}" dt="2022-11-18T13:23:39.419" v="254" actId="1076"/>
          <ac:picMkLst>
            <pc:docMk/>
            <pc:sldMk cId="3968127742" sldId="290"/>
            <ac:picMk id="4" creationId="{4122A193-0D1B-575C-657A-7FF89ACAD525}"/>
          </ac:picMkLst>
        </pc:picChg>
        <pc:picChg chg="add mod">
          <ac:chgData name="Ashley Harris" userId="S::ah116@stir.ac.uk::36c21015-4e64-4733-b3fb-96f4151e30d0" providerId="AD" clId="Web-{AFCC44CA-60A8-B219-5825-0C07B3AEB791}" dt="2022-11-18T13:24:38.624" v="268" actId="1076"/>
          <ac:picMkLst>
            <pc:docMk/>
            <pc:sldMk cId="3968127742" sldId="290"/>
            <ac:picMk id="5" creationId="{9F395658-D136-1344-502F-7496DF39003B}"/>
          </ac:picMkLst>
        </pc:picChg>
        <pc:picChg chg="mod">
          <ac:chgData name="Ashley Harris" userId="S::ah116@stir.ac.uk::36c21015-4e64-4733-b3fb-96f4151e30d0" providerId="AD" clId="Web-{AFCC44CA-60A8-B219-5825-0C07B3AEB791}" dt="2022-11-18T13:24:37.202" v="267" actId="1076"/>
          <ac:picMkLst>
            <pc:docMk/>
            <pc:sldMk cId="3968127742" sldId="290"/>
            <ac:picMk id="1028" creationId="{ADFEB696-AB91-4A67-04EF-6604995D9693}"/>
          </ac:picMkLst>
        </pc:picChg>
        <pc:picChg chg="mod">
          <ac:chgData name="Ashley Harris" userId="S::ah116@stir.ac.uk::36c21015-4e64-4733-b3fb-96f4151e30d0" providerId="AD" clId="Web-{AFCC44CA-60A8-B219-5825-0C07B3AEB791}" dt="2022-11-18T13:23:39.434" v="255" actId="1076"/>
          <ac:picMkLst>
            <pc:docMk/>
            <pc:sldMk cId="3968127742" sldId="290"/>
            <ac:picMk id="1030" creationId="{3CC88E4E-BCCE-45E9-4023-C4C10A32FEAE}"/>
          </ac:picMkLst>
        </pc:picChg>
      </pc:sldChg>
      <pc:sldChg chg="modSp">
        <pc:chgData name="Ashley Harris" userId="S::ah116@stir.ac.uk::36c21015-4e64-4733-b3fb-96f4151e30d0" providerId="AD" clId="Web-{AFCC44CA-60A8-B219-5825-0C07B3AEB791}" dt="2022-11-18T13:18:38.188" v="228" actId="20577"/>
        <pc:sldMkLst>
          <pc:docMk/>
          <pc:sldMk cId="2008957566" sldId="293"/>
        </pc:sldMkLst>
        <pc:spChg chg="mod">
          <ac:chgData name="Ashley Harris" userId="S::ah116@stir.ac.uk::36c21015-4e64-4733-b3fb-96f4151e30d0" providerId="AD" clId="Web-{AFCC44CA-60A8-B219-5825-0C07B3AEB791}" dt="2022-11-18T13:18:38.188" v="228" actId="20577"/>
          <ac:spMkLst>
            <pc:docMk/>
            <pc:sldMk cId="2008957566" sldId="293"/>
            <ac:spMk id="3" creationId="{A51DCCB0-E563-83A5-B539-CD959681A648}"/>
          </ac:spMkLst>
        </pc:spChg>
      </pc:sldChg>
      <pc:sldChg chg="modSp">
        <pc:chgData name="Ashley Harris" userId="S::ah116@stir.ac.uk::36c21015-4e64-4733-b3fb-96f4151e30d0" providerId="AD" clId="Web-{AFCC44CA-60A8-B219-5825-0C07B3AEB791}" dt="2022-11-18T13:07:11.146" v="19" actId="20577"/>
        <pc:sldMkLst>
          <pc:docMk/>
          <pc:sldMk cId="4107889610" sldId="296"/>
        </pc:sldMkLst>
        <pc:spChg chg="mod">
          <ac:chgData name="Ashley Harris" userId="S::ah116@stir.ac.uk::36c21015-4e64-4733-b3fb-96f4151e30d0" providerId="AD" clId="Web-{AFCC44CA-60A8-B219-5825-0C07B3AEB791}" dt="2022-11-18T13:07:11.146" v="19" actId="20577"/>
          <ac:spMkLst>
            <pc:docMk/>
            <pc:sldMk cId="4107889610" sldId="296"/>
            <ac:spMk id="3" creationId="{6FCDCA76-572E-602B-3F9C-4221D2CD5869}"/>
          </ac:spMkLst>
        </pc:spChg>
      </pc:sldChg>
      <pc:sldChg chg="modSp add replId">
        <pc:chgData name="Ashley Harris" userId="S::ah116@stir.ac.uk::36c21015-4e64-4733-b3fb-96f4151e30d0" providerId="AD" clId="Web-{AFCC44CA-60A8-B219-5825-0C07B3AEB791}" dt="2022-11-18T13:18:29.360" v="227" actId="20577"/>
        <pc:sldMkLst>
          <pc:docMk/>
          <pc:sldMk cId="1088902784" sldId="297"/>
        </pc:sldMkLst>
        <pc:spChg chg="mod">
          <ac:chgData name="Ashley Harris" userId="S::ah116@stir.ac.uk::36c21015-4e64-4733-b3fb-96f4151e30d0" providerId="AD" clId="Web-{AFCC44CA-60A8-B219-5825-0C07B3AEB791}" dt="2022-11-18T13:18:29.360" v="227" actId="20577"/>
          <ac:spMkLst>
            <pc:docMk/>
            <pc:sldMk cId="1088902784" sldId="297"/>
            <ac:spMk id="2" creationId="{77D7E63D-7027-8415-72EB-5ECCD605444A}"/>
          </ac:spMkLst>
        </pc:spChg>
        <pc:spChg chg="mod">
          <ac:chgData name="Ashley Harris" userId="S::ah116@stir.ac.uk::36c21015-4e64-4733-b3fb-96f4151e30d0" providerId="AD" clId="Web-{AFCC44CA-60A8-B219-5825-0C07B3AEB791}" dt="2022-11-18T13:18:23.516" v="223" actId="20577"/>
          <ac:spMkLst>
            <pc:docMk/>
            <pc:sldMk cId="1088902784" sldId="297"/>
            <ac:spMk id="3" creationId="{6FCDCA76-572E-602B-3F9C-4221D2CD5869}"/>
          </ac:spMkLst>
        </pc:spChg>
      </pc:sldChg>
    </pc:docChg>
  </pc:docChgLst>
  <pc:docChgLst>
    <pc:chgData name="Fiona Barclay" userId="S::fb10@stir.ac.uk::1a9de9fe-3dd9-46c7-90de-ddfb8131350a" providerId="AD" clId="Web-{1E20B9CC-F497-78B4-A095-F6D6DFBDE812}"/>
    <pc:docChg chg="modSld">
      <pc:chgData name="Fiona Barclay" userId="S::fb10@stir.ac.uk::1a9de9fe-3dd9-46c7-90de-ddfb8131350a" providerId="AD" clId="Web-{1E20B9CC-F497-78B4-A095-F6D6DFBDE812}" dt="2022-11-24T15:20:27.899" v="82" actId="20577"/>
      <pc:docMkLst>
        <pc:docMk/>
      </pc:docMkLst>
      <pc:sldChg chg="modSp">
        <pc:chgData name="Fiona Barclay" userId="S::fb10@stir.ac.uk::1a9de9fe-3dd9-46c7-90de-ddfb8131350a" providerId="AD" clId="Web-{1E20B9CC-F497-78B4-A095-F6D6DFBDE812}" dt="2022-11-24T15:18:22.958" v="46" actId="14100"/>
        <pc:sldMkLst>
          <pc:docMk/>
          <pc:sldMk cId="220940628" sldId="258"/>
        </pc:sldMkLst>
        <pc:spChg chg="mod">
          <ac:chgData name="Fiona Barclay" userId="S::fb10@stir.ac.uk::1a9de9fe-3dd9-46c7-90de-ddfb8131350a" providerId="AD" clId="Web-{1E20B9CC-F497-78B4-A095-F6D6DFBDE812}" dt="2022-11-24T15:18:22.958" v="46" actId="14100"/>
          <ac:spMkLst>
            <pc:docMk/>
            <pc:sldMk cId="220940628" sldId="258"/>
            <ac:spMk id="3" creationId="{6FCDCA76-572E-602B-3F9C-4221D2CD5869}"/>
          </ac:spMkLst>
        </pc:spChg>
      </pc:sldChg>
      <pc:sldChg chg="modSp">
        <pc:chgData name="Fiona Barclay" userId="S::fb10@stir.ac.uk::1a9de9fe-3dd9-46c7-90de-ddfb8131350a" providerId="AD" clId="Web-{1E20B9CC-F497-78B4-A095-F6D6DFBDE812}" dt="2022-11-24T15:20:27.899" v="82" actId="20577"/>
        <pc:sldMkLst>
          <pc:docMk/>
          <pc:sldMk cId="3068597905" sldId="269"/>
        </pc:sldMkLst>
        <pc:spChg chg="mod">
          <ac:chgData name="Fiona Barclay" userId="S::fb10@stir.ac.uk::1a9de9fe-3dd9-46c7-90de-ddfb8131350a" providerId="AD" clId="Web-{1E20B9CC-F497-78B4-A095-F6D6DFBDE812}" dt="2022-11-24T15:20:27.899" v="82" actId="20577"/>
          <ac:spMkLst>
            <pc:docMk/>
            <pc:sldMk cId="3068597905" sldId="269"/>
            <ac:spMk id="2" creationId="{77D7E63D-7027-8415-72EB-5ECCD605444A}"/>
          </ac:spMkLst>
        </pc:spChg>
      </pc:sldChg>
      <pc:sldChg chg="modSp">
        <pc:chgData name="Fiona Barclay" userId="S::fb10@stir.ac.uk::1a9de9fe-3dd9-46c7-90de-ddfb8131350a" providerId="AD" clId="Web-{1E20B9CC-F497-78B4-A095-F6D6DFBDE812}" dt="2022-11-24T15:18:41.755" v="48" actId="20577"/>
        <pc:sldMkLst>
          <pc:docMk/>
          <pc:sldMk cId="1867015437" sldId="283"/>
        </pc:sldMkLst>
        <pc:spChg chg="mod">
          <ac:chgData name="Fiona Barclay" userId="S::fb10@stir.ac.uk::1a9de9fe-3dd9-46c7-90de-ddfb8131350a" providerId="AD" clId="Web-{1E20B9CC-F497-78B4-A095-F6D6DFBDE812}" dt="2022-11-24T15:18:41.755" v="48" actId="20577"/>
          <ac:spMkLst>
            <pc:docMk/>
            <pc:sldMk cId="1867015437" sldId="283"/>
            <ac:spMk id="3" creationId="{6FCDCA76-572E-602B-3F9C-4221D2CD5869}"/>
          </ac:spMkLst>
        </pc:spChg>
      </pc:sldChg>
      <pc:sldChg chg="modSp">
        <pc:chgData name="Fiona Barclay" userId="S::fb10@stir.ac.uk::1a9de9fe-3dd9-46c7-90de-ddfb8131350a" providerId="AD" clId="Web-{1E20B9CC-F497-78B4-A095-F6D6DFBDE812}" dt="2022-11-24T15:17:10.221" v="24" actId="20577"/>
        <pc:sldMkLst>
          <pc:docMk/>
          <pc:sldMk cId="733352489" sldId="284"/>
        </pc:sldMkLst>
        <pc:spChg chg="mod">
          <ac:chgData name="Fiona Barclay" userId="S::fb10@stir.ac.uk::1a9de9fe-3dd9-46c7-90de-ddfb8131350a" providerId="AD" clId="Web-{1E20B9CC-F497-78B4-A095-F6D6DFBDE812}" dt="2022-11-24T15:17:10.221" v="24" actId="20577"/>
          <ac:spMkLst>
            <pc:docMk/>
            <pc:sldMk cId="733352489" sldId="284"/>
            <ac:spMk id="3" creationId="{6FCDCA76-572E-602B-3F9C-4221D2CD5869}"/>
          </ac:spMkLst>
        </pc:spChg>
      </pc:sldChg>
      <pc:sldChg chg="modSp">
        <pc:chgData name="Fiona Barclay" userId="S::fb10@stir.ac.uk::1a9de9fe-3dd9-46c7-90de-ddfb8131350a" providerId="AD" clId="Web-{1E20B9CC-F497-78B4-A095-F6D6DFBDE812}" dt="2022-11-24T15:18:48.693" v="49" actId="20577"/>
        <pc:sldMkLst>
          <pc:docMk/>
          <pc:sldMk cId="1166873944" sldId="286"/>
        </pc:sldMkLst>
        <pc:spChg chg="mod">
          <ac:chgData name="Fiona Barclay" userId="S::fb10@stir.ac.uk::1a9de9fe-3dd9-46c7-90de-ddfb8131350a" providerId="AD" clId="Web-{1E20B9CC-F497-78B4-A095-F6D6DFBDE812}" dt="2022-11-24T15:18:48.693" v="49" actId="20577"/>
          <ac:spMkLst>
            <pc:docMk/>
            <pc:sldMk cId="1166873944" sldId="286"/>
            <ac:spMk id="2" creationId="{77D7E63D-7027-8415-72EB-5ECCD605444A}"/>
          </ac:spMkLst>
        </pc:spChg>
      </pc:sldChg>
      <pc:sldChg chg="modSp">
        <pc:chgData name="Fiona Barclay" userId="S::fb10@stir.ac.uk::1a9de9fe-3dd9-46c7-90de-ddfb8131350a" providerId="AD" clId="Web-{1E20B9CC-F497-78B4-A095-F6D6DFBDE812}" dt="2022-11-24T15:19:50.304" v="79" actId="20577"/>
        <pc:sldMkLst>
          <pc:docMk/>
          <pc:sldMk cId="1126700524" sldId="287"/>
        </pc:sldMkLst>
        <pc:spChg chg="mod">
          <ac:chgData name="Fiona Barclay" userId="S::fb10@stir.ac.uk::1a9de9fe-3dd9-46c7-90de-ddfb8131350a" providerId="AD" clId="Web-{1E20B9CC-F497-78B4-A095-F6D6DFBDE812}" dt="2022-11-24T15:19:50.304" v="79" actId="20577"/>
          <ac:spMkLst>
            <pc:docMk/>
            <pc:sldMk cId="1126700524" sldId="287"/>
            <ac:spMk id="3" creationId="{6FCDCA76-572E-602B-3F9C-4221D2CD5869}"/>
          </ac:spMkLst>
        </pc:spChg>
      </pc:sldChg>
      <pc:sldChg chg="modSp">
        <pc:chgData name="Fiona Barclay" userId="S::fb10@stir.ac.uk::1a9de9fe-3dd9-46c7-90de-ddfb8131350a" providerId="AD" clId="Web-{1E20B9CC-F497-78B4-A095-F6D6DFBDE812}" dt="2022-11-24T15:20:13.477" v="80" actId="20577"/>
        <pc:sldMkLst>
          <pc:docMk/>
          <pc:sldMk cId="1088902784" sldId="297"/>
        </pc:sldMkLst>
        <pc:spChg chg="mod">
          <ac:chgData name="Fiona Barclay" userId="S::fb10@stir.ac.uk::1a9de9fe-3dd9-46c7-90de-ddfb8131350a" providerId="AD" clId="Web-{1E20B9CC-F497-78B4-A095-F6D6DFBDE812}" dt="2022-11-24T15:20:13.477" v="80" actId="20577"/>
          <ac:spMkLst>
            <pc:docMk/>
            <pc:sldMk cId="1088902784" sldId="297"/>
            <ac:spMk id="2" creationId="{77D7E63D-7027-8415-72EB-5ECCD605444A}"/>
          </ac:spMkLst>
        </pc:spChg>
      </pc:sldChg>
    </pc:docChg>
  </pc:docChgLst>
  <pc:docChgLst>
    <pc:chgData name="Ashley Harris" userId="S::ah116@stir.ac.uk::36c21015-4e64-4733-b3fb-96f4151e30d0" providerId="AD" clId="Web-{1ED13B05-110F-EA24-4002-330F954A4CAD}"/>
    <pc:docChg chg="modSld">
      <pc:chgData name="Ashley Harris" userId="S::ah116@stir.ac.uk::36c21015-4e64-4733-b3fb-96f4151e30d0" providerId="AD" clId="Web-{1ED13B05-110F-EA24-4002-330F954A4CAD}" dt="2022-11-22T11:01:50.255" v="32" actId="20577"/>
      <pc:docMkLst>
        <pc:docMk/>
      </pc:docMkLst>
      <pc:sldChg chg="modSp">
        <pc:chgData name="Ashley Harris" userId="S::ah116@stir.ac.uk::36c21015-4e64-4733-b3fb-96f4151e30d0" providerId="AD" clId="Web-{1ED13B05-110F-EA24-4002-330F954A4CAD}" dt="2022-11-22T11:01:05.207" v="4" actId="20577"/>
        <pc:sldMkLst>
          <pc:docMk/>
          <pc:sldMk cId="2599997871" sldId="291"/>
        </pc:sldMkLst>
        <pc:spChg chg="mod">
          <ac:chgData name="Ashley Harris" userId="S::ah116@stir.ac.uk::36c21015-4e64-4733-b3fb-96f4151e30d0" providerId="AD" clId="Web-{1ED13B05-110F-EA24-4002-330F954A4CAD}" dt="2022-11-22T11:01:05.207" v="4" actId="20577"/>
          <ac:spMkLst>
            <pc:docMk/>
            <pc:sldMk cId="2599997871" sldId="291"/>
            <ac:spMk id="3" creationId="{6FCDCA76-572E-602B-3F9C-4221D2CD5869}"/>
          </ac:spMkLst>
        </pc:spChg>
      </pc:sldChg>
      <pc:sldChg chg="modSp">
        <pc:chgData name="Ashley Harris" userId="S::ah116@stir.ac.uk::36c21015-4e64-4733-b3fb-96f4151e30d0" providerId="AD" clId="Web-{1ED13B05-110F-EA24-4002-330F954A4CAD}" dt="2022-11-22T11:01:50.255" v="32" actId="20577"/>
        <pc:sldMkLst>
          <pc:docMk/>
          <pc:sldMk cId="72660345" sldId="292"/>
        </pc:sldMkLst>
        <pc:spChg chg="mod">
          <ac:chgData name="Ashley Harris" userId="S::ah116@stir.ac.uk::36c21015-4e64-4733-b3fb-96f4151e30d0" providerId="AD" clId="Web-{1ED13B05-110F-EA24-4002-330F954A4CAD}" dt="2022-11-22T11:01:50.255" v="32" actId="20577"/>
          <ac:spMkLst>
            <pc:docMk/>
            <pc:sldMk cId="72660345" sldId="292"/>
            <ac:spMk id="3" creationId="{3606512F-ADF0-5B91-9CE7-AD0360B3B99E}"/>
          </ac:spMkLst>
        </pc:spChg>
      </pc:sldChg>
    </pc:docChg>
  </pc:docChgLst>
  <pc:docChgLst>
    <pc:chgData name="Fiona Barclay" userId="S::fb10@stir.ac.uk::1a9de9fe-3dd9-46c7-90de-ddfb8131350a" providerId="AD" clId="Web-{7138702D-77D3-DCB1-2FDA-3CCFCA58F180}"/>
    <pc:docChg chg="modSld">
      <pc:chgData name="Fiona Barclay" userId="S::fb10@stir.ac.uk::1a9de9fe-3dd9-46c7-90de-ddfb8131350a" providerId="AD" clId="Web-{7138702D-77D3-DCB1-2FDA-3CCFCA58F180}" dt="2023-04-06T22:02:08.894" v="12" actId="20577"/>
      <pc:docMkLst>
        <pc:docMk/>
      </pc:docMkLst>
      <pc:sldChg chg="modSp">
        <pc:chgData name="Fiona Barclay" userId="S::fb10@stir.ac.uk::1a9de9fe-3dd9-46c7-90de-ddfb8131350a" providerId="AD" clId="Web-{7138702D-77D3-DCB1-2FDA-3CCFCA58F180}" dt="2023-04-06T22:02:08.894" v="12" actId="20577"/>
        <pc:sldMkLst>
          <pc:docMk/>
          <pc:sldMk cId="775477268" sldId="257"/>
        </pc:sldMkLst>
        <pc:spChg chg="mod">
          <ac:chgData name="Fiona Barclay" userId="S::fb10@stir.ac.uk::1a9de9fe-3dd9-46c7-90de-ddfb8131350a" providerId="AD" clId="Web-{7138702D-77D3-DCB1-2FDA-3CCFCA58F180}" dt="2023-04-06T22:02:08.894" v="12" actId="20577"/>
          <ac:spMkLst>
            <pc:docMk/>
            <pc:sldMk cId="775477268" sldId="257"/>
            <ac:spMk id="3" creationId="{6FCDCA76-572E-602B-3F9C-4221D2CD5869}"/>
          </ac:spMkLst>
        </pc:spChg>
      </pc:sldChg>
      <pc:sldChg chg="modSp">
        <pc:chgData name="Fiona Barclay" userId="S::fb10@stir.ac.uk::1a9de9fe-3dd9-46c7-90de-ddfb8131350a" providerId="AD" clId="Web-{7138702D-77D3-DCB1-2FDA-3CCFCA58F180}" dt="2023-04-06T22:00:02.838" v="11" actId="20577"/>
        <pc:sldMkLst>
          <pc:docMk/>
          <pc:sldMk cId="2599997871" sldId="291"/>
        </pc:sldMkLst>
        <pc:spChg chg="mod">
          <ac:chgData name="Fiona Barclay" userId="S::fb10@stir.ac.uk::1a9de9fe-3dd9-46c7-90de-ddfb8131350a" providerId="AD" clId="Web-{7138702D-77D3-DCB1-2FDA-3CCFCA58F180}" dt="2023-04-06T22:00:02.838" v="11" actId="20577"/>
          <ac:spMkLst>
            <pc:docMk/>
            <pc:sldMk cId="2599997871" sldId="291"/>
            <ac:spMk id="3" creationId="{6FCDCA76-572E-602B-3F9C-4221D2CD5869}"/>
          </ac:spMkLst>
        </pc:spChg>
      </pc:sldChg>
      <pc:sldChg chg="modSp">
        <pc:chgData name="Fiona Barclay" userId="S::fb10@stir.ac.uk::1a9de9fe-3dd9-46c7-90de-ddfb8131350a" providerId="AD" clId="Web-{7138702D-77D3-DCB1-2FDA-3CCFCA58F180}" dt="2023-04-06T21:58:31.050" v="9" actId="20577"/>
        <pc:sldMkLst>
          <pc:docMk/>
          <pc:sldMk cId="4107889610" sldId="296"/>
        </pc:sldMkLst>
        <pc:spChg chg="mod">
          <ac:chgData name="Fiona Barclay" userId="S::fb10@stir.ac.uk::1a9de9fe-3dd9-46c7-90de-ddfb8131350a" providerId="AD" clId="Web-{7138702D-77D3-DCB1-2FDA-3CCFCA58F180}" dt="2023-04-06T21:58:31.050" v="9" actId="20577"/>
          <ac:spMkLst>
            <pc:docMk/>
            <pc:sldMk cId="4107889610" sldId="296"/>
            <ac:spMk id="3" creationId="{6FCDCA76-572E-602B-3F9C-4221D2CD5869}"/>
          </ac:spMkLst>
        </pc:spChg>
      </pc:sldChg>
    </pc:docChg>
  </pc:docChgLst>
  <pc:docChgLst>
    <pc:chgData name="Ashley Harris" userId="S::ah116@stir.ac.uk::36c21015-4e64-4733-b3fb-96f4151e30d0" providerId="AD" clId="Web-{70DF37F5-605F-DB86-80C4-E38DD3824339}"/>
    <pc:docChg chg="addSld">
      <pc:chgData name="Ashley Harris" userId="S::ah116@stir.ac.uk::36c21015-4e64-4733-b3fb-96f4151e30d0" providerId="AD" clId="Web-{70DF37F5-605F-DB86-80C4-E38DD3824339}" dt="2022-11-09T17:35:04.880" v="0"/>
      <pc:docMkLst>
        <pc:docMk/>
      </pc:docMkLst>
      <pc:sldChg chg="add">
        <pc:chgData name="Ashley Harris" userId="S::ah116@stir.ac.uk::36c21015-4e64-4733-b3fb-96f4151e30d0" providerId="AD" clId="Web-{70DF37F5-605F-DB86-80C4-E38DD3824339}" dt="2022-11-09T17:35:04.880" v="0"/>
        <pc:sldMkLst>
          <pc:docMk/>
          <pc:sldMk cId="3239803178" sldId="2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May 30,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436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May 30,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8004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May 30,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9472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May 30,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148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May 30,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880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May 30,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2963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May 30,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0760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May 30,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1493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May 30,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4245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May 30,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4021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May 30,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2485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Tuesday, May 30,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4949782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ieds-noirs.stir.ac.uk/wp-content/uploads/2023/05/LPT_avignon2018.mp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descr="page1image2536003088">
            <a:extLst>
              <a:ext uri="{FF2B5EF4-FFF2-40B4-BE49-F238E27FC236}">
                <a16:creationId xmlns:a16="http://schemas.microsoft.com/office/drawing/2014/main" id="{3C910504-40A6-6E0E-7558-EDACB31A51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1" name="Rectangle 106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2737E-3663-9588-26F4-CBCF180F6314}"/>
              </a:ext>
            </a:extLst>
          </p:cNvPr>
          <p:cNvSpPr>
            <a:spLocks noGrp="1"/>
          </p:cNvSpPr>
          <p:nvPr>
            <p:ph type="ctrTitle"/>
          </p:nvPr>
        </p:nvSpPr>
        <p:spPr>
          <a:xfrm>
            <a:off x="751114" y="620486"/>
            <a:ext cx="5344886" cy="3481957"/>
          </a:xfrm>
        </p:spPr>
        <p:txBody>
          <a:bodyPr anchor="b">
            <a:normAutofit/>
          </a:bodyPr>
          <a:lstStyle/>
          <a:p>
            <a:pPr algn="l"/>
            <a:r>
              <a:rPr lang="en-US" dirty="0">
                <a:solidFill>
                  <a:schemeClr val="bg1"/>
                </a:solidFill>
                <a:latin typeface="Calibri" panose="020F0502020204030204" pitchFamily="34" charset="0"/>
                <a:cs typeface="Calibri" panose="020F0502020204030204" pitchFamily="34" charset="0"/>
              </a:rPr>
              <a:t>Remembering Empire</a:t>
            </a:r>
            <a:br>
              <a:rPr lang="en-US" dirty="0">
                <a:solidFill>
                  <a:schemeClr val="bg1"/>
                </a:solidFill>
                <a:latin typeface="Calibri" panose="020F0502020204030204" pitchFamily="34" charset="0"/>
                <a:cs typeface="Calibri" panose="020F0502020204030204" pitchFamily="34" charset="0"/>
              </a:rPr>
            </a:br>
            <a:r>
              <a:rPr lang="en-US" i="1" dirty="0">
                <a:solidFill>
                  <a:schemeClr val="bg1"/>
                </a:solidFill>
                <a:latin typeface="Calibri" panose="020F0502020204030204" pitchFamily="34" charset="0"/>
                <a:cs typeface="Calibri" panose="020F0502020204030204" pitchFamily="34" charset="0"/>
              </a:rPr>
              <a:t>Les </a:t>
            </a:r>
            <a:r>
              <a:rPr lang="en-US" i="1" dirty="0" err="1">
                <a:solidFill>
                  <a:schemeClr val="bg1"/>
                </a:solidFill>
                <a:latin typeface="Calibri" panose="020F0502020204030204" pitchFamily="34" charset="0"/>
                <a:cs typeface="Calibri" panose="020F0502020204030204" pitchFamily="34" charset="0"/>
              </a:rPr>
              <a:t>Pieds</a:t>
            </a:r>
            <a:r>
              <a:rPr lang="en-US" i="1" dirty="0">
                <a:solidFill>
                  <a:schemeClr val="bg1"/>
                </a:solidFill>
                <a:latin typeface="Calibri" panose="020F0502020204030204" pitchFamily="34" charset="0"/>
                <a:cs typeface="Calibri" panose="020F0502020204030204" pitchFamily="34" charset="0"/>
              </a:rPr>
              <a:t> </a:t>
            </a:r>
            <a:r>
              <a:rPr lang="en-US" i="1" dirty="0" err="1">
                <a:solidFill>
                  <a:schemeClr val="bg1"/>
                </a:solidFill>
                <a:latin typeface="Calibri" panose="020F0502020204030204" pitchFamily="34" charset="0"/>
                <a:cs typeface="Calibri" panose="020F0502020204030204" pitchFamily="34" charset="0"/>
              </a:rPr>
              <a:t>tanqués</a:t>
            </a:r>
            <a:endParaRPr lang="en-US" i="1" dirty="0">
              <a:solidFill>
                <a:schemeClr val="bg1"/>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C49A7CA-EF4E-5C73-EBC6-047EF25976FA}"/>
              </a:ext>
            </a:extLst>
          </p:cNvPr>
          <p:cNvSpPr>
            <a:spLocks noGrp="1"/>
          </p:cNvSpPr>
          <p:nvPr>
            <p:ph type="subTitle" idx="1"/>
          </p:nvPr>
        </p:nvSpPr>
        <p:spPr>
          <a:xfrm>
            <a:off x="751114" y="4349755"/>
            <a:ext cx="4781006" cy="1136468"/>
          </a:xfrm>
        </p:spPr>
        <p:txBody>
          <a:bodyPr vert="horz" lIns="0" tIns="0" rIns="0" bIns="0" rtlCol="0" anchor="t">
            <a:normAutofit/>
          </a:bodyPr>
          <a:lstStyle/>
          <a:p>
            <a:pPr algn="l">
              <a:spcAft>
                <a:spcPts val="600"/>
              </a:spcAft>
            </a:pPr>
            <a:r>
              <a:rPr lang="en-US" sz="2800" dirty="0">
                <a:solidFill>
                  <a:schemeClr val="bg1"/>
                </a:solidFill>
                <a:latin typeface="Calibri"/>
                <a:cs typeface="Calibri"/>
              </a:rPr>
              <a:t>Session 9</a:t>
            </a:r>
          </a:p>
        </p:txBody>
      </p:sp>
      <p:sp>
        <p:nvSpPr>
          <p:cNvPr id="1065" name="Rectangle 106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31EF47-A2FB-20CB-D19D-32771E656950}"/>
              </a:ext>
            </a:extLst>
          </p:cNvPr>
          <p:cNvSpPr>
            <a:spLocks noChangeArrowheads="1"/>
          </p:cNvSpPr>
          <p:nvPr/>
        </p:nvSpPr>
        <p:spPr bwMode="auto">
          <a:xfrm>
            <a:off x="6389517" y="-26126"/>
            <a:ext cx="301095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51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88614"/>
            <a:ext cx="10737429" cy="1011137"/>
          </a:xfrm>
        </p:spPr>
        <p:txBody>
          <a:bodyPr/>
          <a:lstStyle/>
          <a:p>
            <a:r>
              <a:rPr lang="en-US" dirty="0">
                <a:solidFill>
                  <a:schemeClr val="accent6"/>
                </a:solidFill>
                <a:latin typeface="Calibri"/>
                <a:cs typeface="Calibri"/>
              </a:rPr>
              <a:t>forgiveness </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397215"/>
            <a:ext cx="10875320" cy="4968818"/>
          </a:xfrm>
        </p:spPr>
        <p:txBody>
          <a:bodyPr vert="horz" lIns="0" tIns="0" rIns="0" bIns="0" rtlCol="0" anchor="t">
            <a:normAutofit lnSpcReduction="10000"/>
          </a:bodyPr>
          <a:lstStyle/>
          <a:p>
            <a:pPr marL="0" indent="0">
              <a:buNone/>
            </a:pPr>
            <a:r>
              <a:rPr lang="en-US" b="1" i="1" dirty="0">
                <a:latin typeface="Calibri" panose="020F0502020204030204" pitchFamily="34" charset="0"/>
                <a:cs typeface="Calibri" panose="020F0502020204030204" pitchFamily="34" charset="0"/>
              </a:rPr>
              <a:t>Monsieur Blanc </a:t>
            </a:r>
            <a:r>
              <a:rPr lang="en-US" i="1" dirty="0">
                <a:latin typeface="Calibri" panose="020F0502020204030204" pitchFamily="34" charset="0"/>
                <a:cs typeface="Calibri" panose="020F0502020204030204" pitchFamily="34" charset="0"/>
              </a:rPr>
              <a:t>– Si </a:t>
            </a:r>
            <a:r>
              <a:rPr lang="en-US" i="1" dirty="0" err="1">
                <a:latin typeface="Calibri" panose="020F0502020204030204" pitchFamily="34" charset="0"/>
                <a:cs typeface="Calibri" panose="020F0502020204030204" pitchFamily="34" charset="0"/>
              </a:rPr>
              <a:t>ça</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peut</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avoir</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une</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valeur</a:t>
            </a:r>
            <a:r>
              <a:rPr lang="en-US" i="1" dirty="0">
                <a:latin typeface="Calibri" panose="020F0502020204030204" pitchFamily="34" charset="0"/>
                <a:cs typeface="Calibri" panose="020F0502020204030204" pitchFamily="34" charset="0"/>
              </a:rPr>
              <a:t> pour </a:t>
            </a:r>
            <a:r>
              <a:rPr lang="en-US" i="1" dirty="0" err="1">
                <a:latin typeface="Calibri" panose="020F0502020204030204" pitchFamily="34" charset="0"/>
                <a:cs typeface="Calibri" panose="020F0502020204030204" pitchFamily="34" charset="0"/>
              </a:rPr>
              <a:t>vous</a:t>
            </a:r>
            <a:r>
              <a:rPr lang="en-US" i="1" dirty="0">
                <a:latin typeface="Calibri" panose="020F0502020204030204" pitchFamily="34" charset="0"/>
                <a:cs typeface="Calibri" panose="020F0502020204030204" pitchFamily="34" charset="0"/>
              </a:rPr>
              <a:t>, Yaya, au nom de la </a:t>
            </a:r>
            <a:r>
              <a:rPr lang="en-US" i="1" dirty="0" err="1">
                <a:latin typeface="Calibri" panose="020F0502020204030204" pitchFamily="34" charset="0"/>
                <a:cs typeface="Calibri" panose="020F0502020204030204" pitchFamily="34" charset="0"/>
              </a:rPr>
              <a:t>mémoire</a:t>
            </a:r>
            <a:r>
              <a:rPr lang="en-US" i="1" dirty="0">
                <a:latin typeface="Calibri" panose="020F0502020204030204" pitchFamily="34" charset="0"/>
                <a:cs typeface="Calibri" panose="020F0502020204030204" pitchFamily="34" charset="0"/>
              </a:rPr>
              <a:t> de </a:t>
            </a:r>
            <a:r>
              <a:rPr lang="en-US" i="1" dirty="0" err="1">
                <a:latin typeface="Calibri" panose="020F0502020204030204" pitchFamily="34" charset="0"/>
                <a:cs typeface="Calibri" panose="020F0502020204030204" pitchFamily="34" charset="0"/>
              </a:rPr>
              <a:t>mon</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père</a:t>
            </a:r>
            <a:r>
              <a:rPr lang="en-US" i="1" dirty="0">
                <a:latin typeface="Calibri" panose="020F0502020204030204" pitchFamily="34" charset="0"/>
                <a:cs typeface="Calibri" panose="020F0502020204030204" pitchFamily="34" charset="0"/>
              </a:rPr>
              <a:t>, pour </a:t>
            </a:r>
            <a:r>
              <a:rPr lang="en-US" i="1" dirty="0" err="1">
                <a:latin typeface="Calibri" panose="020F0502020204030204" pitchFamily="34" charset="0"/>
                <a:cs typeface="Calibri" panose="020F0502020204030204" pitchFamily="34" charset="0"/>
              </a:rPr>
              <a:t>votre</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oncle</a:t>
            </a:r>
            <a:r>
              <a:rPr lang="en-US" i="1" dirty="0">
                <a:latin typeface="Calibri" panose="020F0502020204030204" pitchFamily="34" charset="0"/>
                <a:cs typeface="Calibri" panose="020F0502020204030204" pitchFamily="34" charset="0"/>
              </a:rPr>
              <a:t>, pour </a:t>
            </a:r>
            <a:r>
              <a:rPr lang="en-US" i="1" dirty="0" err="1">
                <a:latin typeface="Calibri" panose="020F0502020204030204" pitchFamily="34" charset="0"/>
                <a:cs typeface="Calibri" panose="020F0502020204030204" pitchFamily="34" charset="0"/>
              </a:rPr>
              <a:t>votre</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père</a:t>
            </a:r>
            <a:r>
              <a:rPr lang="en-US" i="1" dirty="0">
                <a:latin typeface="Calibri" panose="020F0502020204030204" pitchFamily="34" charset="0"/>
                <a:cs typeface="Calibri" panose="020F0502020204030204" pitchFamily="34" charset="0"/>
              </a:rPr>
              <a:t> (il </a:t>
            </a:r>
            <a:r>
              <a:rPr lang="en-US" i="1" dirty="0" err="1">
                <a:latin typeface="Calibri" panose="020F0502020204030204" pitchFamily="34" charset="0"/>
                <a:cs typeface="Calibri" panose="020F0502020204030204" pitchFamily="34" charset="0"/>
              </a:rPr>
              <a:t>enlève</a:t>
            </a:r>
            <a:r>
              <a:rPr lang="en-US" i="1" dirty="0">
                <a:latin typeface="Calibri" panose="020F0502020204030204" pitchFamily="34" charset="0"/>
                <a:cs typeface="Calibri" panose="020F0502020204030204" pitchFamily="34" charset="0"/>
              </a:rPr>
              <a:t> son chapeau et </a:t>
            </a:r>
            <a:r>
              <a:rPr lang="en-US" i="1" dirty="0" err="1">
                <a:latin typeface="Calibri" panose="020F0502020204030204" pitchFamily="34" charset="0"/>
                <a:cs typeface="Calibri" panose="020F0502020204030204" pitchFamily="34" charset="0"/>
              </a:rPr>
              <a:t>lui</a:t>
            </a:r>
            <a:r>
              <a:rPr lang="en-US" i="1" dirty="0">
                <a:latin typeface="Calibri" panose="020F0502020204030204" pitchFamily="34" charset="0"/>
                <a:cs typeface="Calibri" panose="020F0502020204030204" pitchFamily="34" charset="0"/>
              </a:rPr>
              <a:t> tend la main) : je </a:t>
            </a:r>
            <a:r>
              <a:rPr lang="en-US" i="1" dirty="0" err="1">
                <a:latin typeface="Calibri" panose="020F0502020204030204" pitchFamily="34" charset="0"/>
                <a:cs typeface="Calibri" panose="020F0502020204030204" pitchFamily="34" charset="0"/>
              </a:rPr>
              <a:t>vous</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demande</a:t>
            </a:r>
            <a:r>
              <a:rPr lang="en-US" i="1" dirty="0">
                <a:latin typeface="Calibri" panose="020F0502020204030204" pitchFamily="34" charset="0"/>
                <a:cs typeface="Calibri" panose="020F0502020204030204" pitchFamily="34" charset="0"/>
              </a:rPr>
              <a:t> pardon.</a:t>
            </a:r>
            <a:endParaRPr lang="en-US" dirty="0">
              <a:latin typeface="Calibri" panose="020F0502020204030204" pitchFamily="34" charset="0"/>
              <a:cs typeface="Calibri" panose="020F0502020204030204" pitchFamily="34" charset="0"/>
            </a:endParaRPr>
          </a:p>
          <a:p>
            <a:pPr marL="0" indent="0">
              <a:buNone/>
            </a:pPr>
            <a:r>
              <a:rPr lang="en-US" b="1" i="1" dirty="0">
                <a:latin typeface="Calibri"/>
                <a:cs typeface="Calibri"/>
              </a:rPr>
              <a:t>Un temps.</a:t>
            </a:r>
            <a:br>
              <a:rPr lang="en-US" i="1" dirty="0">
                <a:latin typeface="Calibri" panose="020F0502020204030204" pitchFamily="34" charset="0"/>
                <a:cs typeface="Calibri" panose="020F0502020204030204" pitchFamily="34" charset="0"/>
              </a:rPr>
            </a:br>
            <a:r>
              <a:rPr lang="en-US" b="1" i="1" dirty="0">
                <a:latin typeface="Calibri"/>
                <a:cs typeface="Calibri"/>
              </a:rPr>
              <a:t>Yaya</a:t>
            </a:r>
            <a:r>
              <a:rPr lang="en-US" i="1" dirty="0">
                <a:latin typeface="Calibri"/>
                <a:cs typeface="Calibri"/>
              </a:rPr>
              <a:t> (il </a:t>
            </a:r>
            <a:r>
              <a:rPr lang="en-US" i="1" dirty="0" err="1">
                <a:latin typeface="Calibri"/>
                <a:cs typeface="Calibri"/>
              </a:rPr>
              <a:t>s’avance</a:t>
            </a:r>
            <a:r>
              <a:rPr lang="en-US" i="1" dirty="0">
                <a:latin typeface="Calibri"/>
                <a:cs typeface="Calibri"/>
              </a:rPr>
              <a:t> et </a:t>
            </a:r>
            <a:r>
              <a:rPr lang="en-US" i="1" dirty="0" err="1">
                <a:latin typeface="Calibri"/>
                <a:cs typeface="Calibri"/>
              </a:rPr>
              <a:t>lui</a:t>
            </a:r>
            <a:r>
              <a:rPr lang="en-US" i="1" dirty="0">
                <a:latin typeface="Calibri"/>
                <a:cs typeface="Calibri"/>
              </a:rPr>
              <a:t> </a:t>
            </a:r>
            <a:r>
              <a:rPr lang="en-US" i="1" dirty="0" err="1">
                <a:latin typeface="Calibri"/>
                <a:cs typeface="Calibri"/>
              </a:rPr>
              <a:t>serre</a:t>
            </a:r>
            <a:r>
              <a:rPr lang="en-US" i="1" dirty="0">
                <a:latin typeface="Calibri"/>
                <a:cs typeface="Calibri"/>
              </a:rPr>
              <a:t> la main) – Merci Monsieur Blanc, </a:t>
            </a:r>
            <a:r>
              <a:rPr lang="en-US" i="1" dirty="0" err="1">
                <a:latin typeface="Calibri"/>
                <a:cs typeface="Calibri"/>
              </a:rPr>
              <a:t>mais</a:t>
            </a:r>
            <a:r>
              <a:rPr lang="en-US" i="1" dirty="0">
                <a:latin typeface="Calibri"/>
                <a:cs typeface="Calibri"/>
              </a:rPr>
              <a:t> laissez-le </a:t>
            </a:r>
            <a:r>
              <a:rPr lang="en-US" i="1" dirty="0" err="1">
                <a:latin typeface="Calibri"/>
                <a:cs typeface="Calibri"/>
              </a:rPr>
              <a:t>tranquille</a:t>
            </a:r>
            <a:r>
              <a:rPr lang="en-US" i="1" dirty="0">
                <a:latin typeface="Calibri"/>
                <a:cs typeface="Calibri"/>
              </a:rPr>
              <a:t>, </a:t>
            </a:r>
            <a:r>
              <a:rPr lang="en-US" i="1" dirty="0" err="1">
                <a:latin typeface="Calibri"/>
                <a:cs typeface="Calibri"/>
              </a:rPr>
              <a:t>votre</a:t>
            </a:r>
            <a:r>
              <a:rPr lang="en-US" i="1" dirty="0">
                <a:latin typeface="Calibri"/>
                <a:cs typeface="Calibri"/>
              </a:rPr>
              <a:t> </a:t>
            </a:r>
            <a:r>
              <a:rPr lang="en-US" i="1" dirty="0" err="1">
                <a:latin typeface="Calibri"/>
                <a:cs typeface="Calibri"/>
              </a:rPr>
              <a:t>père</a:t>
            </a:r>
            <a:r>
              <a:rPr lang="en-US" i="1" dirty="0">
                <a:latin typeface="Calibri"/>
                <a:cs typeface="Calibri"/>
              </a:rPr>
              <a:t>, il a </a:t>
            </a:r>
            <a:r>
              <a:rPr lang="en-US" i="1" dirty="0" err="1">
                <a:latin typeface="Calibri"/>
                <a:cs typeface="Calibri"/>
              </a:rPr>
              <a:t>assez</a:t>
            </a:r>
            <a:r>
              <a:rPr lang="en-US" i="1" dirty="0">
                <a:latin typeface="Calibri"/>
                <a:cs typeface="Calibri"/>
              </a:rPr>
              <a:t> </a:t>
            </a:r>
            <a:r>
              <a:rPr lang="en-US" i="1" dirty="0" err="1">
                <a:latin typeface="Calibri"/>
                <a:cs typeface="Calibri"/>
              </a:rPr>
              <a:t>donné</a:t>
            </a:r>
            <a:r>
              <a:rPr lang="en-US" i="1" dirty="0">
                <a:latin typeface="Calibri"/>
                <a:cs typeface="Calibri"/>
              </a:rPr>
              <a:t> </a:t>
            </a:r>
            <a:r>
              <a:rPr lang="en-US" i="1" dirty="0" err="1">
                <a:latin typeface="Calibri"/>
                <a:cs typeface="Calibri"/>
              </a:rPr>
              <a:t>va.</a:t>
            </a:r>
            <a:endParaRPr lang="en-US" i="1" dirty="0">
              <a:latin typeface="Calibri"/>
              <a:cs typeface="Calibri"/>
            </a:endParaRPr>
          </a:p>
          <a:p>
            <a:pPr marL="457200" indent="-457200">
              <a:buFont typeface="+mj-lt"/>
              <a:buAutoNum type="arabicPeriod"/>
            </a:pPr>
            <a:r>
              <a:rPr lang="en-US" b="1" dirty="0">
                <a:solidFill>
                  <a:schemeClr val="accent6"/>
                </a:solidFill>
                <a:latin typeface="Calibri"/>
                <a:cs typeface="Calibri"/>
              </a:rPr>
              <a:t>Reminder: Why is M. Blanc in particular asking for forgiveness from Yaya?</a:t>
            </a:r>
          </a:p>
          <a:p>
            <a:pPr marL="457200" indent="-457200">
              <a:buFont typeface="+mj-lt"/>
              <a:buAutoNum type="arabicPeriod"/>
            </a:pPr>
            <a:r>
              <a:rPr lang="en-US" b="1" dirty="0">
                <a:solidFill>
                  <a:schemeClr val="accent6"/>
                </a:solidFill>
                <a:latin typeface="Calibri"/>
                <a:cs typeface="Calibri"/>
              </a:rPr>
              <a:t>In your opinion, are national apologies important? Is it meaningful for a head of state to </a:t>
            </a:r>
            <a:r>
              <a:rPr lang="en-US" b="1" dirty="0" err="1">
                <a:solidFill>
                  <a:schemeClr val="accent6"/>
                </a:solidFill>
                <a:latin typeface="Calibri"/>
                <a:cs typeface="Calibri"/>
              </a:rPr>
              <a:t>apologise</a:t>
            </a:r>
            <a:r>
              <a:rPr lang="en-US" b="1" dirty="0">
                <a:solidFill>
                  <a:schemeClr val="accent6"/>
                </a:solidFill>
                <a:latin typeface="Calibri"/>
                <a:cs typeface="Calibri"/>
              </a:rPr>
              <a:t> for the crimes of our ancestors? What about M. Blanc's actions – is it more meaningful for him to </a:t>
            </a:r>
            <a:r>
              <a:rPr lang="en-US" b="1" dirty="0" err="1">
                <a:solidFill>
                  <a:schemeClr val="accent6"/>
                </a:solidFill>
                <a:latin typeface="Calibri"/>
                <a:cs typeface="Calibri"/>
              </a:rPr>
              <a:t>apologise</a:t>
            </a:r>
            <a:r>
              <a:rPr lang="en-US" b="1" dirty="0">
                <a:solidFill>
                  <a:schemeClr val="accent6"/>
                </a:solidFill>
                <a:latin typeface="Calibri"/>
                <a:cs typeface="Calibri"/>
              </a:rPr>
              <a:t> on behalf of his father? What does it achieve here?</a:t>
            </a:r>
          </a:p>
        </p:txBody>
      </p:sp>
      <p:pic>
        <p:nvPicPr>
          <p:cNvPr id="6" name="Audio Recording 20 Mar 2023 at 13:35:00">
            <a:hlinkClick r:id="" action="ppaction://media"/>
            <a:extLst>
              <a:ext uri="{FF2B5EF4-FFF2-40B4-BE49-F238E27FC236}">
                <a16:creationId xmlns:a16="http://schemas.microsoft.com/office/drawing/2014/main" id="{D56D14BE-0B8A-ED0B-EA1C-FA0F35240E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93937" y="577692"/>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586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653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62615" y="337255"/>
            <a:ext cx="10737429" cy="803189"/>
          </a:xfrm>
        </p:spPr>
        <p:txBody>
          <a:bodyPr vert="horz" lIns="0" tIns="0" rIns="0" bIns="0" rtlCol="0" anchor="b">
            <a:noAutofit/>
          </a:bodyPr>
          <a:lstStyle/>
          <a:p>
            <a:r>
              <a:rPr lang="en-US" sz="3200" dirty="0">
                <a:solidFill>
                  <a:schemeClr val="accent6"/>
                </a:solidFill>
                <a:latin typeface="Calibri"/>
                <a:cs typeface="Calibri"/>
              </a:rPr>
              <a:t> </a:t>
            </a:r>
            <a:br>
              <a:rPr lang="en-US" sz="3200" dirty="0">
                <a:solidFill>
                  <a:schemeClr val="accent6"/>
                </a:solidFill>
                <a:latin typeface="Calibri"/>
                <a:cs typeface="Calibri"/>
              </a:rPr>
            </a:br>
            <a:r>
              <a:rPr lang="en-US" sz="3200" dirty="0">
                <a:solidFill>
                  <a:schemeClr val="accent6"/>
                </a:solidFill>
                <a:latin typeface="Calibri"/>
                <a:cs typeface="Calibri"/>
              </a:rPr>
              <a:t>questioning Identity</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44929" y="1594022"/>
            <a:ext cx="10972800" cy="4189008"/>
          </a:xfrm>
        </p:spPr>
        <p:txBody>
          <a:bodyPr vert="horz" lIns="0" tIns="0" rIns="0" bIns="0" rtlCol="0" anchor="t">
            <a:noAutofit/>
          </a:bodyPr>
          <a:lstStyle/>
          <a:p>
            <a:pPr marL="0" indent="0">
              <a:lnSpc>
                <a:spcPct val="100000"/>
              </a:lnSpc>
              <a:buNone/>
            </a:pPr>
            <a:r>
              <a:rPr lang="en-GB" sz="2200" b="1" dirty="0">
                <a:latin typeface="Calibri"/>
                <a:ea typeface="Calibri" panose="020F0502020204030204" pitchFamily="34" charset="0"/>
                <a:cs typeface="Times New Roman"/>
              </a:rPr>
              <a:t>Read in groups</a:t>
            </a:r>
            <a:r>
              <a:rPr lang="en-GB" sz="2200" dirty="0">
                <a:effectLst/>
                <a:latin typeface="Calibri"/>
                <a:ea typeface="Calibri" panose="020F0502020204030204" pitchFamily="34" charset="0"/>
                <a:cs typeface="Times New Roman"/>
              </a:rPr>
              <a:t>: </a:t>
            </a:r>
          </a:p>
          <a:p>
            <a:pPr marL="0" indent="0">
              <a:lnSpc>
                <a:spcPct val="100000"/>
              </a:lnSpc>
              <a:buNone/>
            </a:pPr>
            <a:r>
              <a:rPr lang="en-GB" sz="2200" b="1" dirty="0">
                <a:latin typeface="Calibri"/>
                <a:ea typeface="Calibri" panose="020F0502020204030204" pitchFamily="34" charset="0"/>
                <a:cs typeface="Times New Roman"/>
              </a:rPr>
              <a:t>Group 1:</a:t>
            </a:r>
            <a:r>
              <a:rPr lang="en-GB" sz="2200" dirty="0">
                <a:latin typeface="Calibri"/>
                <a:ea typeface="Calibri" panose="020F0502020204030204" pitchFamily="34" charset="0"/>
                <a:cs typeface="Times New Roman"/>
              </a:rPr>
              <a:t> page 20 from '</a:t>
            </a:r>
            <a:r>
              <a:rPr lang="en-GB" sz="2200" i="1" dirty="0" err="1">
                <a:latin typeface="Calibri"/>
                <a:ea typeface="Calibri" panose="020F0502020204030204" pitchFamily="34" charset="0"/>
                <a:cs typeface="Times New Roman"/>
              </a:rPr>
              <a:t>Alors</a:t>
            </a:r>
            <a:r>
              <a:rPr lang="en-GB" sz="2200" i="1" dirty="0">
                <a:latin typeface="Calibri"/>
                <a:ea typeface="Calibri" panose="020F0502020204030204" pitchFamily="34" charset="0"/>
                <a:cs typeface="Times New Roman"/>
              </a:rPr>
              <a:t>, </a:t>
            </a:r>
            <a:r>
              <a:rPr lang="en-GB" sz="2200" i="1" dirty="0" err="1">
                <a:latin typeface="Calibri"/>
                <a:ea typeface="Calibri" panose="020F0502020204030204" pitchFamily="34" charset="0"/>
                <a:cs typeface="Times New Roman"/>
              </a:rPr>
              <a:t>pourquoi</a:t>
            </a:r>
            <a:r>
              <a:rPr lang="en-GB" sz="2200" i="1" dirty="0">
                <a:latin typeface="Calibri"/>
                <a:ea typeface="Calibri" panose="020F0502020204030204" pitchFamily="34" charset="0"/>
                <a:cs typeface="Times New Roman"/>
              </a:rPr>
              <a:t> </a:t>
            </a:r>
            <a:r>
              <a:rPr lang="en-GB" sz="2200" i="1" dirty="0" err="1">
                <a:latin typeface="Calibri"/>
                <a:ea typeface="Calibri" panose="020F0502020204030204" pitchFamily="34" charset="0"/>
                <a:cs typeface="Times New Roman"/>
              </a:rPr>
              <a:t>tu</a:t>
            </a:r>
            <a:r>
              <a:rPr lang="en-GB" sz="2200" i="1" dirty="0">
                <a:latin typeface="Calibri"/>
                <a:ea typeface="Calibri" panose="020F0502020204030204" pitchFamily="34" charset="0"/>
                <a:cs typeface="Times New Roman"/>
              </a:rPr>
              <a:t> nous bassines</a:t>
            </a:r>
            <a:r>
              <a:rPr lang="en-GB" sz="2200" dirty="0">
                <a:latin typeface="Calibri"/>
                <a:ea typeface="Calibri" panose="020F0502020204030204" pitchFamily="34" charset="0"/>
                <a:cs typeface="Times New Roman"/>
              </a:rPr>
              <a:t>...’  to ‘</a:t>
            </a:r>
            <a:r>
              <a:rPr lang="en-GB" sz="2200" i="1" dirty="0" err="1">
                <a:latin typeface="Calibri"/>
                <a:ea typeface="Calibri" panose="020F0502020204030204" pitchFamily="34" charset="0"/>
                <a:cs typeface="Times New Roman"/>
              </a:rPr>
              <a:t>j’aurais</a:t>
            </a:r>
            <a:r>
              <a:rPr lang="en-GB" sz="2200" i="1" dirty="0">
                <a:latin typeface="Calibri"/>
                <a:ea typeface="Calibri" panose="020F0502020204030204" pitchFamily="34" charset="0"/>
                <a:cs typeface="Times New Roman"/>
              </a:rPr>
              <a:t> </a:t>
            </a:r>
            <a:r>
              <a:rPr lang="en-GB" sz="2200" i="1" dirty="0" err="1">
                <a:latin typeface="Calibri"/>
                <a:ea typeface="Calibri" panose="020F0502020204030204" pitchFamily="34" charset="0"/>
                <a:cs typeface="Times New Roman"/>
              </a:rPr>
              <a:t>l’air</a:t>
            </a:r>
            <a:r>
              <a:rPr lang="en-GB" sz="2200" i="1" dirty="0">
                <a:latin typeface="Calibri"/>
                <a:ea typeface="Calibri" panose="020F0502020204030204" pitchFamily="34" charset="0"/>
                <a:cs typeface="Times New Roman"/>
              </a:rPr>
              <a:t> fin </a:t>
            </a:r>
            <a:r>
              <a:rPr lang="en-GB" sz="2200" i="1" dirty="0" err="1">
                <a:latin typeface="Calibri"/>
                <a:ea typeface="Calibri" panose="020F0502020204030204" pitchFamily="34" charset="0"/>
                <a:cs typeface="Times New Roman"/>
              </a:rPr>
              <a:t>moi</a:t>
            </a:r>
            <a:r>
              <a:rPr lang="en-GB" sz="2200" i="1" dirty="0">
                <a:latin typeface="Calibri"/>
                <a:ea typeface="Calibri" panose="020F0502020204030204" pitchFamily="34" charset="0"/>
                <a:cs typeface="Times New Roman"/>
              </a:rPr>
              <a:t> </a:t>
            </a:r>
            <a:r>
              <a:rPr lang="en-GB" sz="2200" i="1" dirty="0" err="1">
                <a:latin typeface="Calibri"/>
                <a:ea typeface="Calibri" panose="020F0502020204030204" pitchFamily="34" charset="0"/>
                <a:cs typeface="Times New Roman"/>
              </a:rPr>
              <a:t>aussi</a:t>
            </a:r>
            <a:r>
              <a:rPr lang="en-GB" sz="2200" i="1" dirty="0">
                <a:latin typeface="Calibri"/>
                <a:ea typeface="Calibri" panose="020F0502020204030204" pitchFamily="34" charset="0"/>
                <a:cs typeface="Times New Roman"/>
              </a:rPr>
              <a:t> </a:t>
            </a:r>
            <a:r>
              <a:rPr lang="en-GB" sz="2200" i="1" dirty="0" err="1">
                <a:latin typeface="Calibri"/>
                <a:ea typeface="Calibri" panose="020F0502020204030204" pitchFamily="34" charset="0"/>
                <a:cs typeface="Times New Roman"/>
              </a:rPr>
              <a:t>en</a:t>
            </a:r>
            <a:r>
              <a:rPr lang="en-GB" sz="2200" i="1" dirty="0">
                <a:latin typeface="Calibri"/>
                <a:ea typeface="Calibri" panose="020F0502020204030204" pitchFamily="34" charset="0"/>
                <a:cs typeface="Times New Roman"/>
              </a:rPr>
              <a:t> </a:t>
            </a:r>
            <a:r>
              <a:rPr lang="en-GB" sz="2200" i="1" dirty="0" err="1">
                <a:latin typeface="Calibri"/>
                <a:ea typeface="Calibri" panose="020F0502020204030204" pitchFamily="34" charset="0"/>
                <a:cs typeface="Times New Roman"/>
              </a:rPr>
              <a:t>Algérie</a:t>
            </a:r>
            <a:r>
              <a:rPr lang="en-GB" sz="2200" i="1" dirty="0">
                <a:latin typeface="Calibri"/>
                <a:ea typeface="Calibri" panose="020F0502020204030204" pitchFamily="34" charset="0"/>
                <a:cs typeface="Times New Roman"/>
              </a:rPr>
              <a:t>...</a:t>
            </a:r>
            <a:r>
              <a:rPr lang="en-GB" sz="2200" dirty="0">
                <a:latin typeface="Calibri"/>
                <a:ea typeface="Calibri" panose="020F0502020204030204" pitchFamily="34" charset="0"/>
                <a:cs typeface="Times New Roman"/>
              </a:rPr>
              <a:t>’</a:t>
            </a:r>
          </a:p>
          <a:p>
            <a:pPr marL="0" indent="0">
              <a:lnSpc>
                <a:spcPct val="100000"/>
              </a:lnSpc>
              <a:buNone/>
            </a:pPr>
            <a:r>
              <a:rPr lang="en-GB" sz="22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What does this scene highlight about Yaya’s status in France compared to the others? Is that fair?</a:t>
            </a:r>
          </a:p>
          <a:p>
            <a:pPr marL="0" indent="0">
              <a:lnSpc>
                <a:spcPct val="100000"/>
              </a:lnSpc>
              <a:buNone/>
            </a:pPr>
            <a:endParaRPr lang="en-GB" sz="2200" dirty="0">
              <a:latin typeface="Calibri"/>
              <a:ea typeface="Calibri" panose="020F0502020204030204" pitchFamily="34" charset="0"/>
              <a:cs typeface="Times New Roman"/>
            </a:endParaRPr>
          </a:p>
          <a:p>
            <a:pPr marL="0" indent="0">
              <a:lnSpc>
                <a:spcPct val="100000"/>
              </a:lnSpc>
              <a:buNone/>
            </a:pPr>
            <a:r>
              <a:rPr lang="en-GB" sz="2200" b="1" dirty="0">
                <a:latin typeface="Calibri"/>
                <a:ea typeface="Calibri" panose="020F0502020204030204" pitchFamily="34" charset="0"/>
                <a:cs typeface="Times New Roman"/>
              </a:rPr>
              <a:t>Group 2: </a:t>
            </a:r>
            <a:r>
              <a:rPr lang="en-GB" sz="2200" dirty="0">
                <a:latin typeface="Calibri"/>
                <a:ea typeface="Calibri" panose="020F0502020204030204" pitchFamily="34" charset="0"/>
                <a:cs typeface="Times New Roman"/>
              </a:rPr>
              <a:t>page 21 from </a:t>
            </a:r>
            <a:r>
              <a:rPr lang="en-GB" sz="2200" i="1" dirty="0">
                <a:latin typeface="Calibri"/>
                <a:ea typeface="Calibri" panose="020F0502020204030204" pitchFamily="34" charset="0"/>
                <a:cs typeface="Times New Roman"/>
              </a:rPr>
              <a:t>‘</a:t>
            </a:r>
            <a:r>
              <a:rPr lang="en-GB" sz="2200" i="1" dirty="0" err="1">
                <a:latin typeface="Calibri"/>
                <a:ea typeface="Calibri" panose="020F0502020204030204" pitchFamily="34" charset="0"/>
                <a:cs typeface="Times New Roman"/>
              </a:rPr>
              <a:t>T’es</a:t>
            </a:r>
            <a:r>
              <a:rPr lang="en-GB" sz="2200" i="1" dirty="0">
                <a:latin typeface="Calibri"/>
                <a:ea typeface="Calibri" panose="020F0502020204030204" pitchFamily="34" charset="0"/>
                <a:cs typeface="Times New Roman"/>
              </a:rPr>
              <a:t> </a:t>
            </a:r>
            <a:r>
              <a:rPr lang="en-GB" sz="2200" i="1" dirty="0" err="1">
                <a:latin typeface="Calibri"/>
                <a:ea typeface="Calibri" panose="020F0502020204030204" pitchFamily="34" charset="0"/>
                <a:cs typeface="Times New Roman"/>
              </a:rPr>
              <a:t>Juif</a:t>
            </a:r>
            <a:r>
              <a:rPr lang="en-GB" sz="2200" i="1" dirty="0">
                <a:latin typeface="Calibri"/>
                <a:ea typeface="Calibri" panose="020F0502020204030204" pitchFamily="34" charset="0"/>
                <a:cs typeface="Times New Roman"/>
              </a:rPr>
              <a:t> </a:t>
            </a:r>
            <a:r>
              <a:rPr lang="en-GB" sz="2200" i="1" dirty="0" err="1">
                <a:latin typeface="Calibri"/>
                <a:ea typeface="Calibri" panose="020F0502020204030204" pitchFamily="34" charset="0"/>
                <a:cs typeface="Times New Roman"/>
              </a:rPr>
              <a:t>toi</a:t>
            </a:r>
            <a:r>
              <a:rPr lang="en-GB" sz="2200" i="1" dirty="0">
                <a:latin typeface="Calibri"/>
                <a:ea typeface="Calibri" panose="020F0502020204030204" pitchFamily="34" charset="0"/>
                <a:cs typeface="Times New Roman"/>
              </a:rPr>
              <a:t> ?’ </a:t>
            </a:r>
            <a:r>
              <a:rPr lang="en-GB" sz="2200" dirty="0">
                <a:latin typeface="Calibri"/>
                <a:ea typeface="Calibri" panose="020F0502020204030204" pitchFamily="34" charset="0"/>
                <a:cs typeface="Times New Roman"/>
              </a:rPr>
              <a:t>to '</a:t>
            </a:r>
            <a:r>
              <a:rPr lang="en-GB" sz="2200" i="1" dirty="0">
                <a:latin typeface="Calibri"/>
                <a:ea typeface="Calibri" panose="020F0502020204030204" pitchFamily="34" charset="0"/>
                <a:cs typeface="Times New Roman"/>
              </a:rPr>
              <a:t>il </a:t>
            </a:r>
            <a:r>
              <a:rPr lang="en-GB" sz="2200" i="1" dirty="0" err="1">
                <a:latin typeface="Calibri"/>
                <a:ea typeface="Calibri" panose="020F0502020204030204" pitchFamily="34" charset="0"/>
                <a:cs typeface="Times New Roman"/>
              </a:rPr>
              <a:t>devient</a:t>
            </a:r>
            <a:r>
              <a:rPr lang="en-GB" sz="2200" i="1" dirty="0">
                <a:latin typeface="Calibri"/>
                <a:ea typeface="Calibri" panose="020F0502020204030204" pitchFamily="34" charset="0"/>
                <a:cs typeface="Times New Roman"/>
              </a:rPr>
              <a:t> </a:t>
            </a:r>
            <a:r>
              <a:rPr lang="en-GB" sz="2200" i="1" dirty="0" err="1">
                <a:latin typeface="Calibri"/>
                <a:ea typeface="Calibri" panose="020F0502020204030204" pitchFamily="34" charset="0"/>
                <a:cs typeface="Times New Roman"/>
              </a:rPr>
              <a:t>une</a:t>
            </a:r>
            <a:r>
              <a:rPr lang="en-GB" sz="2200" i="1" dirty="0">
                <a:latin typeface="Calibri"/>
                <a:ea typeface="Calibri" panose="020F0502020204030204" pitchFamily="34" charset="0"/>
                <a:cs typeface="Times New Roman"/>
              </a:rPr>
              <a:t> </a:t>
            </a:r>
            <a:r>
              <a:rPr lang="en-GB" sz="2200" i="1" dirty="0" err="1">
                <a:latin typeface="Calibri"/>
                <a:ea typeface="Calibri" panose="020F0502020204030204" pitchFamily="34" charset="0"/>
                <a:cs typeface="Times New Roman"/>
              </a:rPr>
              <a:t>sorte</a:t>
            </a:r>
            <a:r>
              <a:rPr lang="en-GB" sz="2200" i="1" dirty="0">
                <a:latin typeface="Calibri"/>
                <a:ea typeface="Calibri" panose="020F0502020204030204" pitchFamily="34" charset="0"/>
                <a:cs typeface="Times New Roman"/>
              </a:rPr>
              <a:t> de </a:t>
            </a:r>
            <a:r>
              <a:rPr lang="en-GB" sz="2200" i="1" dirty="0" err="1">
                <a:latin typeface="Calibri"/>
                <a:ea typeface="Calibri" panose="020F0502020204030204" pitchFamily="34" charset="0"/>
                <a:cs typeface="Times New Roman"/>
              </a:rPr>
              <a:t>santon</a:t>
            </a:r>
            <a:r>
              <a:rPr lang="en-GB" sz="2200" dirty="0">
                <a:latin typeface="Calibri"/>
                <a:ea typeface="Calibri" panose="020F0502020204030204" pitchFamily="34" charset="0"/>
                <a:cs typeface="Times New Roman"/>
              </a:rPr>
              <a:t>’</a:t>
            </a:r>
          </a:p>
          <a:p>
            <a:pPr marL="0" indent="0">
              <a:lnSpc>
                <a:spcPct val="100000"/>
              </a:lnSpc>
              <a:buNone/>
            </a:pPr>
            <a:r>
              <a:rPr lang="en-GB" sz="22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Why is </a:t>
            </a:r>
            <a:r>
              <a:rPr lang="en-GB" sz="2200" b="1" dirty="0" err="1">
                <a:solidFill>
                  <a:schemeClr val="accent6"/>
                </a:solidFill>
                <a:latin typeface="Calibri" panose="020F0502020204030204" pitchFamily="34" charset="0"/>
                <a:ea typeface="Calibri" panose="020F0502020204030204" pitchFamily="34" charset="0"/>
                <a:cs typeface="Times New Roman" panose="02020603050405020304" pitchFamily="18" charset="0"/>
              </a:rPr>
              <a:t>Loule</a:t>
            </a:r>
            <a:r>
              <a:rPr lang="en-GB" sz="22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bitter?</a:t>
            </a:r>
          </a:p>
          <a:p>
            <a:pPr marL="0" indent="0">
              <a:lnSpc>
                <a:spcPct val="100000"/>
              </a:lnSpc>
              <a:buNone/>
            </a:pPr>
            <a:endParaRPr lang="en-GB" sz="2200" dirty="0">
              <a:latin typeface="Calibri"/>
              <a:ea typeface="Calibri" panose="020F0502020204030204" pitchFamily="34" charset="0"/>
              <a:cs typeface="Times New Roman"/>
            </a:endParaRPr>
          </a:p>
          <a:p>
            <a:pPr marL="0" indent="0">
              <a:lnSpc>
                <a:spcPct val="100000"/>
              </a:lnSpc>
              <a:buNone/>
            </a:pPr>
            <a:r>
              <a:rPr lang="en-GB" sz="2200" b="1" dirty="0">
                <a:effectLst/>
                <a:latin typeface="Calibri"/>
                <a:ea typeface="Calibri" panose="020F0502020204030204" pitchFamily="34" charset="0"/>
                <a:cs typeface="Times New Roman"/>
              </a:rPr>
              <a:t>Summari</a:t>
            </a:r>
            <a:r>
              <a:rPr lang="en-GB" sz="2200" b="1" dirty="0">
                <a:latin typeface="Calibri"/>
                <a:ea typeface="Calibri" panose="020F0502020204030204" pitchFamily="34" charset="0"/>
                <a:cs typeface="Times New Roman"/>
              </a:rPr>
              <a:t>se the scene to the other group and respond to the questions</a:t>
            </a:r>
            <a:endParaRPr lang="en-GB" sz="2200" b="1" dirty="0">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247934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605481" y="228600"/>
            <a:ext cx="10737429" cy="803189"/>
          </a:xfrm>
        </p:spPr>
        <p:txBody>
          <a:bodyPr vert="horz" lIns="0" tIns="0" rIns="0" bIns="0" rtlCol="0" anchor="b">
            <a:noAutofit/>
          </a:bodyPr>
          <a:lstStyle/>
          <a:p>
            <a:r>
              <a:rPr lang="en-US" dirty="0">
                <a:solidFill>
                  <a:schemeClr val="accent6"/>
                </a:solidFill>
                <a:latin typeface="Calibri"/>
                <a:cs typeface="Calibri"/>
              </a:rPr>
              <a:t>Group 1</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05481" y="1099751"/>
            <a:ext cx="11298545" cy="5429679"/>
          </a:xfrm>
        </p:spPr>
        <p:txBody>
          <a:bodyPr vert="horz" lIns="0" tIns="0" rIns="0" bIns="0" rtlCol="0" anchor="t">
            <a:normAutofit lnSpcReduction="10000"/>
          </a:bodyPr>
          <a:lstStyle/>
          <a:p>
            <a:pPr marL="0" indent="0">
              <a:buNone/>
            </a:pPr>
            <a:r>
              <a:rPr lang="en-GB"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What does this scene highlight about Yaya’s status in France compared to the others? Is that fair?</a:t>
            </a:r>
          </a:p>
          <a:p>
            <a:pPr marL="0" indent="0">
              <a:buNone/>
            </a:pPr>
            <a:r>
              <a:rPr lang="en-GB" sz="2400" i="1" dirty="0" err="1">
                <a:solidFill>
                  <a:schemeClr val="accent1"/>
                </a:solidFill>
                <a:effectLst/>
                <a:latin typeface="Calibri"/>
                <a:ea typeface="Calibri" panose="020F0502020204030204" pitchFamily="34" charset="0"/>
                <a:cs typeface="Times New Roman"/>
              </a:rPr>
              <a:t>Qu’est-ce</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qu’on</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voit</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quand</a:t>
            </a:r>
            <a:r>
              <a:rPr lang="en-GB" sz="2400" i="1" dirty="0">
                <a:solidFill>
                  <a:schemeClr val="accent1"/>
                </a:solidFill>
                <a:effectLst/>
                <a:latin typeface="Calibri"/>
                <a:ea typeface="Calibri" panose="020F0502020204030204" pitchFamily="34" charset="0"/>
                <a:cs typeface="Times New Roman"/>
              </a:rPr>
              <a:t> on me </a:t>
            </a:r>
            <a:r>
              <a:rPr lang="en-GB" sz="2400" i="1" dirty="0" err="1">
                <a:solidFill>
                  <a:schemeClr val="accent1"/>
                </a:solidFill>
                <a:effectLst/>
                <a:latin typeface="Calibri"/>
                <a:ea typeface="Calibri" panose="020F0502020204030204" pitchFamily="34" charset="0"/>
                <a:cs typeface="Times New Roman"/>
              </a:rPr>
              <a:t>regarde</a:t>
            </a:r>
            <a:r>
              <a:rPr lang="en-GB" sz="2400" i="1" dirty="0">
                <a:solidFill>
                  <a:schemeClr val="accent1"/>
                </a:solidFill>
                <a:effectLst/>
                <a:latin typeface="Calibri"/>
                <a:ea typeface="Calibri" panose="020F0502020204030204" pitchFamily="34" charset="0"/>
                <a:cs typeface="Times New Roman"/>
              </a:rPr>
              <a:t>, Loule ? Tu </a:t>
            </a:r>
            <a:r>
              <a:rPr lang="en-GB" sz="2400" i="1" dirty="0" err="1">
                <a:solidFill>
                  <a:schemeClr val="accent1"/>
                </a:solidFill>
                <a:effectLst/>
                <a:latin typeface="Calibri"/>
                <a:ea typeface="Calibri" panose="020F0502020204030204" pitchFamily="34" charset="0"/>
                <a:cs typeface="Times New Roman"/>
              </a:rPr>
              <a:t>crois</a:t>
            </a:r>
            <a:r>
              <a:rPr lang="en-GB" sz="2400" i="1" dirty="0">
                <a:solidFill>
                  <a:schemeClr val="accent1"/>
                </a:solidFill>
                <a:effectLst/>
                <a:latin typeface="Calibri"/>
                <a:ea typeface="Calibri" panose="020F0502020204030204" pitchFamily="34" charset="0"/>
                <a:cs typeface="Times New Roman"/>
              </a:rPr>
              <a:t> que je </a:t>
            </a:r>
            <a:r>
              <a:rPr lang="en-GB" sz="2400" i="1" dirty="0" err="1">
                <a:solidFill>
                  <a:schemeClr val="accent1"/>
                </a:solidFill>
                <a:effectLst/>
                <a:latin typeface="Calibri"/>
                <a:ea typeface="Calibri" panose="020F0502020204030204" pitchFamily="34" charset="0"/>
                <a:cs typeface="Times New Roman"/>
              </a:rPr>
              <a:t>peux</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renier</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mes</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origines</a:t>
            </a:r>
            <a:r>
              <a:rPr lang="en-GB" sz="2400" i="1" dirty="0">
                <a:solidFill>
                  <a:schemeClr val="accent1"/>
                </a:solidFill>
                <a:effectLst/>
                <a:latin typeface="Calibri"/>
                <a:ea typeface="Calibri" panose="020F0502020204030204" pitchFamily="34" charset="0"/>
                <a:cs typeface="Times New Roman"/>
              </a:rPr>
              <a:t> ?</a:t>
            </a:r>
          </a:p>
          <a:p>
            <a:pPr marL="0" indent="0">
              <a:buNone/>
            </a:pPr>
            <a:r>
              <a:rPr lang="en-GB" dirty="0">
                <a:latin typeface="Calibri"/>
                <a:ea typeface="Calibri" panose="020F0502020204030204" pitchFamily="34" charset="0"/>
                <a:cs typeface="Times New Roman"/>
              </a:rPr>
              <a:t>Yaya is conscious of his skin colour and his difficulty in proving his citizenship due to his origins (his parents were born in Algeria when it was part of France but as Muslim French subjects they were never given identification papers). He highlights how this leads to him being treated differently.</a:t>
            </a:r>
          </a:p>
          <a:p>
            <a:pPr marL="0" indent="0">
              <a:buNone/>
            </a:pPr>
            <a:r>
              <a:rPr lang="en-GB" sz="2400" i="1" dirty="0">
                <a:solidFill>
                  <a:schemeClr val="accent1"/>
                </a:solidFill>
                <a:effectLst/>
                <a:latin typeface="Calibri"/>
                <a:ea typeface="Calibri" panose="020F0502020204030204" pitchFamily="34" charset="0"/>
                <a:cs typeface="Times New Roman"/>
              </a:rPr>
              <a:t>Et </a:t>
            </a:r>
            <a:r>
              <a:rPr lang="en-GB" sz="2400" i="1" dirty="0" err="1">
                <a:solidFill>
                  <a:schemeClr val="accent1"/>
                </a:solidFill>
                <a:effectLst/>
                <a:latin typeface="Calibri"/>
                <a:ea typeface="Calibri" panose="020F0502020204030204" pitchFamily="34" charset="0"/>
                <a:cs typeface="Times New Roman"/>
              </a:rPr>
              <a:t>si</a:t>
            </a:r>
            <a:r>
              <a:rPr lang="en-GB" sz="2400" i="1" dirty="0">
                <a:solidFill>
                  <a:schemeClr val="accent1"/>
                </a:solidFill>
                <a:effectLst/>
                <a:latin typeface="Calibri"/>
                <a:ea typeface="Calibri" panose="020F0502020204030204" pitchFamily="34" charset="0"/>
                <a:cs typeface="Times New Roman"/>
              </a:rPr>
              <a:t> un jour </a:t>
            </a:r>
            <a:r>
              <a:rPr lang="en-GB" sz="2400" i="1" dirty="0" err="1">
                <a:solidFill>
                  <a:schemeClr val="accent1"/>
                </a:solidFill>
                <a:effectLst/>
                <a:latin typeface="Calibri"/>
                <a:ea typeface="Calibri" panose="020F0502020204030204" pitchFamily="34" charset="0"/>
                <a:cs typeface="Times New Roman"/>
              </a:rPr>
              <a:t>ou</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l’autre</a:t>
            </a:r>
            <a:r>
              <a:rPr lang="en-GB" sz="2400" i="1" dirty="0">
                <a:solidFill>
                  <a:schemeClr val="accent1"/>
                </a:solidFill>
                <a:effectLst/>
                <a:latin typeface="Calibri"/>
                <a:ea typeface="Calibri" panose="020F0502020204030204" pitchFamily="34" charset="0"/>
                <a:cs typeface="Times New Roman"/>
              </a:rPr>
              <a:t> je me </a:t>
            </a:r>
            <a:r>
              <a:rPr lang="en-GB" sz="2400" i="1" dirty="0" err="1">
                <a:solidFill>
                  <a:schemeClr val="accent1"/>
                </a:solidFill>
                <a:effectLst/>
                <a:latin typeface="Calibri"/>
                <a:ea typeface="Calibri" panose="020F0502020204030204" pitchFamily="34" charset="0"/>
                <a:cs typeface="Times New Roman"/>
              </a:rPr>
              <a:t>fais</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contrôler</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peut-être</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qu’ils</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m’envoient</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là</a:t>
            </a:r>
            <a:r>
              <a:rPr lang="en-GB" sz="2400" i="1" dirty="0">
                <a:solidFill>
                  <a:schemeClr val="accent1"/>
                </a:solidFill>
                <a:effectLst/>
                <a:latin typeface="Calibri"/>
                <a:ea typeface="Calibri" panose="020F0502020204030204" pitchFamily="34" charset="0"/>
                <a:cs typeface="Times New Roman"/>
              </a:rPr>
              <a:t>-bas, qui </a:t>
            </a:r>
            <a:r>
              <a:rPr lang="en-GB" sz="2400" i="1" dirty="0" err="1">
                <a:solidFill>
                  <a:schemeClr val="accent1"/>
                </a:solidFill>
                <a:effectLst/>
                <a:latin typeface="Calibri"/>
                <a:ea typeface="Calibri" panose="020F0502020204030204" pitchFamily="34" charset="0"/>
                <a:cs typeface="Times New Roman"/>
              </a:rPr>
              <a:t>sait</a:t>
            </a:r>
            <a:r>
              <a:rPr lang="en-GB" sz="2400" i="1" dirty="0">
                <a:solidFill>
                  <a:schemeClr val="accent1"/>
                </a:solidFill>
                <a:effectLst/>
                <a:latin typeface="Calibri"/>
                <a:ea typeface="Calibri" panose="020F0502020204030204" pitchFamily="34" charset="0"/>
                <a:cs typeface="Times New Roman"/>
              </a:rPr>
              <a:t> ?… </a:t>
            </a:r>
            <a:r>
              <a:rPr lang="en-GB" sz="2400" i="1" dirty="0" err="1">
                <a:solidFill>
                  <a:schemeClr val="accent1"/>
                </a:solidFill>
                <a:effectLst/>
                <a:latin typeface="Calibri"/>
                <a:ea typeface="Calibri" panose="020F0502020204030204" pitchFamily="34" charset="0"/>
                <a:cs typeface="Times New Roman"/>
              </a:rPr>
              <a:t>J’aurais</a:t>
            </a:r>
            <a:r>
              <a:rPr lang="en-GB" sz="2400" i="1" dirty="0">
                <a:solidFill>
                  <a:schemeClr val="accent1"/>
                </a:solidFill>
                <a:effectLst/>
                <a:latin typeface="Calibri"/>
                <a:ea typeface="Calibri" panose="020F0502020204030204" pitchFamily="34" charset="0"/>
                <a:cs typeface="Times New Roman"/>
              </a:rPr>
              <a:t> </a:t>
            </a:r>
            <a:r>
              <a:rPr lang="en-GB" sz="2400" i="1" dirty="0" err="1">
                <a:solidFill>
                  <a:schemeClr val="accent1"/>
                </a:solidFill>
                <a:effectLst/>
                <a:latin typeface="Calibri"/>
                <a:ea typeface="Calibri" panose="020F0502020204030204" pitchFamily="34" charset="0"/>
                <a:cs typeface="Times New Roman"/>
              </a:rPr>
              <a:t>l’air</a:t>
            </a:r>
            <a:r>
              <a:rPr lang="en-GB" sz="2400" i="1" dirty="0">
                <a:solidFill>
                  <a:schemeClr val="accent1"/>
                </a:solidFill>
                <a:effectLst/>
                <a:latin typeface="Calibri"/>
                <a:ea typeface="Calibri" panose="020F0502020204030204" pitchFamily="34" charset="0"/>
                <a:cs typeface="Times New Roman"/>
              </a:rPr>
              <a:t> fin.</a:t>
            </a:r>
          </a:p>
          <a:p>
            <a:pPr marL="0" indent="0">
              <a:buNone/>
            </a:pPr>
            <a:r>
              <a:rPr lang="en-GB" dirty="0">
                <a:latin typeface="Calibri"/>
                <a:ea typeface="Calibri" panose="020F0502020204030204" pitchFamily="34" charset="0"/>
                <a:cs typeface="Times New Roman"/>
              </a:rPr>
              <a:t>Yaya is</a:t>
            </a:r>
            <a:r>
              <a:rPr lang="en-GB" i="1" dirty="0">
                <a:latin typeface="Calibri"/>
                <a:ea typeface="Calibri" panose="020F0502020204030204" pitchFamily="34" charset="0"/>
                <a:cs typeface="Times New Roman"/>
              </a:rPr>
              <a:t> </a:t>
            </a:r>
            <a:r>
              <a:rPr lang="en-GB" dirty="0">
                <a:latin typeface="Calibri"/>
                <a:ea typeface="Calibri" panose="020F0502020204030204" pitchFamily="34" charset="0"/>
                <a:cs typeface="Times New Roman"/>
              </a:rPr>
              <a:t>less protected than others and now that he has lost his ID card, worries that if he is asked for his ID papers, he may be deported to Algeria, even though he has never lived there.</a:t>
            </a:r>
            <a:endParaRPr lang="en-US" dirty="0"/>
          </a:p>
        </p:txBody>
      </p:sp>
    </p:spTree>
    <p:extLst>
      <p:ext uri="{BB962C8B-B14F-4D97-AF65-F5344CB8AC3E}">
        <p14:creationId xmlns:p14="http://schemas.microsoft.com/office/powerpoint/2010/main" val="108890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0815"/>
            <a:ext cx="10737429" cy="1011137"/>
          </a:xfrm>
        </p:spPr>
        <p:txBody>
          <a:bodyPr/>
          <a:lstStyle/>
          <a:p>
            <a:r>
              <a:rPr lang="en-US" dirty="0">
                <a:solidFill>
                  <a:schemeClr val="accent6"/>
                </a:solidFill>
                <a:latin typeface="Calibri"/>
                <a:cs typeface="Calibri"/>
              </a:rPr>
              <a:t>Group 2</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a:bodyPr>
          <a:lstStyle/>
          <a:p>
            <a:pPr marL="0" lvl="0" indent="0">
              <a:buNone/>
            </a:pPr>
            <a:r>
              <a:rPr lang="en-GB"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We see </a:t>
            </a:r>
            <a:r>
              <a:rPr lang="en-GB" sz="24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Loule’s</a:t>
            </a:r>
            <a:r>
              <a:rPr lang="en-GB"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resentment </a:t>
            </a:r>
            <a:r>
              <a:rPr lang="en-GB"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because of the claims of victimhood made by everyone else and the obligation to share his ‘</a:t>
            </a:r>
            <a:r>
              <a:rPr lang="en-GB" i="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chez </a:t>
            </a:r>
            <a:r>
              <a:rPr lang="en-GB" i="1" dirty="0" err="1">
                <a:solidFill>
                  <a:schemeClr val="accent6"/>
                </a:solidFill>
                <a:latin typeface="Calibri" panose="020F0502020204030204" pitchFamily="34" charset="0"/>
                <a:ea typeface="Calibri" panose="020F0502020204030204" pitchFamily="34" charset="0"/>
                <a:cs typeface="Times New Roman" panose="02020603050405020304" pitchFamily="18" charset="0"/>
              </a:rPr>
              <a:t>lui</a:t>
            </a:r>
            <a:r>
              <a:rPr lang="en-GB"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t>
            </a:r>
            <a:endParaRPr lang="en-GB"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2400" b="1" i="1" dirty="0" err="1">
                <a:effectLst/>
                <a:latin typeface="Calibri"/>
                <a:ea typeface="Calibri" panose="020F0502020204030204" pitchFamily="34" charset="0"/>
                <a:cs typeface="Times New Roman"/>
              </a:rPr>
              <a:t>Loule</a:t>
            </a:r>
            <a:r>
              <a:rPr lang="en-GB" sz="2400" b="1" i="1" dirty="0">
                <a:effectLst/>
                <a:latin typeface="Calibri"/>
                <a:ea typeface="Calibri" panose="020F0502020204030204" pitchFamily="34" charset="0"/>
                <a:cs typeface="Times New Roman"/>
              </a:rPr>
              <a:t> - </a:t>
            </a:r>
            <a:r>
              <a:rPr lang="en-GB" sz="2400" i="1" dirty="0">
                <a:effectLst/>
                <a:latin typeface="Calibri"/>
                <a:ea typeface="Calibri" panose="020F0502020204030204" pitchFamily="34" charset="0"/>
                <a:cs typeface="Times New Roman"/>
              </a:rPr>
              <a:t>Mais </a:t>
            </a:r>
            <a:r>
              <a:rPr lang="en-GB" sz="2400" i="1" dirty="0" err="1">
                <a:effectLst/>
                <a:latin typeface="Calibri"/>
                <a:ea typeface="Calibri" panose="020F0502020204030204" pitchFamily="34" charset="0"/>
                <a:cs typeface="Times New Roman"/>
              </a:rPr>
              <a:t>vous</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oubliez</a:t>
            </a:r>
            <a:r>
              <a:rPr lang="en-GB" sz="2400" i="1" dirty="0">
                <a:effectLst/>
                <a:latin typeface="Calibri"/>
                <a:ea typeface="Calibri" panose="020F0502020204030204" pitchFamily="34" charset="0"/>
                <a:cs typeface="Times New Roman"/>
              </a:rPr>
              <a:t> un </a:t>
            </a:r>
            <a:r>
              <a:rPr lang="en-GB" sz="2400" i="1" dirty="0" err="1">
                <a:effectLst/>
                <a:latin typeface="Calibri"/>
                <a:ea typeface="Calibri" panose="020F0502020204030204" pitchFamily="34" charset="0"/>
                <a:cs typeface="Times New Roman"/>
              </a:rPr>
              <a:t>peu</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vite</a:t>
            </a:r>
            <a:r>
              <a:rPr lang="en-GB" sz="2400" i="1" dirty="0">
                <a:effectLst/>
                <a:latin typeface="Calibri"/>
                <a:ea typeface="Calibri" panose="020F0502020204030204" pitchFamily="34" charset="0"/>
                <a:cs typeface="Times New Roman"/>
              </a:rPr>
              <a:t> que </a:t>
            </a:r>
            <a:r>
              <a:rPr lang="en-GB" sz="2400" i="1" dirty="0" err="1">
                <a:effectLst/>
                <a:latin typeface="Calibri"/>
                <a:ea typeface="Calibri" panose="020F0502020204030204" pitchFamily="34" charset="0"/>
                <a:cs typeface="Times New Roman"/>
              </a:rPr>
              <a:t>Loule</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c’est</a:t>
            </a:r>
            <a:r>
              <a:rPr lang="en-GB" sz="2400" i="1" dirty="0">
                <a:effectLst/>
                <a:latin typeface="Calibri"/>
                <a:ea typeface="Calibri" panose="020F0502020204030204" pitchFamily="34" charset="0"/>
                <a:cs typeface="Times New Roman"/>
              </a:rPr>
              <a:t> le </a:t>
            </a:r>
            <a:r>
              <a:rPr lang="en-GB" sz="2400" i="1" dirty="0" err="1">
                <a:effectLst/>
                <a:latin typeface="Calibri"/>
                <a:ea typeface="Calibri" panose="020F0502020204030204" pitchFamily="34" charset="0"/>
                <a:cs typeface="Times New Roman"/>
              </a:rPr>
              <a:t>couillon</a:t>
            </a:r>
            <a:r>
              <a:rPr lang="en-GB" sz="2400" i="1" dirty="0">
                <a:effectLst/>
                <a:latin typeface="Calibri"/>
                <a:ea typeface="Calibri" panose="020F0502020204030204" pitchFamily="34" charset="0"/>
                <a:cs typeface="Times New Roman"/>
              </a:rPr>
              <a:t> qui </a:t>
            </a:r>
            <a:r>
              <a:rPr lang="en-GB" sz="2400" i="1" dirty="0" err="1">
                <a:effectLst/>
                <a:latin typeface="Calibri"/>
                <a:ea typeface="Calibri" panose="020F0502020204030204" pitchFamily="34" charset="0"/>
                <a:cs typeface="Times New Roman"/>
              </a:rPr>
              <a:t>vous</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reçoit</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ici</a:t>
            </a:r>
            <a:r>
              <a:rPr lang="en-GB" sz="2400" i="1" dirty="0">
                <a:effectLst/>
                <a:latin typeface="Calibri"/>
                <a:ea typeface="Calibri" panose="020F0502020204030204" pitchFamily="34" charset="0"/>
                <a:cs typeface="Times New Roman"/>
              </a:rPr>
              <a:t>, chez </a:t>
            </a:r>
            <a:r>
              <a:rPr lang="en-GB" sz="2400" i="1" dirty="0" err="1">
                <a:effectLst/>
                <a:latin typeface="Calibri"/>
                <a:ea typeface="Calibri" panose="020F0502020204030204" pitchFamily="34" charset="0"/>
                <a:cs typeface="Times New Roman"/>
              </a:rPr>
              <a:t>lui</a:t>
            </a:r>
            <a:r>
              <a:rPr lang="en-GB" sz="2400" i="1" dirty="0">
                <a:effectLst/>
                <a:latin typeface="Calibri"/>
                <a:ea typeface="Calibri" panose="020F0502020204030204" pitchFamily="34" charset="0"/>
                <a:cs typeface="Times New Roman"/>
              </a:rPr>
              <a:t> ! (</a:t>
            </a:r>
            <a:r>
              <a:rPr lang="en-GB" sz="2400" i="1" dirty="0" err="1">
                <a:effectLst/>
                <a:latin typeface="Calibri"/>
                <a:ea typeface="Calibri" panose="020F0502020204030204" pitchFamily="34" charset="0"/>
                <a:cs typeface="Times New Roman"/>
              </a:rPr>
              <a:t>tapant</a:t>
            </a:r>
            <a:r>
              <a:rPr lang="en-GB" sz="2400" i="1" dirty="0">
                <a:effectLst/>
                <a:latin typeface="Calibri"/>
                <a:ea typeface="Calibri" panose="020F0502020204030204" pitchFamily="34" charset="0"/>
                <a:cs typeface="Times New Roman"/>
              </a:rPr>
              <a:t> du pied).</a:t>
            </a:r>
          </a:p>
          <a:p>
            <a:pPr marL="0" lvl="0" indent="0">
              <a:buNone/>
            </a:pPr>
            <a:r>
              <a:rPr lang="en-GB" sz="2400" b="1" i="1" dirty="0">
                <a:effectLst/>
                <a:latin typeface="Calibri" panose="020F0502020204030204" pitchFamily="34" charset="0"/>
                <a:ea typeface="Calibri" panose="020F0502020204030204" pitchFamily="34" charset="0"/>
                <a:cs typeface="Times New Roman" panose="02020603050405020304" pitchFamily="18" charset="0"/>
              </a:rPr>
              <a:t>Yaya et </a:t>
            </a:r>
            <a:r>
              <a:rPr lang="en-GB" sz="2400" b="1" i="1" dirty="0" err="1">
                <a:effectLst/>
                <a:latin typeface="Calibri" panose="020F0502020204030204" pitchFamily="34" charset="0"/>
                <a:ea typeface="Calibri" panose="020F0502020204030204" pitchFamily="34" charset="0"/>
                <a:cs typeface="Times New Roman" panose="02020603050405020304" pitchFamily="18" charset="0"/>
              </a:rPr>
              <a:t>Zé</a:t>
            </a:r>
            <a:r>
              <a:rPr lang="en-GB" sz="2400" b="1" i="1" dirty="0">
                <a:effectLst/>
                <a:latin typeface="Calibri" panose="020F0502020204030204" pitchFamily="34" charset="0"/>
                <a:ea typeface="Calibri" panose="020F0502020204030204" pitchFamily="34" charset="0"/>
                <a:cs typeface="Times New Roman" panose="02020603050405020304" pitchFamily="18" charset="0"/>
              </a:rPr>
              <a:t> –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Chez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lui</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2400" b="1" i="1" dirty="0" err="1">
                <a:effectLst/>
                <a:latin typeface="Calibri"/>
                <a:ea typeface="Calibri" panose="020F0502020204030204" pitchFamily="34" charset="0"/>
                <a:cs typeface="Times New Roman"/>
              </a:rPr>
              <a:t>Loule</a:t>
            </a:r>
            <a:r>
              <a:rPr lang="en-GB" sz="2400" i="1" dirty="0">
                <a:effectLst/>
                <a:latin typeface="Calibri"/>
                <a:ea typeface="Calibri" panose="020F0502020204030204" pitchFamily="34" charset="0"/>
                <a:cs typeface="Times New Roman"/>
              </a:rPr>
              <a:t> </a:t>
            </a:r>
            <a:r>
              <a:rPr lang="en-GB" sz="2400" b="1" i="1" dirty="0">
                <a:effectLst/>
                <a:latin typeface="Calibri"/>
                <a:ea typeface="Calibri" panose="020F0502020204030204" pitchFamily="34" charset="0"/>
                <a:cs typeface="Times New Roman"/>
              </a:rPr>
              <a:t>–</a:t>
            </a:r>
            <a:r>
              <a:rPr lang="en-GB" sz="2400" i="1" dirty="0">
                <a:effectLst/>
                <a:latin typeface="Calibri"/>
                <a:ea typeface="Calibri" panose="020F0502020204030204" pitchFamily="34" charset="0"/>
                <a:cs typeface="Times New Roman"/>
              </a:rPr>
              <a:t> Oui, chez </a:t>
            </a:r>
            <a:r>
              <a:rPr lang="en-GB" sz="2400" i="1" dirty="0" err="1">
                <a:effectLst/>
                <a:latin typeface="Calibri"/>
                <a:ea typeface="Calibri" panose="020F0502020204030204" pitchFamily="34" charset="0"/>
                <a:cs typeface="Times New Roman"/>
              </a:rPr>
              <a:t>lui</a:t>
            </a:r>
            <a:r>
              <a:rPr lang="en-GB" sz="2400" i="1" dirty="0">
                <a:effectLst/>
                <a:latin typeface="Calibri"/>
                <a:ea typeface="Calibri" panose="020F0502020204030204" pitchFamily="34" charset="0"/>
                <a:cs typeface="Times New Roman"/>
              </a:rPr>
              <a:t>.</a:t>
            </a:r>
            <a:r>
              <a:rPr lang="en-GB" i="1" dirty="0">
                <a:latin typeface="Calibri"/>
                <a:ea typeface="Calibri" panose="020F0502020204030204" pitchFamily="34" charset="0"/>
                <a:cs typeface="Times New Roman"/>
              </a:rPr>
              <a:t> </a:t>
            </a:r>
            <a:endParaRPr lang="en-GB" sz="24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In your opinion, is </a:t>
            </a:r>
            <a:r>
              <a:rPr lang="en-GB" b="1" dirty="0" err="1">
                <a:solidFill>
                  <a:schemeClr val="accent6"/>
                </a:solidFill>
                <a:latin typeface="Calibri" panose="020F0502020204030204" pitchFamily="34" charset="0"/>
                <a:ea typeface="Calibri" panose="020F0502020204030204" pitchFamily="34" charset="0"/>
                <a:cs typeface="Times New Roman" panose="02020603050405020304" pitchFamily="18" charset="0"/>
              </a:rPr>
              <a:t>Loule</a:t>
            </a:r>
            <a:r>
              <a:rPr lang="en-GB"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more ‘chez </a:t>
            </a:r>
            <a:r>
              <a:rPr lang="en-GB" b="1" dirty="0" err="1">
                <a:solidFill>
                  <a:schemeClr val="accent6"/>
                </a:solidFill>
                <a:latin typeface="Calibri" panose="020F0502020204030204" pitchFamily="34" charset="0"/>
                <a:ea typeface="Calibri" panose="020F0502020204030204" pitchFamily="34" charset="0"/>
                <a:cs typeface="Times New Roman" panose="02020603050405020304" pitchFamily="18" charset="0"/>
              </a:rPr>
              <a:t>lui</a:t>
            </a:r>
            <a:r>
              <a:rPr lang="en-GB"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than the others? Why / why not?</a:t>
            </a:r>
            <a:endParaRPr lang="en-GB"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859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0"/>
            <a:ext cx="10737429" cy="1011137"/>
          </a:xfrm>
        </p:spPr>
        <p:txBody>
          <a:bodyPr/>
          <a:lstStyle/>
          <a:p>
            <a:r>
              <a:rPr lang="en-US" dirty="0" err="1">
                <a:solidFill>
                  <a:schemeClr val="accent6"/>
                </a:solidFill>
                <a:latin typeface="Calibri" panose="020F0502020204030204" pitchFamily="34" charset="0"/>
                <a:cs typeface="Calibri" panose="020F0502020204030204" pitchFamily="34" charset="0"/>
              </a:rPr>
              <a:t>Loule’s</a:t>
            </a:r>
            <a:r>
              <a:rPr lang="en-US" dirty="0">
                <a:solidFill>
                  <a:schemeClr val="accent6"/>
                </a:solidFill>
                <a:latin typeface="Calibri" panose="020F0502020204030204" pitchFamily="34" charset="0"/>
                <a:cs typeface="Calibri" panose="020F0502020204030204" pitchFamily="34" charset="0"/>
              </a:rPr>
              <a:t> identity</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42551" y="1248033"/>
            <a:ext cx="10959850" cy="4930346"/>
          </a:xfrm>
        </p:spPr>
        <p:txBody>
          <a:bodyPr vert="horz" lIns="0" tIns="0" rIns="0" bIns="0" rtlCol="0" anchor="t">
            <a:normAutofit fontScale="92500" lnSpcReduction="10000"/>
          </a:bodyPr>
          <a:lstStyle/>
          <a:p>
            <a:pPr marL="0" lvl="0" indent="0">
              <a:buNone/>
            </a:pPr>
            <a:r>
              <a:rPr lang="en-GB" sz="2400" b="1" i="1" dirty="0">
                <a:effectLst/>
                <a:latin typeface="Calibri"/>
                <a:ea typeface="Calibri" panose="020F0502020204030204" pitchFamily="34" charset="0"/>
                <a:cs typeface="Times New Roman"/>
              </a:rPr>
              <a:t>Loule</a:t>
            </a:r>
            <a:r>
              <a:rPr lang="en-GB" sz="2400" i="1" dirty="0">
                <a:effectLst/>
                <a:latin typeface="Calibri"/>
                <a:ea typeface="Calibri" panose="020F0502020204030204" pitchFamily="34" charset="0"/>
                <a:cs typeface="Times New Roman"/>
              </a:rPr>
              <a:t> </a:t>
            </a:r>
            <a:r>
              <a:rPr lang="en-GB" sz="2400" b="1" i="1" dirty="0">
                <a:effectLst/>
                <a:latin typeface="Calibri"/>
                <a:ea typeface="Calibri" panose="020F0502020204030204" pitchFamily="34" charset="0"/>
                <a:cs typeface="Times New Roman"/>
              </a:rPr>
              <a:t>–</a:t>
            </a:r>
            <a:r>
              <a:rPr lang="en-GB" sz="2400" i="1" dirty="0">
                <a:effectLst/>
                <a:latin typeface="Calibri"/>
                <a:ea typeface="Calibri" panose="020F0502020204030204" pitchFamily="34" charset="0"/>
                <a:cs typeface="Times New Roman"/>
              </a:rPr>
              <a:t> Oui, chez </a:t>
            </a:r>
            <a:r>
              <a:rPr lang="en-GB" sz="2400" i="1" dirty="0" err="1">
                <a:effectLst/>
                <a:latin typeface="Calibri"/>
                <a:ea typeface="Calibri" panose="020F0502020204030204" pitchFamily="34" charset="0"/>
                <a:cs typeface="Times New Roman"/>
              </a:rPr>
              <a:t>lui</a:t>
            </a:r>
            <a:r>
              <a:rPr lang="en-GB" sz="2400" i="1" dirty="0">
                <a:effectLst/>
                <a:latin typeface="Calibri"/>
                <a:ea typeface="Calibri" panose="020F0502020204030204" pitchFamily="34" charset="0"/>
                <a:cs typeface="Times New Roman"/>
              </a:rPr>
              <a:t>. Le </a:t>
            </a:r>
            <a:r>
              <a:rPr lang="en-GB" sz="2400" i="1" dirty="0" err="1">
                <a:effectLst/>
                <a:latin typeface="Calibri"/>
                <a:ea typeface="Calibri" panose="020F0502020204030204" pitchFamily="34" charset="0"/>
                <a:cs typeface="Times New Roman"/>
              </a:rPr>
              <a:t>couillon</a:t>
            </a:r>
            <a:r>
              <a:rPr lang="en-GB" sz="2400" i="1" dirty="0">
                <a:effectLst/>
                <a:latin typeface="Calibri"/>
                <a:ea typeface="Calibri" panose="020F0502020204030204" pitchFamily="34" charset="0"/>
                <a:cs typeface="Times New Roman"/>
              </a:rPr>
              <a:t>, il </a:t>
            </a:r>
            <a:r>
              <a:rPr lang="en-GB" sz="2400" i="1" dirty="0" err="1">
                <a:effectLst/>
                <a:latin typeface="Calibri"/>
                <a:ea typeface="Calibri" panose="020F0502020204030204" pitchFamily="34" charset="0"/>
                <a:cs typeface="Times New Roman"/>
              </a:rPr>
              <a:t>sait</a:t>
            </a:r>
            <a:r>
              <a:rPr lang="en-GB" sz="2400" i="1" dirty="0">
                <a:effectLst/>
                <a:latin typeface="Calibri"/>
                <a:ea typeface="Calibri" panose="020F0502020204030204" pitchFamily="34" charset="0"/>
                <a:cs typeface="Times New Roman"/>
              </a:rPr>
              <a:t> plus </a:t>
            </a:r>
            <a:r>
              <a:rPr lang="en-GB" sz="2400" i="1" dirty="0" err="1">
                <a:effectLst/>
                <a:latin typeface="Calibri"/>
                <a:ea typeface="Calibri" panose="020F0502020204030204" pitchFamily="34" charset="0"/>
                <a:cs typeface="Times New Roman"/>
              </a:rPr>
              <a:t>où</a:t>
            </a:r>
            <a:r>
              <a:rPr lang="en-GB" sz="2400" i="1" dirty="0">
                <a:effectLst/>
                <a:latin typeface="Calibri"/>
                <a:ea typeface="Calibri" panose="020F0502020204030204" pitchFamily="34" charset="0"/>
                <a:cs typeface="Times New Roman"/>
              </a:rPr>
              <a:t> il </a:t>
            </a:r>
            <a:r>
              <a:rPr lang="en-GB" sz="2400" i="1" dirty="0" err="1">
                <a:effectLst/>
                <a:latin typeface="Calibri"/>
                <a:ea typeface="Calibri" panose="020F0502020204030204" pitchFamily="34" charset="0"/>
                <a:cs typeface="Times New Roman"/>
              </a:rPr>
              <a:t>habite</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vous</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m’entendez</a:t>
            </a:r>
            <a:r>
              <a:rPr lang="en-GB" sz="2400" i="1" dirty="0">
                <a:effectLst/>
                <a:latin typeface="Calibri"/>
                <a:ea typeface="Calibri" panose="020F0502020204030204" pitchFamily="34" charset="0"/>
                <a:cs typeface="Times New Roman"/>
              </a:rPr>
              <a:t> ! Il </a:t>
            </a:r>
            <a:r>
              <a:rPr lang="en-GB" sz="2400" i="1" dirty="0" err="1">
                <a:effectLst/>
                <a:latin typeface="Calibri"/>
                <a:ea typeface="Calibri" panose="020F0502020204030204" pitchFamily="34" charset="0"/>
                <a:cs typeface="Times New Roman"/>
              </a:rPr>
              <a:t>essaye</a:t>
            </a:r>
            <a:r>
              <a:rPr lang="en-GB" sz="2400" i="1" dirty="0">
                <a:effectLst/>
                <a:latin typeface="Calibri"/>
                <a:ea typeface="Calibri" panose="020F0502020204030204" pitchFamily="34" charset="0"/>
                <a:cs typeface="Times New Roman"/>
              </a:rPr>
              <a:t> de faire bonne figure, se </a:t>
            </a:r>
            <a:r>
              <a:rPr lang="en-GB" sz="2400" i="1" dirty="0" err="1">
                <a:effectLst/>
                <a:latin typeface="Calibri"/>
                <a:ea typeface="Calibri" panose="020F0502020204030204" pitchFamily="34" charset="0"/>
                <a:cs typeface="Times New Roman"/>
              </a:rPr>
              <a:t>distinguer</a:t>
            </a:r>
            <a:r>
              <a:rPr lang="en-GB" sz="2400" i="1" dirty="0">
                <a:effectLst/>
                <a:latin typeface="Calibri"/>
                <a:ea typeface="Calibri" panose="020F0502020204030204" pitchFamily="34" charset="0"/>
                <a:cs typeface="Times New Roman"/>
              </a:rPr>
              <a:t> un </a:t>
            </a:r>
            <a:r>
              <a:rPr lang="en-GB" sz="2400" i="1" dirty="0" err="1">
                <a:effectLst/>
                <a:latin typeface="Calibri"/>
                <a:ea typeface="Calibri" panose="020F0502020204030204" pitchFamily="34" charset="0"/>
                <a:cs typeface="Times New Roman"/>
              </a:rPr>
              <a:t>peu</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montrer</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qu’il</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existe</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Qu’on</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est</a:t>
            </a:r>
            <a:r>
              <a:rPr lang="en-GB" sz="2400" i="1" dirty="0">
                <a:effectLst/>
                <a:latin typeface="Calibri"/>
                <a:ea typeface="Calibri" panose="020F0502020204030204" pitchFamily="34" charset="0"/>
                <a:cs typeface="Times New Roman"/>
              </a:rPr>
              <a:t> encore </a:t>
            </a:r>
            <a:r>
              <a:rPr lang="en-GB" sz="2400" i="1" dirty="0" err="1">
                <a:effectLst/>
                <a:latin typeface="Calibri"/>
                <a:ea typeface="Calibri" panose="020F0502020204030204" pitchFamily="34" charset="0"/>
                <a:cs typeface="Times New Roman"/>
              </a:rPr>
              <a:t>en</a:t>
            </a:r>
            <a:r>
              <a:rPr lang="en-GB" sz="2400" i="1" dirty="0">
                <a:effectLst/>
                <a:latin typeface="Calibri"/>
                <a:ea typeface="Calibri" panose="020F0502020204030204" pitchFamily="34" charset="0"/>
                <a:cs typeface="Times New Roman"/>
              </a:rPr>
              <a:t> Provence, quoi ! Alors, il fait le singe aux terrasses des cafés. Il parle fort. Au lieu de </a:t>
            </a:r>
            <a:r>
              <a:rPr lang="en-GB" sz="2400" i="1" dirty="0" err="1">
                <a:effectLst/>
                <a:latin typeface="Calibri"/>
                <a:ea typeface="Calibri" panose="020F0502020204030204" pitchFamily="34" charset="0"/>
                <a:cs typeface="Times New Roman"/>
              </a:rPr>
              <a:t>jouer</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vraiment</a:t>
            </a:r>
            <a:r>
              <a:rPr lang="en-GB" sz="2400" i="1" dirty="0">
                <a:effectLst/>
                <a:latin typeface="Calibri"/>
                <a:ea typeface="Calibri" panose="020F0502020204030204" pitchFamily="34" charset="0"/>
                <a:cs typeface="Times New Roman"/>
              </a:rPr>
              <a:t> aux boules, il fait le zouave sur les terrains, fait des grands </a:t>
            </a:r>
            <a:r>
              <a:rPr lang="en-GB" sz="2400" i="1" dirty="0" err="1">
                <a:effectLst/>
                <a:latin typeface="Calibri"/>
                <a:ea typeface="Calibri" panose="020F0502020204030204" pitchFamily="34" charset="0"/>
                <a:cs typeface="Times New Roman"/>
              </a:rPr>
              <a:t>gestes</a:t>
            </a:r>
            <a:r>
              <a:rPr lang="en-GB" sz="2400" i="1" dirty="0">
                <a:effectLst/>
                <a:latin typeface="Calibri"/>
                <a:ea typeface="Calibri" panose="020F0502020204030204" pitchFamily="34" charset="0"/>
                <a:cs typeface="Times New Roman"/>
              </a:rPr>
              <a:t>. Le Pastis, il le </a:t>
            </a:r>
            <a:r>
              <a:rPr lang="en-GB" sz="2400" i="1" dirty="0" err="1">
                <a:effectLst/>
                <a:latin typeface="Calibri"/>
                <a:ea typeface="Calibri" panose="020F0502020204030204" pitchFamily="34" charset="0"/>
                <a:cs typeface="Times New Roman"/>
              </a:rPr>
              <a:t>boit</a:t>
            </a:r>
            <a:r>
              <a:rPr lang="en-GB" sz="2400" i="1" dirty="0">
                <a:effectLst/>
                <a:latin typeface="Calibri"/>
                <a:ea typeface="Calibri" panose="020F0502020204030204" pitchFamily="34" charset="0"/>
                <a:cs typeface="Times New Roman"/>
              </a:rPr>
              <a:t> plus que de raison ! Mais </a:t>
            </a:r>
            <a:r>
              <a:rPr lang="en-GB" sz="2400" i="1" dirty="0" err="1">
                <a:effectLst/>
                <a:latin typeface="Calibri"/>
                <a:ea typeface="Calibri" panose="020F0502020204030204" pitchFamily="34" charset="0"/>
                <a:cs typeface="Times New Roman"/>
              </a:rPr>
              <a:t>en</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réalité</a:t>
            </a:r>
            <a:r>
              <a:rPr lang="en-GB" sz="2400" i="1" dirty="0">
                <a:effectLst/>
                <a:latin typeface="Calibri"/>
                <a:ea typeface="Calibri" panose="020F0502020204030204" pitchFamily="34" charset="0"/>
                <a:cs typeface="Times New Roman"/>
              </a:rPr>
              <a:t>, il </a:t>
            </a:r>
            <a:r>
              <a:rPr lang="en-GB" sz="2400" i="1" dirty="0" err="1">
                <a:effectLst/>
                <a:latin typeface="Calibri"/>
                <a:ea typeface="Calibri" panose="020F0502020204030204" pitchFamily="34" charset="0"/>
                <a:cs typeface="Times New Roman"/>
              </a:rPr>
              <a:t>sait</a:t>
            </a:r>
            <a:r>
              <a:rPr lang="en-GB" sz="2400" i="1" dirty="0">
                <a:effectLst/>
                <a:latin typeface="Calibri"/>
                <a:ea typeface="Calibri" panose="020F0502020204030204" pitchFamily="34" charset="0"/>
                <a:cs typeface="Times New Roman"/>
              </a:rPr>
              <a:t> plus de quoi il </a:t>
            </a:r>
            <a:r>
              <a:rPr lang="en-GB" sz="2400" i="1" dirty="0" err="1">
                <a:effectLst/>
                <a:latin typeface="Calibri"/>
                <a:ea typeface="Calibri" panose="020F0502020204030204" pitchFamily="34" charset="0"/>
                <a:cs typeface="Times New Roman"/>
              </a:rPr>
              <a:t>est</a:t>
            </a:r>
            <a:r>
              <a:rPr lang="en-GB" sz="2400" i="1" dirty="0">
                <a:effectLst/>
                <a:latin typeface="Calibri"/>
                <a:ea typeface="Calibri" panose="020F0502020204030204" pitchFamily="34" charset="0"/>
                <a:cs typeface="Times New Roman"/>
              </a:rPr>
              <a:t> fait, </a:t>
            </a:r>
            <a:r>
              <a:rPr lang="en-GB" sz="2400" i="1" dirty="0" err="1">
                <a:effectLst/>
                <a:latin typeface="Calibri"/>
                <a:ea typeface="Calibri" panose="020F0502020204030204" pitchFamily="34" charset="0"/>
                <a:cs typeface="Times New Roman"/>
              </a:rPr>
              <a:t>si</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sa</a:t>
            </a:r>
            <a:r>
              <a:rPr lang="en-GB" sz="2400" i="1" dirty="0">
                <a:effectLst/>
                <a:latin typeface="Calibri"/>
                <a:ea typeface="Calibri" panose="020F0502020204030204" pitchFamily="34" charset="0"/>
                <a:cs typeface="Times New Roman"/>
              </a:rPr>
              <a:t> culture, </a:t>
            </a:r>
            <a:r>
              <a:rPr lang="en-GB" sz="2400" i="1" dirty="0" err="1">
                <a:effectLst/>
                <a:latin typeface="Calibri"/>
                <a:ea typeface="Calibri" panose="020F0502020204030204" pitchFamily="34" charset="0"/>
                <a:cs typeface="Times New Roman"/>
              </a:rPr>
              <a:t>sa</a:t>
            </a:r>
            <a:r>
              <a:rPr lang="en-GB" sz="2400" i="1" dirty="0">
                <a:effectLst/>
                <a:latin typeface="Calibri"/>
                <a:ea typeface="Calibri" panose="020F0502020204030204" pitchFamily="34" charset="0"/>
                <a:cs typeface="Times New Roman"/>
              </a:rPr>
              <a:t> langue, son accent, </a:t>
            </a:r>
            <a:r>
              <a:rPr lang="en-GB" sz="2400" i="1" dirty="0" err="1">
                <a:effectLst/>
                <a:latin typeface="Calibri"/>
                <a:ea typeface="Calibri" panose="020F0502020204030204" pitchFamily="34" charset="0"/>
                <a:cs typeface="Times New Roman"/>
              </a:rPr>
              <a:t>c’est</a:t>
            </a:r>
            <a:r>
              <a:rPr lang="en-GB" sz="2400" i="1" dirty="0">
                <a:effectLst/>
                <a:latin typeface="Calibri"/>
                <a:ea typeface="Calibri" panose="020F0502020204030204" pitchFamily="34" charset="0"/>
                <a:cs typeface="Times New Roman"/>
              </a:rPr>
              <a:t> des </a:t>
            </a:r>
            <a:r>
              <a:rPr lang="en-GB" sz="2400" i="1" dirty="0" err="1">
                <a:effectLst/>
                <a:latin typeface="Calibri"/>
                <a:ea typeface="Calibri" panose="020F0502020204030204" pitchFamily="34" charset="0"/>
                <a:cs typeface="Times New Roman"/>
              </a:rPr>
              <a:t>trucs</a:t>
            </a:r>
            <a:r>
              <a:rPr lang="en-GB" sz="2400" i="1" dirty="0">
                <a:effectLst/>
                <a:latin typeface="Calibri"/>
                <a:ea typeface="Calibri" panose="020F0502020204030204" pitchFamily="34" charset="0"/>
                <a:cs typeface="Times New Roman"/>
              </a:rPr>
              <a:t> de la </a:t>
            </a:r>
            <a:r>
              <a:rPr lang="en-GB" sz="2400" i="1" dirty="0" err="1">
                <a:effectLst/>
                <a:latin typeface="Calibri"/>
                <a:ea typeface="Calibri" panose="020F0502020204030204" pitchFamily="34" charset="0"/>
                <a:cs typeface="Times New Roman"/>
              </a:rPr>
              <a:t>télé</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ou</a:t>
            </a:r>
            <a:r>
              <a:rPr lang="en-GB" sz="2400" i="1" dirty="0">
                <a:effectLst/>
                <a:latin typeface="Calibri"/>
                <a:ea typeface="Calibri" panose="020F0502020204030204" pitchFamily="34" charset="0"/>
                <a:cs typeface="Times New Roman"/>
              </a:rPr>
              <a:t> des choses </a:t>
            </a:r>
            <a:r>
              <a:rPr lang="en-GB" sz="2400" i="1" dirty="0" err="1">
                <a:effectLst/>
                <a:latin typeface="Calibri"/>
                <a:ea typeface="Calibri" panose="020F0502020204030204" pitchFamily="34" charset="0"/>
                <a:cs typeface="Times New Roman"/>
              </a:rPr>
              <a:t>qu’il</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tient</a:t>
            </a:r>
            <a:r>
              <a:rPr lang="en-GB" sz="2400" i="1" dirty="0">
                <a:effectLst/>
                <a:latin typeface="Calibri"/>
                <a:ea typeface="Calibri" panose="020F0502020204030204" pitchFamily="34" charset="0"/>
                <a:cs typeface="Times New Roman"/>
              </a:rPr>
              <a:t> de </a:t>
            </a:r>
            <a:r>
              <a:rPr lang="en-GB" sz="2400" i="1" dirty="0" err="1">
                <a:effectLst/>
                <a:latin typeface="Calibri"/>
                <a:ea typeface="Calibri" panose="020F0502020204030204" pitchFamily="34" charset="0"/>
                <a:cs typeface="Times New Roman"/>
              </a:rPr>
              <a:t>ses</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ancêtres</a:t>
            </a:r>
            <a:r>
              <a:rPr lang="en-GB" sz="2400" i="1" dirty="0">
                <a:effectLst/>
                <a:latin typeface="Calibri"/>
                <a:ea typeface="Calibri" panose="020F0502020204030204" pitchFamily="34" charset="0"/>
                <a:cs typeface="Times New Roman"/>
              </a:rPr>
              <a:t>. Alors, il se fait la </a:t>
            </a:r>
            <a:r>
              <a:rPr lang="en-GB" sz="2400" i="1" dirty="0" err="1">
                <a:effectLst/>
                <a:latin typeface="Calibri"/>
                <a:ea typeface="Calibri" panose="020F0502020204030204" pitchFamily="34" charset="0"/>
                <a:cs typeface="Times New Roman"/>
              </a:rPr>
              <a:t>Trilogie</a:t>
            </a:r>
            <a:r>
              <a:rPr lang="en-GB" sz="2400" i="1" dirty="0">
                <a:effectLst/>
                <a:latin typeface="Calibri"/>
                <a:ea typeface="Calibri" panose="020F0502020204030204" pitchFamily="34" charset="0"/>
                <a:cs typeface="Times New Roman"/>
              </a:rPr>
              <a:t> </a:t>
            </a:r>
            <a:r>
              <a:rPr lang="en-GB" sz="2400" i="1" dirty="0" err="1">
                <a:effectLst/>
                <a:latin typeface="Calibri"/>
                <a:ea typeface="Calibri" panose="020F0502020204030204" pitchFamily="34" charset="0"/>
                <a:cs typeface="Times New Roman"/>
              </a:rPr>
              <a:t>en</a:t>
            </a:r>
            <a:r>
              <a:rPr lang="en-GB" sz="2400" i="1" dirty="0">
                <a:effectLst/>
                <a:latin typeface="Calibri"/>
                <a:ea typeface="Calibri" panose="020F0502020204030204" pitchFamily="34" charset="0"/>
                <a:cs typeface="Times New Roman"/>
              </a:rPr>
              <a:t> boucle: il « </a:t>
            </a:r>
            <a:r>
              <a:rPr lang="en-GB" sz="2400" b="1" i="1" dirty="0" err="1">
                <a:effectLst/>
                <a:latin typeface="Calibri"/>
                <a:ea typeface="Calibri" panose="020F0502020204030204" pitchFamily="34" charset="0"/>
                <a:cs typeface="Times New Roman"/>
              </a:rPr>
              <a:t>pagnolise</a:t>
            </a:r>
            <a:r>
              <a:rPr lang="en-GB" sz="2400" i="1" dirty="0">
                <a:effectLst/>
                <a:latin typeface="Calibri"/>
                <a:ea typeface="Calibri" panose="020F0502020204030204" pitchFamily="34" charset="0"/>
                <a:cs typeface="Times New Roman"/>
              </a:rPr>
              <a:t>» ! Au </a:t>
            </a:r>
            <a:r>
              <a:rPr lang="en-GB" sz="2400" i="1" dirty="0" err="1">
                <a:effectLst/>
                <a:latin typeface="Calibri"/>
                <a:ea typeface="Calibri" panose="020F0502020204030204" pitchFamily="34" charset="0"/>
                <a:cs typeface="Times New Roman"/>
              </a:rPr>
              <a:t>pire</a:t>
            </a:r>
            <a:r>
              <a:rPr lang="en-GB" sz="2400" i="1" dirty="0">
                <a:effectLst/>
                <a:latin typeface="Calibri"/>
                <a:ea typeface="Calibri" panose="020F0502020204030204" pitchFamily="34" charset="0"/>
                <a:cs typeface="Times New Roman"/>
              </a:rPr>
              <a:t>, il fait le </a:t>
            </a:r>
            <a:r>
              <a:rPr lang="en-GB" sz="2400" i="1" dirty="0" err="1">
                <a:effectLst/>
                <a:latin typeface="Calibri"/>
                <a:ea typeface="Calibri" panose="020F0502020204030204" pitchFamily="34" charset="0"/>
                <a:cs typeface="Times New Roman"/>
              </a:rPr>
              <a:t>Tartarin</a:t>
            </a:r>
            <a:r>
              <a:rPr lang="en-GB" sz="2400" i="1" dirty="0">
                <a:effectLst/>
                <a:latin typeface="Calibri"/>
                <a:ea typeface="Calibri" panose="020F0502020204030204" pitchFamily="34" charset="0"/>
                <a:cs typeface="Times New Roman"/>
              </a:rPr>
              <a:t>, le bouffon…</a:t>
            </a:r>
          </a:p>
          <a:p>
            <a:pPr marL="0" indent="0">
              <a:buNone/>
            </a:pPr>
            <a:r>
              <a:rPr lang="en-GB" dirty="0">
                <a:solidFill>
                  <a:schemeClr val="accent6"/>
                </a:solidFill>
                <a:latin typeface="Calibri"/>
                <a:ea typeface="Calibri" panose="020F0502020204030204" pitchFamily="34" charset="0"/>
                <a:cs typeface="Times New Roman"/>
              </a:rPr>
              <a:t>Loule highlights the clichés that he feels the Provençal people have to fall into in order to keep their culture alive. </a:t>
            </a:r>
            <a:endParaRPr lang="en-GB" dirty="0">
              <a:solidFill>
                <a:schemeClr val="accent6"/>
              </a:solidFill>
              <a:latin typeface="Calibri"/>
              <a:ea typeface="Calibri" panose="020F0502020204030204" pitchFamily="34" charset="0"/>
              <a:cs typeface="Times New Roman" panose="02020603050405020304" pitchFamily="18" charset="0"/>
            </a:endParaRPr>
          </a:p>
          <a:p>
            <a:pPr marL="0" lvl="0" indent="0">
              <a:buNone/>
            </a:pPr>
            <a:r>
              <a:rPr lang="en-GB" b="1" dirty="0">
                <a:solidFill>
                  <a:schemeClr val="accent6"/>
                </a:solidFill>
                <a:latin typeface="Calibri"/>
                <a:ea typeface="Calibri" panose="020F0502020204030204" pitchFamily="34" charset="0"/>
                <a:cs typeface="Times New Roman"/>
              </a:rPr>
              <a:t>Do you agree that some people rely on exaggerated versions of their culture as a means to keep it alive? Do you see equivalents in your culture?</a:t>
            </a:r>
            <a:endParaRPr lang="en-GB" sz="2400" b="1" dirty="0">
              <a:solidFill>
                <a:schemeClr val="accent6"/>
              </a:solidFill>
              <a:effectLst/>
              <a:latin typeface="Calibri"/>
              <a:ea typeface="Calibri" panose="020F0502020204030204" pitchFamily="34" charset="0"/>
              <a:cs typeface="Times New Roman"/>
            </a:endParaRPr>
          </a:p>
          <a:p>
            <a:pPr marL="0" lvl="0" indent="0">
              <a:buNone/>
            </a:pPr>
            <a:r>
              <a:rPr lang="en-GB"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On the next slide, you can view examples of these Proven</a:t>
            </a:r>
            <a:r>
              <a:rPr lang="en-GB"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çal clichés:</a:t>
            </a:r>
            <a:endParaRPr lang="en-GB"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99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161404"/>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Provençal clichés</a:t>
            </a:r>
          </a:p>
        </p:txBody>
      </p:sp>
      <p:pic>
        <p:nvPicPr>
          <p:cNvPr id="4" name="Picture 4">
            <a:extLst>
              <a:ext uri="{FF2B5EF4-FFF2-40B4-BE49-F238E27FC236}">
                <a16:creationId xmlns:a16="http://schemas.microsoft.com/office/drawing/2014/main" id="{4122A193-0D1B-575C-657A-7FF89ACAD525}"/>
              </a:ext>
            </a:extLst>
          </p:cNvPr>
          <p:cNvPicPr>
            <a:picLocks noGrp="1" noChangeAspect="1"/>
          </p:cNvPicPr>
          <p:nvPr>
            <p:ph idx="1"/>
          </p:nvPr>
        </p:nvPicPr>
        <p:blipFill>
          <a:blip r:embed="rId4"/>
          <a:stretch>
            <a:fillRect/>
          </a:stretch>
        </p:blipFill>
        <p:spPr>
          <a:xfrm>
            <a:off x="7745915" y="257128"/>
            <a:ext cx="4075529" cy="2828947"/>
          </a:xfrm>
        </p:spPr>
      </p:pic>
      <p:pic>
        <p:nvPicPr>
          <p:cNvPr id="1028" name="Picture 4" descr="Vintage pub - Olive pastis&quot; Poster for Sale by SuperNanais | Redbubble">
            <a:extLst>
              <a:ext uri="{FF2B5EF4-FFF2-40B4-BE49-F238E27FC236}">
                <a16:creationId xmlns:a16="http://schemas.microsoft.com/office/drawing/2014/main" id="{ADFEB696-AB91-4A67-04EF-6604995D96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81" t="12437" r="13372" b="12341"/>
          <a:stretch/>
        </p:blipFill>
        <p:spPr bwMode="auto">
          <a:xfrm>
            <a:off x="4071514" y="1553005"/>
            <a:ext cx="3292313" cy="4477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tit Monde de Marcel Pagnol | Pays d'Aubagne et de l'Étoile">
            <a:extLst>
              <a:ext uri="{FF2B5EF4-FFF2-40B4-BE49-F238E27FC236}">
                <a16:creationId xmlns:a16="http://schemas.microsoft.com/office/drawing/2014/main" id="{3CC88E4E-BCCE-45E9-4023-C4C10A32FE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955" y="3152939"/>
            <a:ext cx="4074785" cy="3043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9F395658-D136-1344-502F-7496DF39003B}"/>
              </a:ext>
            </a:extLst>
          </p:cNvPr>
          <p:cNvPicPr>
            <a:picLocks noChangeAspect="1"/>
          </p:cNvPicPr>
          <p:nvPr/>
        </p:nvPicPr>
        <p:blipFill>
          <a:blip r:embed="rId7"/>
          <a:stretch>
            <a:fillRect/>
          </a:stretch>
        </p:blipFill>
        <p:spPr>
          <a:xfrm>
            <a:off x="497693" y="1554248"/>
            <a:ext cx="3418935" cy="4466252"/>
          </a:xfrm>
          <a:prstGeom prst="rect">
            <a:avLst/>
          </a:prstGeom>
        </p:spPr>
      </p:pic>
      <p:pic>
        <p:nvPicPr>
          <p:cNvPr id="6" name="Audio Recording 20 Mar 2023 at 13:38:53">
            <a:hlinkClick r:id="" action="ppaction://media"/>
            <a:extLst>
              <a:ext uri="{FF2B5EF4-FFF2-40B4-BE49-F238E27FC236}">
                <a16:creationId xmlns:a16="http://schemas.microsoft.com/office/drawing/2014/main" id="{45E046D3-2259-3F36-6CF3-D45BFE898AC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46970" y="459753"/>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812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3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F128-3A0C-79B3-F4B3-CE17FC53A587}"/>
              </a:ext>
            </a:extLst>
          </p:cNvPr>
          <p:cNvSpPr>
            <a:spLocks noGrp="1"/>
          </p:cNvSpPr>
          <p:nvPr>
            <p:ph type="title"/>
          </p:nvPr>
        </p:nvSpPr>
        <p:spPr>
          <a:xfrm>
            <a:off x="629422" y="0"/>
            <a:ext cx="10241280" cy="1234440"/>
          </a:xfrm>
        </p:spPr>
        <p:txBody>
          <a:bodyPr/>
          <a:lstStyle/>
          <a:p>
            <a:r>
              <a:rPr lang="en-US" dirty="0" err="1">
                <a:solidFill>
                  <a:schemeClr val="accent6"/>
                </a:solidFill>
              </a:rPr>
              <a:t>Santon</a:t>
            </a:r>
            <a:endParaRPr lang="en-US" dirty="0">
              <a:solidFill>
                <a:schemeClr val="accent6"/>
              </a:solidFill>
            </a:endParaRPr>
          </a:p>
        </p:txBody>
      </p:sp>
      <p:sp>
        <p:nvSpPr>
          <p:cNvPr id="3" name="Content Placeholder 2">
            <a:extLst>
              <a:ext uri="{FF2B5EF4-FFF2-40B4-BE49-F238E27FC236}">
                <a16:creationId xmlns:a16="http://schemas.microsoft.com/office/drawing/2014/main" id="{3606512F-ADF0-5B91-9CE7-AD0360B3B99E}"/>
              </a:ext>
            </a:extLst>
          </p:cNvPr>
          <p:cNvSpPr>
            <a:spLocks noGrp="1"/>
          </p:cNvSpPr>
          <p:nvPr>
            <p:ph idx="1"/>
          </p:nvPr>
        </p:nvSpPr>
        <p:spPr>
          <a:xfrm>
            <a:off x="629422" y="1313291"/>
            <a:ext cx="11220707" cy="5064125"/>
          </a:xfrm>
        </p:spPr>
        <p:txBody>
          <a:bodyPr vert="horz" lIns="0" tIns="0" rIns="0" bIns="0" rtlCol="0" anchor="t">
            <a:normAutofit lnSpcReduction="10000"/>
          </a:bodyPr>
          <a:lstStyle/>
          <a:p>
            <a:pPr marL="0" indent="0">
              <a:buNone/>
            </a:pPr>
            <a:r>
              <a:rPr lang="en-US" b="1" dirty="0">
                <a:latin typeface="Calibri"/>
                <a:cs typeface="Calibri"/>
              </a:rPr>
              <a:t>Loule</a:t>
            </a:r>
            <a:r>
              <a:rPr lang="en-US" dirty="0">
                <a:latin typeface="Calibri"/>
                <a:cs typeface="Calibri"/>
              </a:rPr>
              <a:t> – Mais </a:t>
            </a:r>
            <a:r>
              <a:rPr lang="en-US" dirty="0" err="1">
                <a:latin typeface="Calibri"/>
                <a:cs typeface="Calibri"/>
              </a:rPr>
              <a:t>vous</a:t>
            </a:r>
            <a:r>
              <a:rPr lang="en-US" dirty="0">
                <a:latin typeface="Calibri"/>
                <a:cs typeface="Calibri"/>
              </a:rPr>
              <a:t> </a:t>
            </a:r>
            <a:r>
              <a:rPr lang="en-US" dirty="0" err="1">
                <a:latin typeface="Calibri"/>
                <a:cs typeface="Calibri"/>
              </a:rPr>
              <a:t>voyez</a:t>
            </a:r>
            <a:r>
              <a:rPr lang="en-US" dirty="0">
                <a:latin typeface="Calibri"/>
                <a:cs typeface="Calibri"/>
              </a:rPr>
              <a:t> </a:t>
            </a:r>
            <a:r>
              <a:rPr lang="en-US" dirty="0" err="1">
                <a:latin typeface="Calibri"/>
                <a:cs typeface="Calibri"/>
              </a:rPr>
              <a:t>quand</a:t>
            </a:r>
            <a:r>
              <a:rPr lang="en-US" dirty="0">
                <a:latin typeface="Calibri"/>
                <a:cs typeface="Calibri"/>
              </a:rPr>
              <a:t> il </a:t>
            </a:r>
            <a:r>
              <a:rPr lang="en-US" dirty="0" err="1">
                <a:latin typeface="Calibri"/>
                <a:cs typeface="Calibri"/>
              </a:rPr>
              <a:t>n’a</a:t>
            </a:r>
            <a:r>
              <a:rPr lang="en-US" dirty="0">
                <a:latin typeface="Calibri"/>
                <a:cs typeface="Calibri"/>
              </a:rPr>
              <a:t> plus </a:t>
            </a:r>
            <a:r>
              <a:rPr lang="en-US" dirty="0" err="1">
                <a:latin typeface="Calibri"/>
                <a:cs typeface="Calibri"/>
              </a:rPr>
              <a:t>envie</a:t>
            </a:r>
            <a:r>
              <a:rPr lang="en-US" dirty="0">
                <a:latin typeface="Calibri"/>
                <a:cs typeface="Calibri"/>
              </a:rPr>
              <a:t> de </a:t>
            </a:r>
            <a:r>
              <a:rPr lang="en-US" dirty="0" err="1">
                <a:latin typeface="Calibri"/>
                <a:cs typeface="Calibri"/>
              </a:rPr>
              <a:t>jouer</a:t>
            </a:r>
            <a:r>
              <a:rPr lang="en-US" dirty="0">
                <a:latin typeface="Calibri"/>
                <a:cs typeface="Calibri"/>
              </a:rPr>
              <a:t> la </a:t>
            </a:r>
            <a:r>
              <a:rPr lang="en-US" dirty="0" err="1">
                <a:latin typeface="Calibri"/>
                <a:cs typeface="Calibri"/>
              </a:rPr>
              <a:t>comédie</a:t>
            </a:r>
            <a:r>
              <a:rPr lang="en-US" dirty="0">
                <a:latin typeface="Calibri"/>
                <a:cs typeface="Calibri"/>
              </a:rPr>
              <a:t>, </a:t>
            </a:r>
            <a:r>
              <a:rPr lang="en-US" dirty="0" err="1">
                <a:latin typeface="Calibri"/>
                <a:cs typeface="Calibri"/>
              </a:rPr>
              <a:t>quand</a:t>
            </a:r>
            <a:r>
              <a:rPr lang="en-US" dirty="0">
                <a:latin typeface="Calibri"/>
                <a:cs typeface="Calibri"/>
              </a:rPr>
              <a:t> il </a:t>
            </a:r>
            <a:r>
              <a:rPr lang="en-US" dirty="0" err="1">
                <a:latin typeface="Calibri"/>
                <a:cs typeface="Calibri"/>
              </a:rPr>
              <a:t>en</a:t>
            </a:r>
            <a:r>
              <a:rPr lang="en-US" dirty="0">
                <a:latin typeface="Calibri"/>
                <a:cs typeface="Calibri"/>
              </a:rPr>
              <a:t> a </a:t>
            </a:r>
            <a:r>
              <a:rPr lang="en-US" dirty="0" err="1">
                <a:latin typeface="Calibri"/>
                <a:cs typeface="Calibri"/>
              </a:rPr>
              <a:t>assez</a:t>
            </a:r>
            <a:r>
              <a:rPr lang="en-US" dirty="0">
                <a:latin typeface="Calibri"/>
                <a:cs typeface="Calibri"/>
              </a:rPr>
              <a:t> de faire </a:t>
            </a:r>
            <a:r>
              <a:rPr lang="en-US" dirty="0" err="1">
                <a:latin typeface="Calibri"/>
                <a:cs typeface="Calibri"/>
              </a:rPr>
              <a:t>rire</a:t>
            </a:r>
            <a:r>
              <a:rPr lang="en-US" dirty="0">
                <a:latin typeface="Calibri"/>
                <a:cs typeface="Calibri"/>
              </a:rPr>
              <a:t>, il </a:t>
            </a:r>
            <a:r>
              <a:rPr lang="en-US" dirty="0" err="1">
                <a:latin typeface="Calibri"/>
                <a:cs typeface="Calibri"/>
              </a:rPr>
              <a:t>sait</a:t>
            </a:r>
            <a:r>
              <a:rPr lang="en-US" dirty="0">
                <a:latin typeface="Calibri"/>
                <a:cs typeface="Calibri"/>
              </a:rPr>
              <a:t> plus quoi dire. Alors il se </a:t>
            </a:r>
            <a:r>
              <a:rPr lang="en-US" dirty="0" err="1">
                <a:latin typeface="Calibri"/>
                <a:cs typeface="Calibri"/>
              </a:rPr>
              <a:t>tait</a:t>
            </a:r>
            <a:r>
              <a:rPr lang="en-US" dirty="0">
                <a:latin typeface="Calibri"/>
                <a:cs typeface="Calibri"/>
              </a:rPr>
              <a:t>, il se sent bizarre, </a:t>
            </a:r>
            <a:r>
              <a:rPr lang="en-US" dirty="0" err="1">
                <a:latin typeface="Calibri"/>
                <a:cs typeface="Calibri"/>
              </a:rPr>
              <a:t>décalé</a:t>
            </a:r>
            <a:r>
              <a:rPr lang="en-US" dirty="0">
                <a:latin typeface="Calibri"/>
                <a:cs typeface="Calibri"/>
              </a:rPr>
              <a:t>. </a:t>
            </a:r>
            <a:endParaRPr lang="en-US" dirty="0">
              <a:latin typeface="Calibri" panose="020F0502020204030204" pitchFamily="34" charset="0"/>
              <a:cs typeface="Calibri" panose="020F0502020204030204" pitchFamily="34" charset="0"/>
            </a:endParaRPr>
          </a:p>
          <a:p>
            <a:pPr marL="0" indent="0">
              <a:buNone/>
            </a:pPr>
            <a:r>
              <a:rPr lang="en-US" b="1" dirty="0">
                <a:latin typeface="Calibri"/>
                <a:cs typeface="Calibri"/>
              </a:rPr>
              <a:t>[…] </a:t>
            </a:r>
            <a:r>
              <a:rPr lang="en-US" dirty="0">
                <a:latin typeface="Calibri"/>
                <a:cs typeface="Calibri"/>
              </a:rPr>
              <a:t>Et petit à petit, il </a:t>
            </a:r>
            <a:r>
              <a:rPr lang="en-US" dirty="0" err="1">
                <a:latin typeface="Calibri"/>
                <a:cs typeface="Calibri"/>
              </a:rPr>
              <a:t>s’anéantit</a:t>
            </a:r>
            <a:r>
              <a:rPr lang="en-US" dirty="0">
                <a:latin typeface="Calibri"/>
                <a:cs typeface="Calibri"/>
              </a:rPr>
              <a:t> </a:t>
            </a:r>
            <a:r>
              <a:rPr lang="en-US" dirty="0" err="1">
                <a:latin typeface="Calibri"/>
                <a:cs typeface="Calibri"/>
              </a:rPr>
              <a:t>vous</a:t>
            </a:r>
            <a:r>
              <a:rPr lang="en-US" dirty="0">
                <a:latin typeface="Calibri"/>
                <a:cs typeface="Calibri"/>
              </a:rPr>
              <a:t> </a:t>
            </a:r>
            <a:r>
              <a:rPr lang="en-US" dirty="0" err="1">
                <a:latin typeface="Calibri"/>
                <a:cs typeface="Calibri"/>
              </a:rPr>
              <a:t>voyez</a:t>
            </a:r>
            <a:r>
              <a:rPr lang="en-US" dirty="0">
                <a:latin typeface="Calibri"/>
                <a:cs typeface="Calibri"/>
              </a:rPr>
              <a:t>… Il </a:t>
            </a:r>
            <a:r>
              <a:rPr lang="en-US" dirty="0" err="1">
                <a:latin typeface="Calibri"/>
                <a:cs typeface="Calibri"/>
              </a:rPr>
              <a:t>crève</a:t>
            </a:r>
            <a:r>
              <a:rPr lang="en-US" dirty="0">
                <a:latin typeface="Calibri"/>
                <a:cs typeface="Calibri"/>
              </a:rPr>
              <a:t> à petit feu ! Il </a:t>
            </a:r>
            <a:r>
              <a:rPr lang="en-US" dirty="0" err="1">
                <a:latin typeface="Calibri"/>
                <a:cs typeface="Calibri"/>
              </a:rPr>
              <a:t>devient</a:t>
            </a:r>
            <a:r>
              <a:rPr lang="en-US" dirty="0">
                <a:latin typeface="Calibri"/>
                <a:cs typeface="Calibri"/>
              </a:rPr>
              <a:t> </a:t>
            </a:r>
            <a:r>
              <a:rPr lang="en-US" dirty="0" err="1">
                <a:latin typeface="Calibri"/>
                <a:cs typeface="Calibri"/>
              </a:rPr>
              <a:t>une</a:t>
            </a:r>
            <a:r>
              <a:rPr lang="en-US" dirty="0">
                <a:latin typeface="Calibri"/>
                <a:cs typeface="Calibri"/>
              </a:rPr>
              <a:t> </a:t>
            </a:r>
            <a:r>
              <a:rPr lang="en-US" dirty="0" err="1">
                <a:latin typeface="Calibri"/>
                <a:cs typeface="Calibri"/>
              </a:rPr>
              <a:t>sorte</a:t>
            </a:r>
            <a:r>
              <a:rPr lang="en-US" dirty="0">
                <a:latin typeface="Calibri"/>
                <a:cs typeface="Calibri"/>
              </a:rPr>
              <a:t> de </a:t>
            </a:r>
            <a:r>
              <a:rPr lang="en-US" dirty="0" err="1">
                <a:latin typeface="Calibri"/>
                <a:cs typeface="Calibri"/>
              </a:rPr>
              <a:t>santon</a:t>
            </a:r>
            <a:r>
              <a:rPr lang="en-US" dirty="0">
                <a:latin typeface="Calibri"/>
                <a:cs typeface="Calibri"/>
              </a:rPr>
              <a:t>, </a:t>
            </a:r>
            <a:r>
              <a:rPr lang="en-US" dirty="0" err="1">
                <a:latin typeface="Calibri"/>
                <a:cs typeface="Calibri"/>
              </a:rPr>
              <a:t>momifié</a:t>
            </a:r>
            <a:r>
              <a:rPr lang="en-US" dirty="0">
                <a:latin typeface="Calibri"/>
                <a:cs typeface="Calibri"/>
              </a:rPr>
              <a:t>.</a:t>
            </a:r>
          </a:p>
          <a:p>
            <a:pPr marL="0" indent="0">
              <a:buNone/>
            </a:pPr>
            <a:r>
              <a:rPr lang="en-US" dirty="0">
                <a:solidFill>
                  <a:schemeClr val="accent6"/>
                </a:solidFill>
                <a:latin typeface="Calibri"/>
                <a:cs typeface="Calibri"/>
              </a:rPr>
              <a:t>Loule argues that Provençal culture and people are now out of place in their own land, and have become like a ‘</a:t>
            </a:r>
            <a:r>
              <a:rPr lang="en-US" i="1" dirty="0" err="1">
                <a:solidFill>
                  <a:schemeClr val="accent6"/>
                </a:solidFill>
                <a:latin typeface="Calibri"/>
                <a:cs typeface="Calibri"/>
              </a:rPr>
              <a:t>santon</a:t>
            </a:r>
            <a:r>
              <a:rPr lang="en-US" dirty="0">
                <a:solidFill>
                  <a:schemeClr val="accent6"/>
                </a:solidFill>
                <a:latin typeface="Calibri"/>
                <a:cs typeface="Calibri"/>
              </a:rPr>
              <a:t>’, a traditional local figurine that represents traditional Provençal villages, as in the previous slide and in this image: </a:t>
            </a:r>
          </a:p>
          <a:p>
            <a:pPr marL="0" indent="0">
              <a:buNone/>
            </a:pPr>
            <a:endParaRPr lang="en-US" sz="1700" b="1" dirty="0">
              <a:solidFill>
                <a:schemeClr val="accent6"/>
              </a:solidFill>
              <a:latin typeface="Calibri"/>
              <a:cs typeface="Calibri"/>
            </a:endParaRPr>
          </a:p>
          <a:p>
            <a:pPr marL="0" indent="0">
              <a:buNone/>
            </a:pPr>
            <a:r>
              <a:rPr lang="en-US" b="1" dirty="0">
                <a:solidFill>
                  <a:schemeClr val="accent6"/>
                </a:solidFill>
                <a:latin typeface="Calibri"/>
                <a:cs typeface="Calibri"/>
              </a:rPr>
              <a:t>Do you think Loule is justified in worrying about local culture? </a:t>
            </a:r>
          </a:p>
          <a:p>
            <a:pPr marL="0" indent="0">
              <a:buNone/>
            </a:pPr>
            <a:r>
              <a:rPr lang="en-US" b="1" dirty="0">
                <a:solidFill>
                  <a:schemeClr val="accent6"/>
                </a:solidFill>
                <a:latin typeface="Calibri"/>
                <a:cs typeface="Calibri"/>
              </a:rPr>
              <a:t>Can you think of elements of Scottish culture that </a:t>
            </a:r>
            <a:r>
              <a:rPr lang="en-US" b="1" dirty="0" err="1">
                <a:solidFill>
                  <a:schemeClr val="accent6"/>
                </a:solidFill>
                <a:latin typeface="Calibri"/>
                <a:cs typeface="Calibri"/>
              </a:rPr>
              <a:t>symbolise</a:t>
            </a:r>
            <a:r>
              <a:rPr lang="en-US" b="1" dirty="0">
                <a:solidFill>
                  <a:schemeClr val="accent6"/>
                </a:solidFill>
                <a:latin typeface="Calibri"/>
                <a:cs typeface="Calibri"/>
              </a:rPr>
              <a:t> </a:t>
            </a:r>
            <a:endParaRPr lang="en-US" dirty="0">
              <a:solidFill>
                <a:schemeClr val="accent6"/>
              </a:solidFill>
              <a:latin typeface="Tw Cen MT"/>
              <a:cs typeface="Calibri"/>
            </a:endParaRPr>
          </a:p>
          <a:p>
            <a:pPr marL="0" indent="0">
              <a:buNone/>
            </a:pPr>
            <a:r>
              <a:rPr lang="en-US" b="1" dirty="0">
                <a:solidFill>
                  <a:schemeClr val="accent6"/>
                </a:solidFill>
                <a:latin typeface="Calibri"/>
                <a:cs typeface="Calibri"/>
              </a:rPr>
              <a:t>Scotland but have little relevance to how we live today?</a:t>
            </a:r>
            <a:endParaRPr lang="en-US" dirty="0">
              <a:solidFill>
                <a:schemeClr val="accent6"/>
              </a:solidFill>
            </a:endParaRPr>
          </a:p>
        </p:txBody>
      </p:sp>
      <p:pic>
        <p:nvPicPr>
          <p:cNvPr id="3074" name="Picture 2" descr="Santon (figurine) - Wikipedia">
            <a:extLst>
              <a:ext uri="{FF2B5EF4-FFF2-40B4-BE49-F238E27FC236}">
                <a16:creationId xmlns:a16="http://schemas.microsoft.com/office/drawing/2014/main" id="{780F5C96-5AF0-8039-5E51-938C21788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586" y="4401701"/>
            <a:ext cx="2381247" cy="178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0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0830-78D6-6E54-A92B-5A78F9B6C62F}"/>
              </a:ext>
            </a:extLst>
          </p:cNvPr>
          <p:cNvSpPr>
            <a:spLocks noGrp="1"/>
          </p:cNvSpPr>
          <p:nvPr>
            <p:ph type="title"/>
          </p:nvPr>
        </p:nvSpPr>
        <p:spPr>
          <a:xfrm>
            <a:off x="975360" y="169164"/>
            <a:ext cx="10241280" cy="1234440"/>
          </a:xfrm>
        </p:spPr>
        <p:txBody>
          <a:bodyPr/>
          <a:lstStyle/>
          <a:p>
            <a:r>
              <a:rPr lang="en-US" dirty="0">
                <a:solidFill>
                  <a:schemeClr val="accent6"/>
                </a:solidFill>
                <a:latin typeface="Calibri"/>
                <a:cs typeface="Calibri"/>
              </a:rPr>
              <a:t>watch</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51DCCB0-E563-83A5-B539-CD959681A648}"/>
              </a:ext>
            </a:extLst>
          </p:cNvPr>
          <p:cNvSpPr>
            <a:spLocks noGrp="1"/>
          </p:cNvSpPr>
          <p:nvPr>
            <p:ph idx="1"/>
          </p:nvPr>
        </p:nvSpPr>
        <p:spPr>
          <a:xfrm>
            <a:off x="975360" y="1800225"/>
            <a:ext cx="10769917" cy="4299966"/>
          </a:xfrm>
        </p:spPr>
        <p:txBody>
          <a:bodyPr vert="horz" lIns="0" tIns="0" rIns="0" bIns="0" rtlCol="0" anchor="t">
            <a:normAutofit/>
          </a:bodyPr>
          <a:lstStyle/>
          <a:p>
            <a:pPr marL="0" indent="0">
              <a:buNone/>
            </a:pPr>
            <a:r>
              <a:rPr lang="en-US" sz="2800" b="1" dirty="0">
                <a:solidFill>
                  <a:schemeClr val="accent6"/>
                </a:solidFill>
                <a:latin typeface="Calibri"/>
                <a:cs typeface="Calibri"/>
              </a:rPr>
              <a:t>Watch</a:t>
            </a:r>
            <a:r>
              <a:rPr lang="en-US" sz="2800" dirty="0">
                <a:solidFill>
                  <a:schemeClr val="accent6"/>
                </a:solidFill>
                <a:latin typeface="Calibri"/>
                <a:cs typeface="Calibri"/>
              </a:rPr>
              <a:t> </a:t>
            </a:r>
            <a:r>
              <a:rPr lang="en-US" sz="2800" dirty="0">
                <a:latin typeface="Calibri"/>
                <a:cs typeface="Calibri"/>
              </a:rPr>
              <a:t>from 00:49:00-00:52:00</a:t>
            </a:r>
          </a:p>
          <a:p>
            <a:pPr marL="0" indent="0">
              <a:buNone/>
            </a:pPr>
            <a:r>
              <a:rPr lang="en-US" sz="2800" b="0" i="0" u="none" strike="noStrike">
                <a:solidFill>
                  <a:srgbClr val="000000"/>
                </a:solidFill>
                <a:effectLst/>
                <a:latin typeface="Calibri"/>
                <a:cs typeface="Calibri"/>
                <a:hlinkClick r:id="rId2"/>
              </a:rPr>
              <a:t>Video </a:t>
            </a:r>
            <a:r>
              <a:rPr lang="en-US" sz="2800" b="0" i="0" u="none" strike="noStrike" dirty="0">
                <a:solidFill>
                  <a:srgbClr val="000000"/>
                </a:solidFill>
                <a:effectLst/>
                <a:latin typeface="Calibri"/>
                <a:cs typeface="Calibri"/>
                <a:hlinkClick r:id="rId2"/>
              </a:rPr>
              <a:t>link </a:t>
            </a:r>
            <a:r>
              <a:rPr lang="en-US" sz="2800" b="0" i="0" u="none" strike="noStrike">
                <a:solidFill>
                  <a:srgbClr val="000000"/>
                </a:solidFill>
                <a:effectLst/>
                <a:latin typeface="Calibri"/>
                <a:cs typeface="Calibri"/>
                <a:hlinkClick r:id="rId2"/>
              </a:rPr>
              <a:t>here</a:t>
            </a:r>
            <a:r>
              <a:rPr lang="en-US" sz="2800">
                <a:latin typeface="Calibri"/>
                <a:cs typeface="Calibri"/>
              </a:rPr>
              <a:t>  </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From watching this sequence, how does the way the actors perform draw out both the gravity and the </a:t>
            </a:r>
            <a:r>
              <a:rPr lang="en-US" sz="2800" dirty="0" err="1">
                <a:latin typeface="Calibri" panose="020F0502020204030204" pitchFamily="34" charset="0"/>
                <a:cs typeface="Calibri" panose="020F0502020204030204" pitchFamily="34" charset="0"/>
              </a:rPr>
              <a:t>humour</a:t>
            </a:r>
            <a:r>
              <a:rPr lang="en-US" sz="2800" dirty="0">
                <a:latin typeface="Calibri" panose="020F0502020204030204" pitchFamily="34" charset="0"/>
                <a:cs typeface="Calibri" panose="020F0502020204030204" pitchFamily="34" charset="0"/>
              </a:rPr>
              <a:t> of the situations described?</a:t>
            </a:r>
          </a:p>
        </p:txBody>
      </p:sp>
    </p:spTree>
    <p:extLst>
      <p:ext uri="{BB962C8B-B14F-4D97-AF65-F5344CB8AC3E}">
        <p14:creationId xmlns:p14="http://schemas.microsoft.com/office/powerpoint/2010/main" val="200895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dirty="0">
                <a:solidFill>
                  <a:schemeClr val="accent6"/>
                </a:solidFill>
                <a:latin typeface="Calibri" panose="020F0502020204030204" pitchFamily="34" charset="0"/>
                <a:cs typeface="Calibri" panose="020F0502020204030204" pitchFamily="34" charset="0"/>
              </a:rPr>
              <a:t>Fiche de lecture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6" y="1714785"/>
            <a:ext cx="6166022" cy="4214241"/>
          </a:xfrm>
        </p:spPr>
        <p:txBody>
          <a:bodyPr>
            <a:normAutofit/>
          </a:bodyPr>
          <a:lstStyle/>
          <a:p>
            <a:pPr marL="0" indent="0">
              <a:buNone/>
            </a:pPr>
            <a:r>
              <a:rPr lang="en-US" sz="3200" dirty="0">
                <a:latin typeface="Calibri" panose="020F0502020204030204" pitchFamily="34" charset="0"/>
                <a:cs typeface="Calibri" panose="020F0502020204030204" pitchFamily="34" charset="0"/>
              </a:rPr>
              <a:t>Update your </a:t>
            </a:r>
            <a:r>
              <a:rPr lang="en-US" sz="3200" i="1" dirty="0">
                <a:latin typeface="Calibri" panose="020F0502020204030204" pitchFamily="34" charset="0"/>
                <a:cs typeface="Calibri" panose="020F0502020204030204" pitchFamily="34" charset="0"/>
              </a:rPr>
              <a:t>fiche de lecture </a:t>
            </a:r>
            <a:r>
              <a:rPr lang="en-US" sz="3200" dirty="0">
                <a:latin typeface="Calibri" panose="020F0502020204030204" pitchFamily="34" charset="0"/>
                <a:cs typeface="Calibri" panose="020F0502020204030204" pitchFamily="34" charset="0"/>
              </a:rPr>
              <a:t>on the play.</a:t>
            </a:r>
          </a:p>
          <a:p>
            <a:pPr marL="0" indent="0">
              <a:buNone/>
            </a:pPr>
            <a:r>
              <a:rPr lang="en-US" sz="3200" dirty="0">
                <a:latin typeface="Calibri" panose="020F0502020204030204" pitchFamily="34" charset="0"/>
                <a:cs typeface="Calibri" panose="020F0502020204030204" pitchFamily="34" charset="0"/>
              </a:rPr>
              <a:t>Discuss what you can include with a partner or a group then share your ideas.</a:t>
            </a:r>
          </a:p>
          <a:p>
            <a:pPr marL="0" indent="0">
              <a:buNone/>
            </a:pPr>
            <a:endParaRPr lang="en-US"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0F177AE5-A6A2-6FF6-C31C-9B23CF1A2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388" y="0"/>
            <a:ext cx="4519612" cy="63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78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dirty="0">
                <a:solidFill>
                  <a:schemeClr val="accent6"/>
                </a:solidFill>
                <a:latin typeface="Calibri" panose="020F0502020204030204" pitchFamily="34" charset="0"/>
                <a:cs typeface="Calibri" panose="020F0502020204030204" pitchFamily="34" charset="0"/>
              </a:rPr>
              <a:t>Character profiles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6" y="1714785"/>
            <a:ext cx="4720281" cy="4214241"/>
          </a:xfrm>
        </p:spPr>
        <p:txBody>
          <a:bodyPr vert="horz" lIns="0" tIns="0" rIns="0" bIns="0" rtlCol="0" anchor="t">
            <a:normAutofit/>
          </a:bodyPr>
          <a:lstStyle/>
          <a:p>
            <a:pPr marL="0" indent="0">
              <a:buNone/>
            </a:pPr>
            <a:r>
              <a:rPr lang="en-US" sz="2800" dirty="0">
                <a:latin typeface="Calibri"/>
                <a:cs typeface="Calibri"/>
              </a:rPr>
              <a:t>Update your character profiles based on what you have studied so far.</a:t>
            </a:r>
          </a:p>
          <a:p>
            <a:pPr marL="0" indent="0">
              <a:buNone/>
            </a:pPr>
            <a:r>
              <a:rPr lang="en-US" sz="2800" dirty="0">
                <a:latin typeface="Calibri"/>
                <a:cs typeface="Calibri"/>
              </a:rPr>
              <a:t>Discuss and share your ideas with others.</a:t>
            </a:r>
          </a:p>
          <a:p>
            <a:pPr marL="0" indent="0">
              <a:buNone/>
            </a:pPr>
            <a:endParaRPr lang="en-US" dirty="0">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F216B15D-C61E-D9B8-5483-D13ABB19E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538" y="1714785"/>
            <a:ext cx="5890864" cy="392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8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54495" y="405301"/>
            <a:ext cx="10737429" cy="762165"/>
          </a:xfrm>
        </p:spPr>
        <p:txBody>
          <a:bodyPr/>
          <a:lstStyle/>
          <a:p>
            <a:r>
              <a:rPr lang="en-US" i="1" dirty="0">
                <a:solidFill>
                  <a:schemeClr val="accent6"/>
                </a:solidFill>
                <a:latin typeface="Calibri" panose="020F0502020204030204" pitchFamily="34" charset="0"/>
                <a:cs typeface="Calibri" panose="020F0502020204030204" pitchFamily="34" charset="0"/>
              </a:rPr>
              <a:t>Les Pieds tanqués </a:t>
            </a:r>
            <a:r>
              <a:rPr lang="en-US" dirty="0">
                <a:solidFill>
                  <a:schemeClr val="accent6"/>
                </a:solidFill>
                <a:latin typeface="Calibri" panose="020F0502020204030204" pitchFamily="34" charset="0"/>
                <a:cs typeface="Calibri" panose="020F0502020204030204" pitchFamily="34" charset="0"/>
              </a:rPr>
              <a:t>(2012)</a:t>
            </a:r>
            <a:endParaRPr lang="en-US" i="1"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54495" y="1581665"/>
            <a:ext cx="10747907" cy="4428167"/>
          </a:xfrm>
        </p:spPr>
        <p:txBody>
          <a:bodyPr vert="horz" lIns="0" tIns="0" rIns="0" bIns="0" rtlCol="0" anchor="t">
            <a:normAutofit/>
          </a:bodyPr>
          <a:lstStyle/>
          <a:p>
            <a:pPr marL="0" indent="0">
              <a:buNone/>
            </a:pPr>
            <a:r>
              <a:rPr lang="en-US" b="1" dirty="0">
                <a:latin typeface="Calibri" panose="020F0502020204030204" pitchFamily="34" charset="0"/>
                <a:cs typeface="Calibri" panose="020F0502020204030204" pitchFamily="34" charset="0"/>
              </a:rPr>
              <a:t>Today’s pages:</a:t>
            </a:r>
          </a:p>
          <a:p>
            <a:r>
              <a:rPr lang="en-US" dirty="0">
                <a:latin typeface="Calibri"/>
                <a:cs typeface="Calibri"/>
              </a:rPr>
              <a:t>Pages 18-22 in the printable version of the play</a:t>
            </a:r>
            <a:endParaRPr lang="en-GB" dirty="0">
              <a:latin typeface="Calibri" panose="020F0502020204030204" pitchFamily="34" charset="0"/>
              <a:cs typeface="Times New Roman"/>
            </a:endParaRPr>
          </a:p>
          <a:p>
            <a:r>
              <a:rPr lang="en-US" dirty="0">
                <a:latin typeface="Calibri" panose="020F0502020204030204" pitchFamily="34" charset="0"/>
                <a:cs typeface="Calibri" panose="020F0502020204030204" pitchFamily="34" charset="0"/>
              </a:rPr>
              <a:t>Themes: </a:t>
            </a:r>
            <a:r>
              <a:rPr lang="en-GB" sz="2400" dirty="0">
                <a:effectLst/>
                <a:latin typeface="Calibri" panose="020F0502020204030204" pitchFamily="34" charset="0"/>
                <a:ea typeface="Calibri" panose="020F0502020204030204" pitchFamily="34" charset="0"/>
                <a:cs typeface="Times New Roman" panose="02020603050405020304" pitchFamily="18" charset="0"/>
              </a:rPr>
              <a:t>Immigration, multiple histories</a:t>
            </a:r>
            <a:endParaRPr lang="en-US"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Online Sections:</a:t>
            </a:r>
          </a:p>
          <a:p>
            <a:pPr marL="0" indent="0">
              <a:buNone/>
            </a:pPr>
            <a:r>
              <a:rPr lang="en-US" dirty="0">
                <a:latin typeface="Calibri"/>
                <a:cs typeface="Calibri"/>
              </a:rPr>
              <a:t>8.  Yaya’s Algerian family, including </a:t>
            </a:r>
            <a:r>
              <a:rPr lang="en-US" i="1" dirty="0">
                <a:latin typeface="Calibri"/>
                <a:cs typeface="Calibri"/>
              </a:rPr>
              <a:t>Harki </a:t>
            </a:r>
            <a:r>
              <a:rPr lang="en-US" dirty="0">
                <a:latin typeface="Calibri"/>
                <a:cs typeface="Calibri"/>
              </a:rPr>
              <a:t>uncle (until </a:t>
            </a:r>
            <a:r>
              <a:rPr lang="en-US" i="1" dirty="0">
                <a:latin typeface="Calibri"/>
                <a:cs typeface="Calibri"/>
              </a:rPr>
              <a:t>il a </a:t>
            </a:r>
            <a:r>
              <a:rPr lang="en-US" i="1" dirty="0" err="1">
                <a:latin typeface="Calibri"/>
                <a:cs typeface="Calibri"/>
              </a:rPr>
              <a:t>assez</a:t>
            </a:r>
            <a:r>
              <a:rPr lang="en-US" i="1" dirty="0">
                <a:latin typeface="Calibri"/>
                <a:cs typeface="Calibri"/>
              </a:rPr>
              <a:t> </a:t>
            </a:r>
            <a:r>
              <a:rPr lang="en-US" i="1" dirty="0" err="1">
                <a:latin typeface="Calibri"/>
                <a:cs typeface="Calibri"/>
              </a:rPr>
              <a:t>donné</a:t>
            </a:r>
            <a:r>
              <a:rPr lang="en-US" i="1" dirty="0">
                <a:latin typeface="Calibri"/>
                <a:cs typeface="Calibri"/>
              </a:rPr>
              <a:t> </a:t>
            </a:r>
            <a:r>
              <a:rPr lang="en-US" i="1" dirty="0" err="1">
                <a:latin typeface="Calibri"/>
                <a:cs typeface="Calibri"/>
              </a:rPr>
              <a:t>va</a:t>
            </a:r>
            <a:r>
              <a:rPr lang="en-US" dirty="0" err="1">
                <a:latin typeface="Calibri"/>
                <a:cs typeface="Calibri"/>
              </a:rPr>
              <a:t>.</a:t>
            </a:r>
            <a:r>
              <a:rPr lang="en-US" dirty="0">
                <a:latin typeface="Calibri"/>
                <a:cs typeface="Calibri"/>
              </a:rPr>
              <a:t>)</a:t>
            </a:r>
          </a:p>
          <a:p>
            <a:pPr marL="0" indent="0">
              <a:buNone/>
            </a:pPr>
            <a:r>
              <a:rPr lang="en-US" dirty="0">
                <a:latin typeface="Calibri"/>
                <a:cs typeface="Calibri"/>
              </a:rPr>
              <a:t>9. Immigration to Provence, France, and Loule’s resentment (until </a:t>
            </a:r>
            <a:r>
              <a:rPr lang="en-US" i="1" dirty="0" err="1">
                <a:latin typeface="Calibri"/>
                <a:cs typeface="Calibri"/>
              </a:rPr>
              <a:t>Ça</a:t>
            </a:r>
            <a:r>
              <a:rPr lang="en-US" i="1" dirty="0">
                <a:latin typeface="Calibri"/>
                <a:cs typeface="Calibri"/>
              </a:rPr>
              <a:t> y </a:t>
            </a:r>
            <a:r>
              <a:rPr lang="en-US" i="1" dirty="0" err="1">
                <a:latin typeface="Calibri"/>
                <a:cs typeface="Calibri"/>
              </a:rPr>
              <a:t>est</a:t>
            </a:r>
            <a:r>
              <a:rPr lang="en-US" i="1" dirty="0">
                <a:latin typeface="Calibri"/>
                <a:cs typeface="Calibri"/>
              </a:rPr>
              <a:t>, </a:t>
            </a:r>
            <a:r>
              <a:rPr lang="en-US" i="1" dirty="0" err="1">
                <a:latin typeface="Calibri"/>
                <a:cs typeface="Calibri"/>
              </a:rPr>
              <a:t>vous</a:t>
            </a:r>
            <a:r>
              <a:rPr lang="en-US" i="1" dirty="0">
                <a:latin typeface="Calibri"/>
                <a:cs typeface="Calibri"/>
              </a:rPr>
              <a:t> </a:t>
            </a:r>
            <a:r>
              <a:rPr lang="en-US" i="1" dirty="0" err="1">
                <a:latin typeface="Calibri"/>
                <a:cs typeface="Calibri"/>
              </a:rPr>
              <a:t>avez</a:t>
            </a:r>
            <a:r>
              <a:rPr lang="en-US" i="1" dirty="0">
                <a:latin typeface="Calibri"/>
                <a:cs typeface="Calibri"/>
              </a:rPr>
              <a:t> </a:t>
            </a:r>
            <a:r>
              <a:rPr lang="en-US" i="1" dirty="0" err="1">
                <a:latin typeface="Calibri"/>
                <a:cs typeface="Calibri"/>
              </a:rPr>
              <a:t>fini</a:t>
            </a:r>
            <a:r>
              <a:rPr lang="en-US" i="1" dirty="0">
                <a:latin typeface="Calibri"/>
                <a:cs typeface="Calibri"/>
              </a:rPr>
              <a:t> ?</a:t>
            </a:r>
            <a:r>
              <a:rPr lang="en-US" dirty="0">
                <a:latin typeface="Calibri"/>
                <a:cs typeface="Calibri"/>
              </a:rPr>
              <a:t>)</a:t>
            </a:r>
          </a:p>
        </p:txBody>
      </p:sp>
    </p:spTree>
    <p:extLst>
      <p:ext uri="{BB962C8B-B14F-4D97-AF65-F5344CB8AC3E}">
        <p14:creationId xmlns:p14="http://schemas.microsoft.com/office/powerpoint/2010/main" val="77547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561934" y="400429"/>
            <a:ext cx="10737429" cy="500062"/>
          </a:xfrm>
        </p:spPr>
        <p:txBody>
          <a:bodyPr>
            <a:normAutofit fontScale="90000"/>
          </a:bodyPr>
          <a:lstStyle/>
          <a:p>
            <a:r>
              <a:rPr lang="en-US" dirty="0">
                <a:solidFill>
                  <a:schemeClr val="accent6"/>
                </a:solidFill>
                <a:latin typeface="Calibri" panose="020F0502020204030204" pitchFamily="34" charset="0"/>
                <a:cs typeface="Calibri" panose="020F0502020204030204" pitchFamily="34" charset="0"/>
              </a:rPr>
              <a:t>La France, il faut </a:t>
            </a:r>
            <a:r>
              <a:rPr lang="en-US" dirty="0" err="1">
                <a:solidFill>
                  <a:schemeClr val="accent6"/>
                </a:solidFill>
                <a:latin typeface="Calibri" panose="020F0502020204030204" pitchFamily="34" charset="0"/>
                <a:cs typeface="Calibri" panose="020F0502020204030204" pitchFamily="34" charset="0"/>
              </a:rPr>
              <a:t>l’aimer</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61934" y="1136821"/>
            <a:ext cx="11343503" cy="5070719"/>
          </a:xfrm>
        </p:spPr>
        <p:txBody>
          <a:bodyPr vert="horz" lIns="0" tIns="0" rIns="0" bIns="0" rtlCol="0" anchor="t">
            <a:normAutofit fontScale="92500" lnSpcReduction="20000"/>
          </a:bodyPr>
          <a:lstStyle/>
          <a:p>
            <a:pPr marL="0" indent="0">
              <a:buNone/>
            </a:pPr>
            <a:r>
              <a:rPr lang="en-GB" b="1" dirty="0">
                <a:solidFill>
                  <a:schemeClr val="accent6"/>
                </a:solidFill>
                <a:effectLst/>
                <a:latin typeface="Calibri"/>
                <a:ea typeface="Calibri" panose="020F0502020204030204" pitchFamily="34" charset="0"/>
                <a:cs typeface="Times New Roman"/>
              </a:rPr>
              <a:t>Read</a:t>
            </a:r>
            <a:r>
              <a:rPr lang="en-GB" dirty="0">
                <a:effectLst/>
                <a:latin typeface="Calibri"/>
                <a:ea typeface="Calibri" panose="020F0502020204030204" pitchFamily="34" charset="0"/>
                <a:cs typeface="Times New Roman"/>
              </a:rPr>
              <a:t>: </a:t>
            </a:r>
            <a:r>
              <a:rPr lang="en-GB" dirty="0">
                <a:latin typeface="Calibri"/>
                <a:ea typeface="Calibri" panose="020F0502020204030204" pitchFamily="34" charset="0"/>
                <a:cs typeface="Times New Roman"/>
              </a:rPr>
              <a:t>page 18 from </a:t>
            </a:r>
            <a:r>
              <a:rPr lang="en-GB" b="1" dirty="0">
                <a:latin typeface="Calibri"/>
                <a:ea typeface="Calibri" panose="020F0502020204030204" pitchFamily="34" charset="0"/>
                <a:cs typeface="Times New Roman"/>
              </a:rPr>
              <a:t>'</a:t>
            </a:r>
            <a:r>
              <a:rPr lang="en-GB" b="1" i="1" dirty="0">
                <a:latin typeface="Calibri"/>
                <a:ea typeface="Calibri" panose="020F0502020204030204" pitchFamily="34" charset="0"/>
                <a:cs typeface="Times New Roman"/>
              </a:rPr>
              <a:t>Ze</a:t>
            </a:r>
            <a:r>
              <a:rPr lang="en-GB" i="1" dirty="0">
                <a:latin typeface="Calibri"/>
                <a:ea typeface="Calibri" panose="020F0502020204030204" pitchFamily="34" charset="0"/>
                <a:cs typeface="Times New Roman"/>
              </a:rPr>
              <a:t>: </a:t>
            </a:r>
            <a:r>
              <a:rPr lang="en-GB" i="1" dirty="0" err="1">
                <a:latin typeface="Calibri"/>
                <a:ea typeface="Calibri" panose="020F0502020204030204" pitchFamily="34" charset="0"/>
                <a:cs typeface="Times New Roman"/>
              </a:rPr>
              <a:t>tu</a:t>
            </a:r>
            <a:r>
              <a:rPr lang="en-GB" i="1" dirty="0">
                <a:latin typeface="Calibri"/>
                <a:ea typeface="Calibri" panose="020F0502020204030204" pitchFamily="34" charset="0"/>
                <a:cs typeface="Times New Roman"/>
              </a:rPr>
              <a:t> </a:t>
            </a:r>
            <a:r>
              <a:rPr lang="en-GB" i="1" dirty="0" err="1">
                <a:latin typeface="Calibri"/>
                <a:ea typeface="Calibri" panose="020F0502020204030204" pitchFamily="34" charset="0"/>
                <a:cs typeface="Times New Roman"/>
              </a:rPr>
              <a:t>vois</a:t>
            </a:r>
            <a:r>
              <a:rPr lang="en-GB" i="1" dirty="0">
                <a:latin typeface="Calibri"/>
                <a:ea typeface="Calibri" panose="020F0502020204030204" pitchFamily="34" charset="0"/>
                <a:cs typeface="Times New Roman"/>
              </a:rPr>
              <a:t> Yaya...'</a:t>
            </a:r>
            <a:r>
              <a:rPr lang="en-GB" dirty="0">
                <a:latin typeface="Calibri"/>
                <a:ea typeface="Calibri" panose="020F0502020204030204" pitchFamily="34" charset="0"/>
                <a:cs typeface="Times New Roman"/>
              </a:rPr>
              <a:t> until </a:t>
            </a:r>
            <a:r>
              <a:rPr lang="en-GB" i="1" dirty="0">
                <a:latin typeface="Calibri"/>
                <a:ea typeface="Calibri" panose="020F0502020204030204" pitchFamily="34" charset="0"/>
                <a:cs typeface="Times New Roman"/>
              </a:rPr>
              <a:t>'un temps.'</a:t>
            </a:r>
            <a:endParaRPr lang="en-GB" dirty="0">
              <a:effectLst/>
              <a:latin typeface="Calibri"/>
              <a:ea typeface="Calibri" panose="020F0502020204030204" pitchFamily="34" charset="0"/>
              <a:cs typeface="Times New Roman"/>
            </a:endParaRPr>
          </a:p>
          <a:p>
            <a:pPr marL="0" indent="0">
              <a:buNone/>
            </a:pPr>
            <a:r>
              <a:rPr lang="en-US" dirty="0">
                <a:latin typeface="Calibri"/>
                <a:cs typeface="Calibri"/>
              </a:rPr>
              <a:t>Loule questions Yaya’s love for France.</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b="1" i="1" dirty="0">
                <a:latin typeface="Calibri"/>
                <a:cs typeface="Calibri"/>
              </a:rPr>
              <a:t>Loule</a:t>
            </a:r>
            <a:r>
              <a:rPr lang="en-US" i="1" dirty="0">
                <a:latin typeface="Calibri"/>
                <a:cs typeface="Calibri"/>
              </a:rPr>
              <a:t> – </a:t>
            </a:r>
            <a:r>
              <a:rPr lang="en-US" i="1" dirty="0" err="1">
                <a:latin typeface="Calibri"/>
                <a:cs typeface="Calibri"/>
              </a:rPr>
              <a:t>Ça</a:t>
            </a:r>
            <a:r>
              <a:rPr lang="en-US" i="1" dirty="0">
                <a:latin typeface="Calibri"/>
                <a:cs typeface="Calibri"/>
              </a:rPr>
              <a:t> </a:t>
            </a:r>
            <a:r>
              <a:rPr lang="en-US" i="1" dirty="0" err="1">
                <a:latin typeface="Calibri"/>
                <a:cs typeface="Calibri"/>
              </a:rPr>
              <a:t>suffit</a:t>
            </a:r>
            <a:r>
              <a:rPr lang="en-US" i="1" dirty="0">
                <a:latin typeface="Calibri"/>
                <a:cs typeface="Calibri"/>
              </a:rPr>
              <a:t> pas ! La France, </a:t>
            </a:r>
            <a:r>
              <a:rPr lang="en-US" i="1" dirty="0">
                <a:solidFill>
                  <a:schemeClr val="accent1"/>
                </a:solidFill>
                <a:latin typeface="Calibri"/>
                <a:cs typeface="Calibri"/>
              </a:rPr>
              <a:t>il faut </a:t>
            </a:r>
            <a:r>
              <a:rPr lang="en-US" i="1" dirty="0" err="1">
                <a:solidFill>
                  <a:schemeClr val="accent1"/>
                </a:solidFill>
                <a:latin typeface="Calibri"/>
                <a:cs typeface="Calibri"/>
              </a:rPr>
              <a:t>l’aimer</a:t>
            </a:r>
            <a:r>
              <a:rPr lang="en-US" i="1" dirty="0">
                <a:solidFill>
                  <a:schemeClr val="accent1"/>
                </a:solidFill>
                <a:latin typeface="Calibri"/>
                <a:cs typeface="Calibri"/>
              </a:rPr>
              <a:t>.</a:t>
            </a:r>
          </a:p>
          <a:p>
            <a:pPr marL="0" indent="0">
              <a:buNone/>
            </a:pPr>
            <a:r>
              <a:rPr lang="en-US" b="1" i="1" dirty="0">
                <a:latin typeface="Calibri"/>
                <a:cs typeface="Calibri"/>
              </a:rPr>
              <a:t>Yaya</a:t>
            </a:r>
            <a:r>
              <a:rPr lang="en-US" i="1" dirty="0">
                <a:latin typeface="Calibri"/>
                <a:cs typeface="Calibri"/>
              </a:rPr>
              <a:t> – </a:t>
            </a:r>
            <a:r>
              <a:rPr lang="en-US" i="1" dirty="0" err="1">
                <a:latin typeface="Calibri"/>
                <a:cs typeface="Calibri"/>
              </a:rPr>
              <a:t>L’aimer</a:t>
            </a:r>
            <a:r>
              <a:rPr lang="en-US" i="1" dirty="0">
                <a:latin typeface="Calibri"/>
                <a:cs typeface="Calibri"/>
              </a:rPr>
              <a:t> ? Et </a:t>
            </a:r>
            <a:r>
              <a:rPr lang="en-US" i="1" dirty="0" err="1">
                <a:solidFill>
                  <a:schemeClr val="accent1"/>
                </a:solidFill>
                <a:latin typeface="Calibri"/>
                <a:cs typeface="Calibri"/>
              </a:rPr>
              <a:t>c’est</a:t>
            </a:r>
            <a:r>
              <a:rPr lang="en-US" i="1" dirty="0">
                <a:solidFill>
                  <a:schemeClr val="accent1"/>
                </a:solidFill>
                <a:latin typeface="Calibri"/>
                <a:cs typeface="Calibri"/>
              </a:rPr>
              <a:t> </a:t>
            </a:r>
            <a:r>
              <a:rPr lang="en-US" i="1" dirty="0" err="1">
                <a:solidFill>
                  <a:schemeClr val="accent1"/>
                </a:solidFill>
                <a:latin typeface="Calibri"/>
                <a:cs typeface="Calibri"/>
              </a:rPr>
              <a:t>toi</a:t>
            </a:r>
            <a:r>
              <a:rPr lang="en-US" i="1" dirty="0">
                <a:solidFill>
                  <a:schemeClr val="accent1"/>
                </a:solidFill>
                <a:latin typeface="Calibri"/>
                <a:cs typeface="Calibri"/>
              </a:rPr>
              <a:t> qui </a:t>
            </a:r>
            <a:r>
              <a:rPr lang="en-US" i="1" dirty="0" err="1">
                <a:solidFill>
                  <a:schemeClr val="accent1"/>
                </a:solidFill>
                <a:latin typeface="Calibri"/>
                <a:cs typeface="Calibri"/>
              </a:rPr>
              <a:t>délivres</a:t>
            </a:r>
            <a:r>
              <a:rPr lang="en-US" i="1" dirty="0">
                <a:solidFill>
                  <a:schemeClr val="accent1"/>
                </a:solidFill>
                <a:latin typeface="Calibri"/>
                <a:cs typeface="Calibri"/>
              </a:rPr>
              <a:t> les </a:t>
            </a:r>
            <a:r>
              <a:rPr lang="en-US" i="1" dirty="0" err="1">
                <a:solidFill>
                  <a:schemeClr val="accent1"/>
                </a:solidFill>
                <a:latin typeface="Calibri"/>
                <a:cs typeface="Calibri"/>
              </a:rPr>
              <a:t>permis</a:t>
            </a:r>
            <a:r>
              <a:rPr lang="en-US" i="1" dirty="0">
                <a:solidFill>
                  <a:schemeClr val="accent1"/>
                </a:solidFill>
                <a:latin typeface="Calibri"/>
                <a:cs typeface="Calibri"/>
              </a:rPr>
              <a:t> </a:t>
            </a:r>
            <a:r>
              <a:rPr lang="en-US" i="1" dirty="0">
                <a:latin typeface="Calibri"/>
                <a:cs typeface="Calibri"/>
              </a:rPr>
              <a:t>?</a:t>
            </a:r>
          </a:p>
          <a:p>
            <a:pPr marL="0" indent="0">
              <a:buNone/>
            </a:pPr>
            <a:r>
              <a:rPr lang="en-US" b="1" i="1" dirty="0">
                <a:latin typeface="Calibri"/>
                <a:cs typeface="Calibri"/>
              </a:rPr>
              <a:t>Monsieur Blanc </a:t>
            </a:r>
            <a:r>
              <a:rPr lang="en-US" i="1" dirty="0">
                <a:latin typeface="Calibri"/>
                <a:cs typeface="Calibri"/>
              </a:rPr>
              <a:t>(à Loule) – À trop </a:t>
            </a:r>
            <a:r>
              <a:rPr lang="en-US" i="1" dirty="0" err="1">
                <a:latin typeface="Calibri"/>
                <a:cs typeface="Calibri"/>
              </a:rPr>
              <a:t>l’aimer</a:t>
            </a:r>
            <a:r>
              <a:rPr lang="en-US" i="1" dirty="0">
                <a:latin typeface="Calibri"/>
                <a:cs typeface="Calibri"/>
              </a:rPr>
              <a:t>, </a:t>
            </a:r>
            <a:r>
              <a:rPr lang="en-US" i="1" dirty="0" err="1">
                <a:latin typeface="Calibri"/>
                <a:cs typeface="Calibri"/>
              </a:rPr>
              <a:t>vous</a:t>
            </a:r>
            <a:r>
              <a:rPr lang="en-US" i="1" dirty="0">
                <a:latin typeface="Calibri"/>
                <a:cs typeface="Calibri"/>
              </a:rPr>
              <a:t> </a:t>
            </a:r>
            <a:r>
              <a:rPr lang="en-US" i="1" dirty="0" err="1">
                <a:latin typeface="Calibri"/>
                <a:cs typeface="Calibri"/>
              </a:rPr>
              <a:t>voyez</a:t>
            </a:r>
            <a:r>
              <a:rPr lang="en-US" i="1" dirty="0">
                <a:latin typeface="Calibri"/>
                <a:cs typeface="Calibri"/>
              </a:rPr>
              <a:t> </a:t>
            </a:r>
            <a:r>
              <a:rPr lang="en-US" i="1" dirty="0" err="1">
                <a:latin typeface="Calibri"/>
                <a:cs typeface="Calibri"/>
              </a:rPr>
              <a:t>ce</a:t>
            </a:r>
            <a:r>
              <a:rPr lang="en-US" i="1" dirty="0">
                <a:latin typeface="Calibri"/>
                <a:cs typeface="Calibri"/>
              </a:rPr>
              <a:t> </a:t>
            </a:r>
            <a:r>
              <a:rPr lang="en-US" i="1" dirty="0" err="1">
                <a:latin typeface="Calibri"/>
                <a:cs typeface="Calibri"/>
              </a:rPr>
              <a:t>qu’il</a:t>
            </a:r>
            <a:r>
              <a:rPr lang="en-US" i="1" dirty="0">
                <a:latin typeface="Calibri"/>
                <a:cs typeface="Calibri"/>
              </a:rPr>
              <a:t> </a:t>
            </a:r>
            <a:r>
              <a:rPr lang="en-US" i="1" dirty="0" err="1">
                <a:latin typeface="Calibri"/>
                <a:cs typeface="Calibri"/>
              </a:rPr>
              <a:t>advient</a:t>
            </a:r>
            <a:r>
              <a:rPr lang="en-US" i="1" dirty="0">
                <a:latin typeface="Calibri"/>
                <a:cs typeface="Calibri"/>
              </a:rPr>
              <a:t>.</a:t>
            </a:r>
          </a:p>
          <a:p>
            <a:pPr marL="0" indent="0">
              <a:buNone/>
            </a:pPr>
            <a:r>
              <a:rPr lang="en-US" b="1" i="1" dirty="0">
                <a:latin typeface="Calibri"/>
                <a:cs typeface="Calibri"/>
              </a:rPr>
              <a:t>Loule</a:t>
            </a:r>
            <a:r>
              <a:rPr lang="en-US" i="1" dirty="0">
                <a:latin typeface="Calibri"/>
                <a:cs typeface="Calibri"/>
              </a:rPr>
              <a:t> – Tu nous dis que </a:t>
            </a:r>
            <a:r>
              <a:rPr lang="en-US" i="1" dirty="0" err="1">
                <a:latin typeface="Calibri"/>
                <a:cs typeface="Calibri"/>
              </a:rPr>
              <a:t>tu</a:t>
            </a:r>
            <a:r>
              <a:rPr lang="en-US" i="1" dirty="0">
                <a:latin typeface="Calibri"/>
                <a:cs typeface="Calibri"/>
              </a:rPr>
              <a:t> </a:t>
            </a:r>
            <a:r>
              <a:rPr lang="en-US" i="1" dirty="0" err="1">
                <a:latin typeface="Calibri"/>
                <a:cs typeface="Calibri"/>
              </a:rPr>
              <a:t>l’aimes</a:t>
            </a:r>
            <a:r>
              <a:rPr lang="en-US" i="1" dirty="0">
                <a:latin typeface="Calibri"/>
                <a:cs typeface="Calibri"/>
              </a:rPr>
              <a:t>, </a:t>
            </a:r>
            <a:r>
              <a:rPr lang="en-US" i="1" dirty="0" err="1">
                <a:latin typeface="Calibri"/>
                <a:cs typeface="Calibri"/>
              </a:rPr>
              <a:t>mais</a:t>
            </a:r>
            <a:r>
              <a:rPr lang="en-US" i="1" dirty="0">
                <a:latin typeface="Calibri"/>
                <a:cs typeface="Calibri"/>
              </a:rPr>
              <a:t> qui nous </a:t>
            </a:r>
            <a:r>
              <a:rPr lang="en-US" i="1" dirty="0" err="1">
                <a:latin typeface="Calibri"/>
                <a:cs typeface="Calibri"/>
              </a:rPr>
              <a:t>dit</a:t>
            </a:r>
            <a:r>
              <a:rPr lang="en-US" i="1" dirty="0">
                <a:latin typeface="Calibri"/>
                <a:cs typeface="Calibri"/>
              </a:rPr>
              <a:t> </a:t>
            </a:r>
            <a:r>
              <a:rPr lang="en-US" i="1" dirty="0" err="1">
                <a:latin typeface="Calibri"/>
                <a:cs typeface="Calibri"/>
              </a:rPr>
              <a:t>qu’au</a:t>
            </a:r>
            <a:r>
              <a:rPr lang="en-US" i="1" dirty="0">
                <a:latin typeface="Calibri"/>
                <a:cs typeface="Calibri"/>
              </a:rPr>
              <a:t> fond de </a:t>
            </a:r>
            <a:r>
              <a:rPr lang="en-US" i="1" dirty="0" err="1">
                <a:latin typeface="Calibri"/>
                <a:cs typeface="Calibri"/>
              </a:rPr>
              <a:t>toi</a:t>
            </a:r>
            <a:r>
              <a:rPr lang="en-US" i="1" dirty="0">
                <a:latin typeface="Calibri"/>
                <a:cs typeface="Calibri"/>
              </a:rPr>
              <a:t>, </a:t>
            </a:r>
            <a:r>
              <a:rPr lang="en-US" i="1" dirty="0" err="1">
                <a:latin typeface="Calibri"/>
                <a:cs typeface="Calibri"/>
              </a:rPr>
              <a:t>tu</a:t>
            </a:r>
            <a:r>
              <a:rPr lang="en-US" i="1" dirty="0">
                <a:latin typeface="Calibri"/>
                <a:cs typeface="Calibri"/>
              </a:rPr>
              <a:t> ne </a:t>
            </a:r>
            <a:r>
              <a:rPr lang="en-US" i="1" dirty="0" err="1">
                <a:latin typeface="Calibri"/>
                <a:cs typeface="Calibri"/>
              </a:rPr>
              <a:t>lui</a:t>
            </a:r>
            <a:r>
              <a:rPr lang="en-US" i="1" dirty="0">
                <a:latin typeface="Calibri"/>
                <a:cs typeface="Calibri"/>
              </a:rPr>
              <a:t> </a:t>
            </a:r>
            <a:r>
              <a:rPr lang="en-US" i="1" dirty="0" err="1">
                <a:latin typeface="Calibri"/>
                <a:cs typeface="Calibri"/>
              </a:rPr>
              <a:t>en</a:t>
            </a:r>
            <a:r>
              <a:rPr lang="en-US" i="1" dirty="0">
                <a:latin typeface="Calibri"/>
                <a:cs typeface="Calibri"/>
              </a:rPr>
              <a:t> </a:t>
            </a:r>
            <a:r>
              <a:rPr lang="en-US" i="1" dirty="0" err="1">
                <a:latin typeface="Calibri"/>
                <a:cs typeface="Calibri"/>
              </a:rPr>
              <a:t>veux</a:t>
            </a:r>
            <a:r>
              <a:rPr lang="en-US" i="1" dirty="0">
                <a:latin typeface="Calibri"/>
                <a:cs typeface="Calibri"/>
              </a:rPr>
              <a:t> pas à mort ?</a:t>
            </a:r>
          </a:p>
          <a:p>
            <a:pPr marL="0" indent="0">
              <a:buNone/>
            </a:pPr>
            <a:r>
              <a:rPr lang="en-US" b="1" i="1" dirty="0">
                <a:latin typeface="Calibri"/>
                <a:cs typeface="Calibri"/>
              </a:rPr>
              <a:t>Yaya</a:t>
            </a:r>
            <a:r>
              <a:rPr lang="en-US" i="1" dirty="0">
                <a:latin typeface="Calibri"/>
                <a:cs typeface="Calibri"/>
              </a:rPr>
              <a:t> – Pense </a:t>
            </a:r>
            <a:r>
              <a:rPr lang="en-US" i="1" dirty="0" err="1">
                <a:latin typeface="Calibri"/>
                <a:cs typeface="Calibri"/>
              </a:rPr>
              <a:t>ce</a:t>
            </a:r>
            <a:r>
              <a:rPr lang="en-US" i="1" dirty="0">
                <a:latin typeface="Calibri"/>
                <a:cs typeface="Calibri"/>
              </a:rPr>
              <a:t> que </a:t>
            </a:r>
            <a:r>
              <a:rPr lang="en-US" i="1" dirty="0" err="1">
                <a:latin typeface="Calibri"/>
                <a:cs typeface="Calibri"/>
              </a:rPr>
              <a:t>tu</a:t>
            </a:r>
            <a:r>
              <a:rPr lang="en-US" i="1" dirty="0">
                <a:latin typeface="Calibri"/>
                <a:cs typeface="Calibri"/>
              </a:rPr>
              <a:t> </a:t>
            </a:r>
            <a:r>
              <a:rPr lang="en-US" i="1" dirty="0" err="1">
                <a:latin typeface="Calibri"/>
                <a:cs typeface="Calibri"/>
              </a:rPr>
              <a:t>veux</a:t>
            </a:r>
            <a:r>
              <a:rPr lang="en-US" i="1" dirty="0">
                <a:latin typeface="Calibri"/>
                <a:cs typeface="Calibri"/>
              </a:rPr>
              <a:t>. Je </a:t>
            </a:r>
            <a:r>
              <a:rPr lang="en-US" i="1" dirty="0" err="1">
                <a:latin typeface="Calibri"/>
                <a:cs typeface="Calibri"/>
              </a:rPr>
              <a:t>n’ai</a:t>
            </a:r>
            <a:r>
              <a:rPr lang="en-US" i="1" dirty="0">
                <a:latin typeface="Calibri"/>
                <a:cs typeface="Calibri"/>
              </a:rPr>
              <a:t> jamais </a:t>
            </a:r>
            <a:r>
              <a:rPr lang="en-US" i="1" dirty="0" err="1">
                <a:latin typeface="Calibri"/>
                <a:cs typeface="Calibri"/>
              </a:rPr>
              <a:t>cessé</a:t>
            </a:r>
            <a:r>
              <a:rPr lang="en-US" i="1" dirty="0">
                <a:latin typeface="Calibri"/>
                <a:cs typeface="Calibri"/>
              </a:rPr>
              <a:t> de </a:t>
            </a:r>
            <a:r>
              <a:rPr lang="en-US" i="1" dirty="0" err="1">
                <a:latin typeface="Calibri"/>
                <a:cs typeface="Calibri"/>
              </a:rPr>
              <a:t>l’aimer</a:t>
            </a:r>
            <a:r>
              <a:rPr lang="en-US" i="1" dirty="0">
                <a:latin typeface="Calibri"/>
                <a:cs typeface="Calibri"/>
              </a:rPr>
              <a:t>.</a:t>
            </a:r>
          </a:p>
          <a:p>
            <a:pPr marL="0" indent="0">
              <a:buNone/>
            </a:pPr>
            <a:r>
              <a:rPr lang="en-US" b="1" i="1" dirty="0">
                <a:latin typeface="Calibri"/>
                <a:cs typeface="Calibri"/>
              </a:rPr>
              <a:t>Loule</a:t>
            </a:r>
            <a:r>
              <a:rPr lang="en-US" i="1" dirty="0">
                <a:latin typeface="Calibri"/>
                <a:cs typeface="Calibri"/>
              </a:rPr>
              <a:t> – </a:t>
            </a:r>
            <a:r>
              <a:rPr lang="en-US" i="1" dirty="0">
                <a:solidFill>
                  <a:schemeClr val="accent1"/>
                </a:solidFill>
                <a:latin typeface="Calibri"/>
                <a:cs typeface="Calibri"/>
              </a:rPr>
              <a:t>Tu </a:t>
            </a:r>
            <a:r>
              <a:rPr lang="en-US" i="1" dirty="0" err="1">
                <a:solidFill>
                  <a:schemeClr val="accent1"/>
                </a:solidFill>
                <a:latin typeface="Calibri"/>
                <a:cs typeface="Calibri"/>
              </a:rPr>
              <a:t>peux</a:t>
            </a:r>
            <a:r>
              <a:rPr lang="en-US" i="1" dirty="0">
                <a:solidFill>
                  <a:schemeClr val="accent1"/>
                </a:solidFill>
                <a:latin typeface="Calibri"/>
                <a:cs typeface="Calibri"/>
              </a:rPr>
              <a:t> le </a:t>
            </a:r>
            <a:r>
              <a:rPr lang="en-US" i="1" dirty="0" err="1">
                <a:solidFill>
                  <a:schemeClr val="accent1"/>
                </a:solidFill>
                <a:latin typeface="Calibri"/>
                <a:cs typeface="Calibri"/>
              </a:rPr>
              <a:t>prouver</a:t>
            </a:r>
            <a:r>
              <a:rPr lang="en-US" i="1" dirty="0">
                <a:solidFill>
                  <a:schemeClr val="accent1"/>
                </a:solidFill>
                <a:latin typeface="Calibri"/>
                <a:cs typeface="Calibri"/>
              </a:rPr>
              <a:t> ?</a:t>
            </a:r>
          </a:p>
          <a:p>
            <a:pPr marL="0" indent="0">
              <a:buNone/>
            </a:pPr>
            <a:endParaRPr lang="en-US" i="1" dirty="0">
              <a:solidFill>
                <a:schemeClr val="accent1"/>
              </a:solidFill>
              <a:latin typeface="Calibri"/>
              <a:cs typeface="Calibri"/>
            </a:endParaRPr>
          </a:p>
          <a:p>
            <a:pPr marL="0" indent="0">
              <a:buNone/>
            </a:pPr>
            <a:r>
              <a:rPr lang="en-US" b="1" dirty="0">
                <a:solidFill>
                  <a:schemeClr val="accent6"/>
                </a:solidFill>
                <a:latin typeface="Calibri"/>
                <a:cs typeface="Calibri"/>
              </a:rPr>
              <a:t>Why does Loule ask Yaya to prove his love for France, but not the other characters? Is this fair?</a:t>
            </a:r>
          </a:p>
        </p:txBody>
      </p:sp>
      <p:pic>
        <p:nvPicPr>
          <p:cNvPr id="5" name="Audio Recording 20 Mar 2023 at 13:29:37">
            <a:hlinkClick r:id="" action="ppaction://media"/>
            <a:extLst>
              <a:ext uri="{FF2B5EF4-FFF2-40B4-BE49-F238E27FC236}">
                <a16:creationId xmlns:a16="http://schemas.microsoft.com/office/drawing/2014/main" id="{269DD6D1-C801-E1B3-E798-5FDF047A90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86563" y="900491"/>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33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27285" y="446961"/>
            <a:ext cx="10737429" cy="500062"/>
          </a:xfrm>
        </p:spPr>
        <p:txBody>
          <a:bodyPr>
            <a:normAutofit fontScale="90000"/>
          </a:bodyPr>
          <a:lstStyle/>
          <a:p>
            <a:r>
              <a:rPr lang="en-US" dirty="0">
                <a:solidFill>
                  <a:schemeClr val="accent6"/>
                </a:solidFill>
                <a:latin typeface="Calibri" panose="020F0502020204030204" pitchFamily="34" charset="0"/>
                <a:cs typeface="Calibri" panose="020F0502020204030204" pitchFamily="34" charset="0"/>
              </a:rPr>
              <a:t>La France, il faut </a:t>
            </a:r>
            <a:r>
              <a:rPr lang="en-US" dirty="0" err="1">
                <a:solidFill>
                  <a:schemeClr val="accent6"/>
                </a:solidFill>
                <a:latin typeface="Calibri" panose="020F0502020204030204" pitchFamily="34" charset="0"/>
                <a:cs typeface="Calibri" panose="020F0502020204030204" pitchFamily="34" charset="0"/>
              </a:rPr>
              <a:t>l’aimer</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727285" y="1408670"/>
            <a:ext cx="10900423" cy="4786513"/>
          </a:xfrm>
        </p:spPr>
        <p:txBody>
          <a:bodyPr vert="horz" lIns="0" tIns="0" rIns="0" bIns="0" rtlCol="0" anchor="t">
            <a:normAutofit fontScale="92500" lnSpcReduction="20000"/>
          </a:bodyPr>
          <a:lstStyle/>
          <a:p>
            <a:pPr marL="0" indent="0">
              <a:buNone/>
            </a:pPr>
            <a:r>
              <a:rPr lang="en-US" sz="2800" dirty="0">
                <a:solidFill>
                  <a:schemeClr val="accent6"/>
                </a:solidFill>
                <a:latin typeface="Calibri"/>
                <a:cs typeface="Calibri"/>
              </a:rPr>
              <a:t>Why does Loule ask Yaya to prove his love for France, but not the other characters? Is this fair?</a:t>
            </a:r>
          </a:p>
          <a:p>
            <a:pPr marL="0" indent="0">
              <a:buNone/>
            </a:pPr>
            <a:r>
              <a:rPr lang="en-US" sz="2800" dirty="0">
                <a:latin typeface="Calibri"/>
                <a:cs typeface="Calibri"/>
              </a:rPr>
              <a:t>Loule dislikes that Yaya is critical of France and defensive of Algeria. The fact that he is of Algerian parentage also adds to his critique of Yaya, even though he has always lived in France.</a:t>
            </a:r>
          </a:p>
          <a:p>
            <a:pPr marL="0" indent="0">
              <a:buNone/>
            </a:pPr>
            <a:r>
              <a:rPr lang="en-US" sz="2800" b="1" dirty="0">
                <a:solidFill>
                  <a:schemeClr val="accent6"/>
                </a:solidFill>
                <a:latin typeface="Calibri"/>
                <a:cs typeface="Calibri"/>
              </a:rPr>
              <a:t>Discuss</a:t>
            </a:r>
            <a:r>
              <a:rPr lang="en-US" sz="2800" b="1" dirty="0">
                <a:latin typeface="Calibri"/>
                <a:cs typeface="Calibri"/>
              </a:rPr>
              <a:t>:</a:t>
            </a:r>
          </a:p>
          <a:p>
            <a:pPr marL="514350" indent="-514350">
              <a:buFont typeface="+mj-lt"/>
              <a:buAutoNum type="arabicPeriod"/>
            </a:pPr>
            <a:r>
              <a:rPr lang="en-US" sz="2800" dirty="0">
                <a:solidFill>
                  <a:schemeClr val="accent6"/>
                </a:solidFill>
                <a:latin typeface="Calibri"/>
                <a:cs typeface="Calibri"/>
              </a:rPr>
              <a:t>Do you agree with Loule that ‘</a:t>
            </a:r>
            <a:r>
              <a:rPr lang="en-US" sz="2800" i="1" dirty="0">
                <a:solidFill>
                  <a:schemeClr val="accent6"/>
                </a:solidFill>
                <a:latin typeface="Calibri"/>
                <a:cs typeface="Calibri"/>
              </a:rPr>
              <a:t>La France, il faut </a:t>
            </a:r>
            <a:r>
              <a:rPr lang="en-US" sz="2800" i="1" dirty="0" err="1">
                <a:solidFill>
                  <a:schemeClr val="accent6"/>
                </a:solidFill>
                <a:latin typeface="Calibri"/>
                <a:cs typeface="Calibri"/>
              </a:rPr>
              <a:t>l’aimer</a:t>
            </a:r>
            <a:r>
              <a:rPr lang="en-US" sz="2800" dirty="0">
                <a:solidFill>
                  <a:schemeClr val="accent6"/>
                </a:solidFill>
                <a:latin typeface="Calibri"/>
                <a:cs typeface="Calibri"/>
              </a:rPr>
              <a:t>’? Does one have to love one’s country? </a:t>
            </a:r>
            <a:endParaRPr lang="en-US" sz="2800" dirty="0">
              <a:solidFill>
                <a:schemeClr val="accent6"/>
              </a:solidFill>
              <a:latin typeface="Calibri" panose="020F0502020204030204" pitchFamily="34" charset="0"/>
              <a:cs typeface="Calibri" panose="020F0502020204030204" pitchFamily="34" charset="0"/>
            </a:endParaRPr>
          </a:p>
          <a:p>
            <a:pPr marL="514350" indent="-514350">
              <a:buFont typeface="+mj-lt"/>
              <a:buAutoNum type="arabicPeriod"/>
            </a:pPr>
            <a:r>
              <a:rPr lang="en-US" sz="2800" dirty="0">
                <a:solidFill>
                  <a:schemeClr val="accent6"/>
                </a:solidFill>
                <a:latin typeface="Calibri" panose="020F0502020204030204" pitchFamily="34" charset="0"/>
                <a:cs typeface="Calibri" panose="020F0502020204030204" pitchFamily="34" charset="0"/>
              </a:rPr>
              <a:t>Does it change things if the person is an immigrant or, as in Yaya’s case, the son of immigrants?</a:t>
            </a:r>
          </a:p>
        </p:txBody>
      </p:sp>
    </p:spTree>
    <p:extLst>
      <p:ext uri="{BB962C8B-B14F-4D97-AF65-F5344CB8AC3E}">
        <p14:creationId xmlns:p14="http://schemas.microsoft.com/office/powerpoint/2010/main" val="34319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0"/>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Yaya’s family</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93123" y="1309816"/>
            <a:ext cx="11009278" cy="4833881"/>
          </a:xfrm>
        </p:spPr>
        <p:txBody>
          <a:bodyPr vert="horz" lIns="0" tIns="0" rIns="0" bIns="0" rtlCol="0" anchor="t">
            <a:normAutofit fontScale="92500"/>
          </a:bodyPr>
          <a:lstStyle/>
          <a:p>
            <a:pPr marL="0" indent="0">
              <a:buNone/>
            </a:pPr>
            <a:r>
              <a:rPr lang="en-GB" sz="2400" b="1" dirty="0">
                <a:solidFill>
                  <a:schemeClr val="accent6"/>
                </a:solidFill>
                <a:effectLst/>
                <a:latin typeface="Calibri"/>
                <a:ea typeface="Calibri" panose="020F0502020204030204" pitchFamily="34" charset="0"/>
                <a:cs typeface="Times New Roman"/>
              </a:rPr>
              <a:t>Read</a:t>
            </a:r>
            <a:r>
              <a:rPr lang="en-GB" sz="2400" dirty="0">
                <a:effectLst/>
                <a:latin typeface="Calibri"/>
                <a:ea typeface="Calibri" panose="020F0502020204030204" pitchFamily="34" charset="0"/>
                <a:cs typeface="Times New Roman"/>
              </a:rPr>
              <a:t>: </a:t>
            </a:r>
            <a:r>
              <a:rPr lang="en-GB" dirty="0">
                <a:latin typeface="Calibri"/>
                <a:ea typeface="Calibri" panose="020F0502020204030204" pitchFamily="34" charset="0"/>
                <a:cs typeface="Times New Roman"/>
              </a:rPr>
              <a:t>page 19</a:t>
            </a:r>
            <a:r>
              <a:rPr lang="en-GB" sz="2400" dirty="0">
                <a:effectLst/>
                <a:latin typeface="Calibri"/>
                <a:ea typeface="Calibri" panose="020F0502020204030204" pitchFamily="34" charset="0"/>
                <a:cs typeface="Times New Roman"/>
              </a:rPr>
              <a:t> from </a:t>
            </a:r>
            <a:r>
              <a:rPr lang="en-GB" dirty="0">
                <a:latin typeface="Calibri"/>
                <a:ea typeface="Calibri" panose="020F0502020204030204" pitchFamily="34" charset="0"/>
                <a:cs typeface="Times New Roman"/>
              </a:rPr>
              <a:t>'</a:t>
            </a:r>
            <a:r>
              <a:rPr lang="en-GB" i="1" dirty="0" err="1">
                <a:latin typeface="Calibri"/>
                <a:ea typeface="Calibri" panose="020F0502020204030204" pitchFamily="34" charset="0"/>
                <a:cs typeface="Times New Roman"/>
              </a:rPr>
              <a:t>elle</a:t>
            </a:r>
            <a:r>
              <a:rPr lang="en-GB" i="1" dirty="0">
                <a:latin typeface="Calibri"/>
                <a:ea typeface="Calibri" panose="020F0502020204030204" pitchFamily="34" charset="0"/>
                <a:cs typeface="Times New Roman"/>
              </a:rPr>
              <a:t> </a:t>
            </a:r>
            <a:r>
              <a:rPr lang="en-GB" i="1" dirty="0" err="1">
                <a:latin typeface="Calibri"/>
                <a:ea typeface="Calibri" panose="020F0502020204030204" pitchFamily="34" charset="0"/>
                <a:cs typeface="Times New Roman"/>
              </a:rPr>
              <a:t>est</a:t>
            </a:r>
            <a:r>
              <a:rPr lang="en-GB" i="1" dirty="0">
                <a:latin typeface="Calibri"/>
                <a:ea typeface="Calibri" panose="020F0502020204030204" pitchFamily="34" charset="0"/>
                <a:cs typeface="Times New Roman"/>
              </a:rPr>
              <a:t> </a:t>
            </a:r>
            <a:r>
              <a:rPr lang="en-GB" i="1" dirty="0" err="1">
                <a:latin typeface="Calibri"/>
                <a:ea typeface="Calibri" panose="020F0502020204030204" pitchFamily="34" charset="0"/>
                <a:cs typeface="Times New Roman"/>
              </a:rPr>
              <a:t>idiote</a:t>
            </a:r>
            <a:r>
              <a:rPr lang="en-GB" i="1" dirty="0">
                <a:latin typeface="Calibri"/>
                <a:ea typeface="Calibri" panose="020F0502020204030204" pitchFamily="34" charset="0"/>
                <a:cs typeface="Times New Roman"/>
              </a:rPr>
              <a:t>...’ </a:t>
            </a:r>
            <a:r>
              <a:rPr lang="en-GB" dirty="0">
                <a:latin typeface="Calibri"/>
                <a:ea typeface="Calibri" panose="020F0502020204030204" pitchFamily="34" charset="0"/>
                <a:cs typeface="Times New Roman"/>
              </a:rPr>
              <a:t>to end of page</a:t>
            </a:r>
            <a:endParaRPr lang="en-GB" sz="2400" i="1" dirty="0">
              <a:effectLst/>
              <a:latin typeface="Calibri"/>
              <a:ea typeface="Calibri" panose="020F0502020204030204" pitchFamily="34" charset="0"/>
              <a:cs typeface="Times New Roman"/>
            </a:endParaRPr>
          </a:p>
          <a:p>
            <a:pPr marL="0" indent="0">
              <a:buNone/>
            </a:pPr>
            <a:r>
              <a:rPr lang="en-US" dirty="0">
                <a:latin typeface="Calibri"/>
                <a:cs typeface="Calibri"/>
              </a:rPr>
              <a:t>We learn about Yaya’s family, including his uncle who was a </a:t>
            </a:r>
            <a:r>
              <a:rPr lang="en-US" i="1" dirty="0" err="1">
                <a:latin typeface="Calibri"/>
                <a:cs typeface="Calibri"/>
              </a:rPr>
              <a:t>harki</a:t>
            </a:r>
            <a:r>
              <a:rPr lang="en-US" i="1" dirty="0">
                <a:latin typeface="Calibri"/>
                <a:cs typeface="Calibri"/>
              </a:rPr>
              <a:t>.</a:t>
            </a:r>
            <a:endParaRPr lang="en-US" dirty="0">
              <a:latin typeface="Calibri"/>
              <a:cs typeface="Calibri"/>
            </a:endParaRPr>
          </a:p>
          <a:p>
            <a:pPr marL="0" indent="0">
              <a:buNone/>
            </a:pPr>
            <a:r>
              <a:rPr lang="en-US" b="1" i="1" dirty="0">
                <a:latin typeface="Calibri" panose="020F0502020204030204" pitchFamily="34" charset="0"/>
                <a:cs typeface="Calibri" panose="020F0502020204030204" pitchFamily="34" charset="0"/>
              </a:rPr>
              <a:t>Yaya</a:t>
            </a:r>
            <a:r>
              <a:rPr lang="en-US" i="1" dirty="0">
                <a:latin typeface="Calibri" panose="020F0502020204030204" pitchFamily="34" charset="0"/>
                <a:cs typeface="Calibri" panose="020F0502020204030204" pitchFamily="34" charset="0"/>
              </a:rPr>
              <a:t> – Un </a:t>
            </a:r>
            <a:r>
              <a:rPr lang="en-US" i="1" dirty="0" err="1">
                <a:latin typeface="Calibri" panose="020F0502020204030204" pitchFamily="34" charset="0"/>
                <a:cs typeface="Calibri" panose="020F0502020204030204" pitchFamily="34" charset="0"/>
              </a:rPr>
              <a:t>père</a:t>
            </a:r>
            <a:r>
              <a:rPr lang="en-US" i="1" dirty="0">
                <a:latin typeface="Calibri" panose="020F0502020204030204" pitchFamily="34" charset="0"/>
                <a:cs typeface="Calibri" panose="020F0502020204030204" pitchFamily="34" charset="0"/>
              </a:rPr>
              <a:t> F.L.N. </a:t>
            </a:r>
            <a:r>
              <a:rPr lang="en-US" i="1" dirty="0" err="1">
                <a:latin typeface="Calibri" panose="020F0502020204030204" pitchFamily="34" charset="0"/>
                <a:cs typeface="Calibri" panose="020F0502020204030204" pitchFamily="34" charset="0"/>
              </a:rPr>
              <a:t>arrêté</a:t>
            </a:r>
            <a:r>
              <a:rPr lang="en-US" i="1" dirty="0">
                <a:latin typeface="Calibri" panose="020F0502020204030204" pitchFamily="34" charset="0"/>
                <a:cs typeface="Calibri" panose="020F0502020204030204" pitchFamily="34" charset="0"/>
              </a:rPr>
              <a:t> par les paras et </a:t>
            </a:r>
            <a:r>
              <a:rPr lang="en-US" i="1" dirty="0" err="1">
                <a:latin typeface="Calibri" panose="020F0502020204030204" pitchFamily="34" charset="0"/>
                <a:cs typeface="Calibri" panose="020F0502020204030204" pitchFamily="34" charset="0"/>
              </a:rPr>
              <a:t>qu’on</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n’a</a:t>
            </a:r>
            <a:r>
              <a:rPr lang="en-US" i="1" dirty="0">
                <a:latin typeface="Calibri" panose="020F0502020204030204" pitchFamily="34" charset="0"/>
                <a:cs typeface="Calibri" panose="020F0502020204030204" pitchFamily="34" charset="0"/>
              </a:rPr>
              <a:t> jamais </a:t>
            </a:r>
            <a:r>
              <a:rPr lang="en-US" i="1" dirty="0" err="1">
                <a:latin typeface="Calibri" panose="020F0502020204030204" pitchFamily="34" charset="0"/>
                <a:cs typeface="Calibri" panose="020F0502020204030204" pitchFamily="34" charset="0"/>
              </a:rPr>
              <a:t>revu</a:t>
            </a:r>
            <a:r>
              <a:rPr lang="en-US" i="1" dirty="0">
                <a:latin typeface="Calibri" panose="020F0502020204030204" pitchFamily="34" charset="0"/>
                <a:cs typeface="Calibri" panose="020F0502020204030204" pitchFamily="34" charset="0"/>
              </a:rPr>
              <a:t>. Un </a:t>
            </a:r>
            <a:r>
              <a:rPr lang="en-US" i="1" dirty="0" err="1">
                <a:latin typeface="Calibri" panose="020F0502020204030204" pitchFamily="34" charset="0"/>
                <a:cs typeface="Calibri" panose="020F0502020204030204" pitchFamily="34" charset="0"/>
              </a:rPr>
              <a:t>oncle</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harki</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massacré</a:t>
            </a:r>
            <a:r>
              <a:rPr lang="en-US" i="1" dirty="0">
                <a:latin typeface="Calibri" panose="020F0502020204030204" pitchFamily="34" charset="0"/>
                <a:cs typeface="Calibri" panose="020F0502020204030204" pitchFamily="34" charset="0"/>
              </a:rPr>
              <a:t> sur le </a:t>
            </a:r>
            <a:r>
              <a:rPr lang="en-US" i="1" dirty="0" err="1">
                <a:latin typeface="Calibri" panose="020F0502020204030204" pitchFamily="34" charset="0"/>
                <a:cs typeface="Calibri" panose="020F0502020204030204" pitchFamily="34" charset="0"/>
              </a:rPr>
              <a:t>quai</a:t>
            </a:r>
            <a:r>
              <a:rPr lang="en-US" i="1" dirty="0">
                <a:latin typeface="Calibri" panose="020F0502020204030204" pitchFamily="34" charset="0"/>
                <a:cs typeface="Calibri" panose="020F0502020204030204" pitchFamily="34" charset="0"/>
              </a:rPr>
              <a:t> d’un embarquement </a:t>
            </a:r>
            <a:r>
              <a:rPr lang="en-US" i="1" dirty="0" err="1">
                <a:latin typeface="Calibri" panose="020F0502020204030204" pitchFamily="34" charset="0"/>
                <a:cs typeface="Calibri" panose="020F0502020204030204" pitchFamily="34" charset="0"/>
              </a:rPr>
              <a:t>qu’on</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lui</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refusait</a:t>
            </a:r>
            <a:r>
              <a:rPr lang="en-US" i="1" dirty="0">
                <a:latin typeface="Calibri" panose="020F0502020204030204" pitchFamily="34" charset="0"/>
                <a:cs typeface="Calibri" panose="020F0502020204030204" pitchFamily="34" charset="0"/>
              </a:rPr>
              <a:t>…</a:t>
            </a:r>
          </a:p>
          <a:p>
            <a:pPr marL="0" indent="0">
              <a:buNone/>
            </a:pPr>
            <a:r>
              <a:rPr lang="en-US" b="1" i="1" dirty="0" err="1">
                <a:latin typeface="Calibri"/>
                <a:cs typeface="Calibri"/>
              </a:rPr>
              <a:t>Zé</a:t>
            </a:r>
            <a:r>
              <a:rPr lang="en-US" i="1" dirty="0">
                <a:latin typeface="Calibri"/>
                <a:cs typeface="Calibri"/>
              </a:rPr>
              <a:t> – Harki ?</a:t>
            </a:r>
          </a:p>
          <a:p>
            <a:pPr marL="0" indent="0">
              <a:buNone/>
            </a:pPr>
            <a:r>
              <a:rPr lang="en-US" b="1" i="1" dirty="0">
                <a:latin typeface="Calibri"/>
                <a:cs typeface="Calibri"/>
              </a:rPr>
              <a:t>Yaya</a:t>
            </a:r>
            <a:r>
              <a:rPr lang="en-US" i="1" dirty="0">
                <a:latin typeface="Calibri"/>
                <a:cs typeface="Calibri"/>
              </a:rPr>
              <a:t> – Oui, </a:t>
            </a:r>
            <a:r>
              <a:rPr lang="en-US" i="1" dirty="0" err="1">
                <a:latin typeface="Calibri"/>
                <a:cs typeface="Calibri"/>
              </a:rPr>
              <a:t>mon</a:t>
            </a:r>
            <a:r>
              <a:rPr lang="en-US" i="1" dirty="0">
                <a:latin typeface="Calibri"/>
                <a:cs typeface="Calibri"/>
              </a:rPr>
              <a:t> </a:t>
            </a:r>
            <a:r>
              <a:rPr lang="en-US" i="1" dirty="0" err="1">
                <a:latin typeface="Calibri"/>
                <a:cs typeface="Calibri"/>
              </a:rPr>
              <a:t>oncle</a:t>
            </a:r>
            <a:r>
              <a:rPr lang="en-US" i="1" dirty="0">
                <a:latin typeface="Calibri"/>
                <a:cs typeface="Calibri"/>
              </a:rPr>
              <a:t>. Au moment de </a:t>
            </a:r>
            <a:r>
              <a:rPr lang="en-US" i="1" dirty="0" err="1">
                <a:latin typeface="Calibri"/>
                <a:cs typeface="Calibri"/>
              </a:rPr>
              <a:t>larguer</a:t>
            </a:r>
            <a:r>
              <a:rPr lang="en-US" i="1" dirty="0">
                <a:latin typeface="Calibri"/>
                <a:cs typeface="Calibri"/>
              </a:rPr>
              <a:t> les </a:t>
            </a:r>
            <a:r>
              <a:rPr lang="en-US" i="1" dirty="0" err="1">
                <a:latin typeface="Calibri"/>
                <a:cs typeface="Calibri"/>
              </a:rPr>
              <a:t>amarres</a:t>
            </a:r>
            <a:r>
              <a:rPr lang="en-US" i="1" dirty="0">
                <a:latin typeface="Calibri"/>
                <a:cs typeface="Calibri"/>
              </a:rPr>
              <a:t>, le capitaine du bateau a </a:t>
            </a:r>
            <a:r>
              <a:rPr lang="en-US" i="1" dirty="0" err="1">
                <a:latin typeface="Calibri"/>
                <a:cs typeface="Calibri"/>
              </a:rPr>
              <a:t>reçu</a:t>
            </a:r>
            <a:r>
              <a:rPr lang="en-US" i="1" dirty="0">
                <a:latin typeface="Calibri"/>
                <a:cs typeface="Calibri"/>
              </a:rPr>
              <a:t> </a:t>
            </a:r>
            <a:r>
              <a:rPr lang="en-US" i="1" dirty="0" err="1">
                <a:latin typeface="Calibri"/>
                <a:cs typeface="Calibri"/>
              </a:rPr>
              <a:t>l’ordre</a:t>
            </a:r>
            <a:r>
              <a:rPr lang="en-US" i="1" dirty="0">
                <a:latin typeface="Calibri"/>
                <a:cs typeface="Calibri"/>
              </a:rPr>
              <a:t> de </a:t>
            </a:r>
            <a:r>
              <a:rPr lang="en-US" i="1" dirty="0" err="1">
                <a:latin typeface="Calibri"/>
                <a:cs typeface="Calibri"/>
              </a:rPr>
              <a:t>débarquer</a:t>
            </a:r>
            <a:r>
              <a:rPr lang="en-US" i="1" dirty="0">
                <a:latin typeface="Calibri"/>
                <a:cs typeface="Calibri"/>
              </a:rPr>
              <a:t> les </a:t>
            </a:r>
            <a:r>
              <a:rPr lang="en-US" i="1" dirty="0" err="1">
                <a:latin typeface="Calibri"/>
                <a:cs typeface="Calibri"/>
              </a:rPr>
              <a:t>Harkis</a:t>
            </a:r>
            <a:r>
              <a:rPr lang="en-US" i="1" dirty="0">
                <a:latin typeface="Calibri"/>
                <a:cs typeface="Calibri"/>
              </a:rPr>
              <a:t> qui </a:t>
            </a:r>
            <a:r>
              <a:rPr lang="en-US" i="1" dirty="0" err="1">
                <a:latin typeface="Calibri"/>
                <a:cs typeface="Calibri"/>
              </a:rPr>
              <a:t>étaient</a:t>
            </a:r>
            <a:r>
              <a:rPr lang="en-US" i="1" dirty="0">
                <a:latin typeface="Calibri"/>
                <a:cs typeface="Calibri"/>
              </a:rPr>
              <a:t> à son bord : il </a:t>
            </a:r>
            <a:r>
              <a:rPr lang="en-US" i="1" dirty="0" err="1">
                <a:latin typeface="Calibri"/>
                <a:cs typeface="Calibri"/>
              </a:rPr>
              <a:t>s’est</a:t>
            </a:r>
            <a:r>
              <a:rPr lang="en-US" i="1" dirty="0">
                <a:latin typeface="Calibri"/>
                <a:cs typeface="Calibri"/>
              </a:rPr>
              <a:t> fait </a:t>
            </a:r>
            <a:r>
              <a:rPr lang="en-US" i="1" dirty="0" err="1">
                <a:latin typeface="Calibri"/>
                <a:cs typeface="Calibri"/>
              </a:rPr>
              <a:t>assassiner</a:t>
            </a:r>
            <a:r>
              <a:rPr lang="en-US" i="1" dirty="0">
                <a:latin typeface="Calibri"/>
                <a:cs typeface="Calibri"/>
              </a:rPr>
              <a:t> sous le regard des </a:t>
            </a:r>
            <a:r>
              <a:rPr lang="en-US" i="1" dirty="0" err="1">
                <a:latin typeface="Calibri"/>
                <a:cs typeface="Calibri"/>
              </a:rPr>
              <a:t>vrais</a:t>
            </a:r>
            <a:r>
              <a:rPr lang="en-US" i="1" dirty="0">
                <a:latin typeface="Calibri"/>
                <a:cs typeface="Calibri"/>
              </a:rPr>
              <a:t> </a:t>
            </a:r>
            <a:r>
              <a:rPr lang="en-US" i="1" dirty="0" err="1">
                <a:latin typeface="Calibri"/>
                <a:cs typeface="Calibri"/>
              </a:rPr>
              <a:t>soldats</a:t>
            </a:r>
            <a:r>
              <a:rPr lang="en-US" i="1" dirty="0">
                <a:latin typeface="Calibri"/>
                <a:cs typeface="Calibri"/>
              </a:rPr>
              <a:t> </a:t>
            </a:r>
            <a:r>
              <a:rPr lang="en-US" i="1" dirty="0" err="1">
                <a:latin typeface="Calibri"/>
                <a:cs typeface="Calibri"/>
              </a:rPr>
              <a:t>français</a:t>
            </a:r>
            <a:r>
              <a:rPr lang="en-US" i="1" dirty="0">
                <a:latin typeface="Calibri"/>
                <a:cs typeface="Calibri"/>
              </a:rPr>
              <a:t> </a:t>
            </a:r>
            <a:r>
              <a:rPr lang="en-US" i="1" dirty="0" err="1">
                <a:latin typeface="Calibri"/>
                <a:cs typeface="Calibri"/>
              </a:rPr>
              <a:t>accrochés</a:t>
            </a:r>
            <a:r>
              <a:rPr lang="en-US" i="1" dirty="0">
                <a:latin typeface="Calibri"/>
                <a:cs typeface="Calibri"/>
              </a:rPr>
              <a:t> aux </a:t>
            </a:r>
            <a:r>
              <a:rPr lang="en-US" i="1" dirty="0" err="1">
                <a:latin typeface="Calibri"/>
                <a:cs typeface="Calibri"/>
              </a:rPr>
              <a:t>rambardes</a:t>
            </a:r>
            <a:r>
              <a:rPr lang="en-US" i="1" dirty="0">
                <a:latin typeface="Calibri"/>
                <a:cs typeface="Calibri"/>
              </a:rPr>
              <a:t> !</a:t>
            </a:r>
          </a:p>
          <a:p>
            <a:pPr marL="457200" indent="-457200">
              <a:buFont typeface="+mj-lt"/>
              <a:buAutoNum type="arabicPeriod"/>
            </a:pPr>
            <a:r>
              <a:rPr lang="en-US" b="1" dirty="0">
                <a:solidFill>
                  <a:schemeClr val="accent6"/>
                </a:solidFill>
                <a:latin typeface="Calibri"/>
                <a:cs typeface="Calibri"/>
              </a:rPr>
              <a:t>Who were the</a:t>
            </a:r>
            <a:r>
              <a:rPr lang="en-US" b="1" i="1" dirty="0">
                <a:solidFill>
                  <a:schemeClr val="accent6"/>
                </a:solidFill>
                <a:latin typeface="Calibri"/>
                <a:cs typeface="Calibri"/>
              </a:rPr>
              <a:t> </a:t>
            </a:r>
            <a:r>
              <a:rPr lang="en-US" b="1" i="1" dirty="0" err="1">
                <a:solidFill>
                  <a:schemeClr val="accent6"/>
                </a:solidFill>
                <a:latin typeface="Calibri"/>
                <a:cs typeface="Calibri"/>
              </a:rPr>
              <a:t>harkis</a:t>
            </a:r>
            <a:r>
              <a:rPr lang="en-US" b="1" i="1" dirty="0">
                <a:solidFill>
                  <a:schemeClr val="accent6"/>
                </a:solidFill>
                <a:latin typeface="Calibri"/>
                <a:cs typeface="Calibri"/>
              </a:rPr>
              <a:t>?</a:t>
            </a:r>
          </a:p>
          <a:p>
            <a:pPr marL="457200" indent="-457200">
              <a:buFont typeface="+mj-lt"/>
              <a:buAutoNum type="arabicPeriod"/>
            </a:pPr>
            <a:r>
              <a:rPr lang="en-US" b="1" dirty="0">
                <a:solidFill>
                  <a:schemeClr val="accent6"/>
                </a:solidFill>
                <a:latin typeface="Calibri" panose="020F0502020204030204" pitchFamily="34" charset="0"/>
                <a:cs typeface="Calibri" panose="020F0502020204030204" pitchFamily="34" charset="0"/>
              </a:rPr>
              <a:t>What does this show about the differences that were possible within even just one family?</a:t>
            </a:r>
            <a:endParaRPr lang="en-US" i="1" dirty="0">
              <a:latin typeface="Calibri"/>
              <a:cs typeface="Calibri"/>
            </a:endParaRPr>
          </a:p>
          <a:p>
            <a:pPr marL="0" indent="0">
              <a:buNone/>
            </a:pPr>
            <a:endParaRPr lang="en-US" b="1"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94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Yaya’s family</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a:bodyPr>
          <a:lstStyle/>
          <a:p>
            <a:pPr marL="0" indent="0">
              <a:buNone/>
            </a:pPr>
            <a:r>
              <a:rPr lang="en-US" b="1" dirty="0">
                <a:latin typeface="Calibri" panose="020F0502020204030204" pitchFamily="34" charset="0"/>
                <a:cs typeface="Calibri" panose="020F0502020204030204" pitchFamily="34" charset="0"/>
              </a:rPr>
              <a:t>Yaya’s account demonstrates how a Muslim family in Algeria could have different allegiances and suffer because of all of them. </a:t>
            </a:r>
          </a:p>
          <a:p>
            <a:pPr marL="0" indent="0">
              <a:buNone/>
            </a:pPr>
            <a:r>
              <a:rPr lang="en-US" dirty="0">
                <a:latin typeface="Calibri" panose="020F0502020204030204" pitchFamily="34" charset="0"/>
                <a:cs typeface="Calibri" panose="020F0502020204030204" pitchFamily="34" charset="0"/>
              </a:rPr>
              <a:t>His father was a member of the FLN, supporting independence, who was arrested by French paratroopers and never seen again.</a:t>
            </a:r>
          </a:p>
          <a:p>
            <a:pPr marL="0" indent="0">
              <a:buNone/>
            </a:pPr>
            <a:r>
              <a:rPr lang="en-US" dirty="0">
                <a:latin typeface="Calibri"/>
                <a:cs typeface="Calibri"/>
              </a:rPr>
              <a:t>His uncle was a </a:t>
            </a:r>
            <a:r>
              <a:rPr lang="en-US" i="1" dirty="0" err="1">
                <a:latin typeface="Calibri"/>
                <a:cs typeface="Calibri"/>
              </a:rPr>
              <a:t>harki</a:t>
            </a:r>
            <a:r>
              <a:rPr lang="en-US" dirty="0">
                <a:latin typeface="Calibri"/>
                <a:cs typeface="Calibri"/>
              </a:rPr>
              <a:t>, an indigenous Algerian fighting for the French army against the FLN. When independence came, he tried to leave for France with his regiment, but the ship’s captain received orders to disembark all the </a:t>
            </a:r>
            <a:r>
              <a:rPr lang="en-US" i="1" dirty="0" err="1">
                <a:latin typeface="Calibri"/>
                <a:cs typeface="Calibri"/>
              </a:rPr>
              <a:t>harkis</a:t>
            </a:r>
            <a:r>
              <a:rPr lang="en-US" i="1" dirty="0">
                <a:latin typeface="Calibri"/>
                <a:cs typeface="Calibri"/>
              </a:rPr>
              <a:t> </a:t>
            </a:r>
            <a:r>
              <a:rPr lang="en-US" dirty="0">
                <a:latin typeface="Calibri"/>
                <a:cs typeface="Calibri"/>
              </a:rPr>
              <a:t>on board. They were killed under the gaze of their French comrades.</a:t>
            </a:r>
          </a:p>
        </p:txBody>
      </p:sp>
    </p:spTree>
    <p:extLst>
      <p:ext uri="{BB962C8B-B14F-4D97-AF65-F5344CB8AC3E}">
        <p14:creationId xmlns:p14="http://schemas.microsoft.com/office/powerpoint/2010/main" val="186701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a:cs typeface="Calibri"/>
              </a:rPr>
              <a:t>Yaya’s </a:t>
            </a:r>
            <a:r>
              <a:rPr lang="en-US" dirty="0" err="1">
                <a:solidFill>
                  <a:schemeClr val="accent6"/>
                </a:solidFill>
                <a:latin typeface="Calibri"/>
                <a:cs typeface="Calibri"/>
              </a:rPr>
              <a:t>harki</a:t>
            </a:r>
            <a:r>
              <a:rPr lang="en-US" i="1" dirty="0">
                <a:solidFill>
                  <a:schemeClr val="accent6"/>
                </a:solidFill>
                <a:latin typeface="Calibri"/>
                <a:cs typeface="Calibri"/>
              </a:rPr>
              <a:t> </a:t>
            </a:r>
            <a:r>
              <a:rPr lang="en-US" dirty="0">
                <a:solidFill>
                  <a:schemeClr val="accent6"/>
                </a:solidFill>
                <a:latin typeface="Calibri"/>
                <a:cs typeface="Calibri"/>
              </a:rPr>
              <a:t>uncle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a:normAutofit/>
          </a:bodyPr>
          <a:lstStyle/>
          <a:p>
            <a:pPr marL="0" indent="0">
              <a:buNone/>
            </a:pPr>
            <a:r>
              <a:rPr lang="en-US" b="1" i="1" dirty="0" err="1">
                <a:latin typeface="Calibri" panose="020F0502020204030204" pitchFamily="34" charset="0"/>
                <a:cs typeface="Calibri" panose="020F0502020204030204" pitchFamily="34" charset="0"/>
              </a:rPr>
              <a:t>Zé</a:t>
            </a:r>
            <a:r>
              <a:rPr lang="en-US" i="1" dirty="0">
                <a:latin typeface="Calibri" panose="020F0502020204030204" pitchFamily="34" charset="0"/>
                <a:cs typeface="Calibri" panose="020F0502020204030204" pitchFamily="34" charset="0"/>
              </a:rPr>
              <a:t> – </a:t>
            </a:r>
            <a:r>
              <a:rPr lang="en-US" i="1" dirty="0" err="1">
                <a:latin typeface="Calibri" panose="020F0502020204030204" pitchFamily="34" charset="0"/>
                <a:cs typeface="Calibri" panose="020F0502020204030204" pitchFamily="34" charset="0"/>
              </a:rPr>
              <a:t>Pourquoi</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tu</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m’en</a:t>
            </a:r>
            <a:r>
              <a:rPr lang="en-US" i="1" dirty="0">
                <a:latin typeface="Calibri" panose="020F0502020204030204" pitchFamily="34" charset="0"/>
                <a:cs typeface="Calibri" panose="020F0502020204030204" pitchFamily="34" charset="0"/>
              </a:rPr>
              <a:t> as jamais </a:t>
            </a:r>
            <a:r>
              <a:rPr lang="en-US" i="1" dirty="0" err="1">
                <a:latin typeface="Calibri" panose="020F0502020204030204" pitchFamily="34" charset="0"/>
                <a:cs typeface="Calibri" panose="020F0502020204030204" pitchFamily="34" charset="0"/>
              </a:rPr>
              <a:t>parlé</a:t>
            </a:r>
            <a:r>
              <a:rPr lang="en-US" i="1" dirty="0">
                <a:latin typeface="Calibri" panose="020F0502020204030204" pitchFamily="34" charset="0"/>
                <a:cs typeface="Calibri" panose="020F0502020204030204" pitchFamily="34" charset="0"/>
              </a:rPr>
              <a:t> de ton </a:t>
            </a:r>
            <a:r>
              <a:rPr lang="en-US" i="1" dirty="0" err="1">
                <a:latin typeface="Calibri" panose="020F0502020204030204" pitchFamily="34" charset="0"/>
                <a:cs typeface="Calibri" panose="020F0502020204030204" pitchFamily="34" charset="0"/>
              </a:rPr>
              <a:t>oncle</a:t>
            </a:r>
            <a:r>
              <a:rPr lang="en-US" i="1" dirty="0">
                <a:latin typeface="Calibri" panose="020F0502020204030204" pitchFamily="34" charset="0"/>
                <a:cs typeface="Calibri" panose="020F0502020204030204" pitchFamily="34" charset="0"/>
              </a:rPr>
              <a:t> ?</a:t>
            </a:r>
          </a:p>
          <a:p>
            <a:pPr marL="0" indent="0">
              <a:buNone/>
            </a:pPr>
            <a:r>
              <a:rPr lang="en-US" b="1" i="1" dirty="0">
                <a:latin typeface="Calibri" panose="020F0502020204030204" pitchFamily="34" charset="0"/>
                <a:cs typeface="Calibri" panose="020F0502020204030204" pitchFamily="34" charset="0"/>
              </a:rPr>
              <a:t>Yaya</a:t>
            </a:r>
            <a:r>
              <a:rPr lang="en-US" i="1" dirty="0">
                <a:latin typeface="Calibri" panose="020F0502020204030204" pitchFamily="34" charset="0"/>
                <a:cs typeface="Calibri" panose="020F0502020204030204" pitchFamily="34" charset="0"/>
              </a:rPr>
              <a:t> – Et </a:t>
            </a:r>
            <a:r>
              <a:rPr lang="en-US" i="1" dirty="0" err="1">
                <a:latin typeface="Calibri" panose="020F0502020204030204" pitchFamily="34" charset="0"/>
                <a:cs typeface="Calibri" panose="020F0502020204030204" pitchFamily="34" charset="0"/>
              </a:rPr>
              <a:t>si</a:t>
            </a:r>
            <a:r>
              <a:rPr lang="en-US" i="1" dirty="0">
                <a:latin typeface="Calibri" panose="020F0502020204030204" pitchFamily="34" charset="0"/>
                <a:cs typeface="Calibri" panose="020F0502020204030204" pitchFamily="34" charset="0"/>
              </a:rPr>
              <a:t> je </a:t>
            </a:r>
            <a:r>
              <a:rPr lang="en-US" i="1" dirty="0" err="1">
                <a:latin typeface="Calibri" panose="020F0502020204030204" pitchFamily="34" charset="0"/>
                <a:cs typeface="Calibri" panose="020F0502020204030204" pitchFamily="34" charset="0"/>
              </a:rPr>
              <a:t>t’en</a:t>
            </a:r>
            <a:r>
              <a:rPr lang="en-US" i="1" dirty="0">
                <a:latin typeface="Calibri" panose="020F0502020204030204" pitchFamily="34" charset="0"/>
                <a:cs typeface="Calibri" panose="020F0502020204030204" pitchFamily="34" charset="0"/>
              </a:rPr>
              <a:t> ai </a:t>
            </a:r>
            <a:r>
              <a:rPr lang="en-US" i="1" dirty="0" err="1">
                <a:latin typeface="Calibri" panose="020F0502020204030204" pitchFamily="34" charset="0"/>
                <a:cs typeface="Calibri" panose="020F0502020204030204" pitchFamily="34" charset="0"/>
              </a:rPr>
              <a:t>parlé</a:t>
            </a:r>
            <a:r>
              <a:rPr lang="en-US" i="1" dirty="0">
                <a:latin typeface="Calibri" panose="020F0502020204030204" pitchFamily="34" charset="0"/>
                <a:cs typeface="Calibri" panose="020F0502020204030204" pitchFamily="34" charset="0"/>
              </a:rPr>
              <a:t> : </a:t>
            </a:r>
            <a:r>
              <a:rPr lang="en-US" i="1" dirty="0" err="1">
                <a:latin typeface="Calibri" panose="020F0502020204030204" pitchFamily="34" charset="0"/>
                <a:cs typeface="Calibri" panose="020F0502020204030204" pitchFamily="34" charset="0"/>
              </a:rPr>
              <a:t>Lakdhar</a:t>
            </a:r>
            <a:r>
              <a:rPr lang="en-US" i="1" dirty="0">
                <a:latin typeface="Calibri" panose="020F0502020204030204" pitchFamily="34" charset="0"/>
                <a:cs typeface="Calibri" panose="020F0502020204030204" pitchFamily="34" charset="0"/>
              </a:rPr>
              <a:t> !</a:t>
            </a:r>
          </a:p>
          <a:p>
            <a:pPr marL="0" indent="0">
              <a:buNone/>
            </a:pPr>
            <a:r>
              <a:rPr lang="en-US" b="1" i="1" dirty="0" err="1">
                <a:latin typeface="Calibri" panose="020F0502020204030204" pitchFamily="34" charset="0"/>
                <a:cs typeface="Calibri" panose="020F0502020204030204" pitchFamily="34" charset="0"/>
              </a:rPr>
              <a:t>Zé</a:t>
            </a:r>
            <a:r>
              <a:rPr lang="en-US" i="1" dirty="0">
                <a:latin typeface="Calibri" panose="020F0502020204030204" pitchFamily="34" charset="0"/>
                <a:cs typeface="Calibri" panose="020F0502020204030204" pitchFamily="34" charset="0"/>
              </a:rPr>
              <a:t> – Tu </a:t>
            </a:r>
            <a:r>
              <a:rPr lang="en-US" i="1" dirty="0" err="1">
                <a:latin typeface="Calibri" panose="020F0502020204030204" pitchFamily="34" charset="0"/>
                <a:cs typeface="Calibri" panose="020F0502020204030204" pitchFamily="34" charset="0"/>
              </a:rPr>
              <a:t>m’as</a:t>
            </a:r>
            <a:r>
              <a:rPr lang="en-US" i="1" dirty="0">
                <a:latin typeface="Calibri" panose="020F0502020204030204" pitchFamily="34" charset="0"/>
                <a:cs typeface="Calibri" panose="020F0502020204030204" pitchFamily="34" charset="0"/>
              </a:rPr>
              <a:t> jamais </a:t>
            </a:r>
            <a:r>
              <a:rPr lang="en-US" i="1" dirty="0" err="1">
                <a:latin typeface="Calibri" panose="020F0502020204030204" pitchFamily="34" charset="0"/>
                <a:cs typeface="Calibri" panose="020F0502020204030204" pitchFamily="34" charset="0"/>
              </a:rPr>
              <a:t>dit</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qu’il</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était</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harki</a:t>
            </a:r>
            <a:r>
              <a:rPr lang="en-US" i="1" dirty="0">
                <a:latin typeface="Calibri" panose="020F0502020204030204" pitchFamily="34" charset="0"/>
                <a:cs typeface="Calibri" panose="020F0502020204030204" pitchFamily="34" charset="0"/>
              </a:rPr>
              <a:t>.</a:t>
            </a:r>
          </a:p>
          <a:p>
            <a:pPr marL="0" indent="0">
              <a:buNone/>
            </a:pPr>
            <a:r>
              <a:rPr lang="en-US" b="1" i="1" dirty="0">
                <a:latin typeface="Calibri" panose="020F0502020204030204" pitchFamily="34" charset="0"/>
                <a:cs typeface="Calibri" panose="020F0502020204030204" pitchFamily="34" charset="0"/>
              </a:rPr>
              <a:t>Yaya</a:t>
            </a:r>
            <a:r>
              <a:rPr lang="en-US" i="1" dirty="0">
                <a:latin typeface="Calibri" panose="020F0502020204030204" pitchFamily="34" charset="0"/>
                <a:cs typeface="Calibri" panose="020F0502020204030204" pitchFamily="34" charset="0"/>
              </a:rPr>
              <a:t> – </a:t>
            </a:r>
            <a:r>
              <a:rPr lang="en-US" i="1" dirty="0" err="1">
                <a:latin typeface="Calibri" panose="020F0502020204030204" pitchFamily="34" charset="0"/>
                <a:cs typeface="Calibri" panose="020F0502020204030204" pitchFamily="34" charset="0"/>
              </a:rPr>
              <a:t>C’est</a:t>
            </a:r>
            <a:r>
              <a:rPr lang="en-US" i="1" dirty="0">
                <a:latin typeface="Calibri" panose="020F0502020204030204" pitchFamily="34" charset="0"/>
                <a:cs typeface="Calibri" panose="020F0502020204030204" pitchFamily="34" charset="0"/>
              </a:rPr>
              <a:t> ma </a:t>
            </a:r>
            <a:r>
              <a:rPr lang="en-US" i="1" dirty="0" err="1">
                <a:latin typeface="Calibri" panose="020F0502020204030204" pitchFamily="34" charset="0"/>
                <a:cs typeface="Calibri" panose="020F0502020204030204" pitchFamily="34" charset="0"/>
              </a:rPr>
              <a:t>mère</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elle</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préférait</a:t>
            </a:r>
            <a:r>
              <a:rPr lang="en-US" i="1" dirty="0">
                <a:latin typeface="Calibri" panose="020F0502020204030204" pitchFamily="34" charset="0"/>
                <a:cs typeface="Calibri" panose="020F0502020204030204" pitchFamily="34" charset="0"/>
              </a:rPr>
              <a:t> pas </a:t>
            </a:r>
            <a:r>
              <a:rPr lang="en-US" i="1" dirty="0" err="1">
                <a:latin typeface="Calibri" panose="020F0502020204030204" pitchFamily="34" charset="0"/>
                <a:cs typeface="Calibri" panose="020F0502020204030204" pitchFamily="34" charset="0"/>
              </a:rPr>
              <a:t>qu’on</a:t>
            </a:r>
            <a:r>
              <a:rPr lang="en-US" i="1" dirty="0">
                <a:latin typeface="Calibri" panose="020F0502020204030204" pitchFamily="34" charset="0"/>
                <a:cs typeface="Calibri" panose="020F0502020204030204" pitchFamily="34" charset="0"/>
              </a:rPr>
              <a:t> le </a:t>
            </a:r>
            <a:r>
              <a:rPr lang="en-US" i="1" dirty="0" err="1">
                <a:latin typeface="Calibri" panose="020F0502020204030204" pitchFamily="34" charset="0"/>
                <a:cs typeface="Calibri" panose="020F0502020204030204" pitchFamily="34" charset="0"/>
              </a:rPr>
              <a:t>dise</a:t>
            </a:r>
            <a:r>
              <a:rPr lang="en-US" i="1" dirty="0">
                <a:latin typeface="Calibri" panose="020F0502020204030204" pitchFamily="34" charset="0"/>
                <a:cs typeface="Calibri" panose="020F0502020204030204" pitchFamily="34" charset="0"/>
              </a:rPr>
              <a:t>.</a:t>
            </a:r>
          </a:p>
          <a:p>
            <a:pPr marL="0" indent="0">
              <a:buNone/>
            </a:pPr>
            <a:br>
              <a:rPr lang="en-US" b="1" i="1" dirty="0">
                <a:latin typeface="Calibri" panose="020F0502020204030204" pitchFamily="34" charset="0"/>
                <a:cs typeface="Calibri" panose="020F0502020204030204" pitchFamily="34" charset="0"/>
              </a:rPr>
            </a:br>
            <a:r>
              <a:rPr lang="en-US" b="1" dirty="0">
                <a:solidFill>
                  <a:schemeClr val="accent6"/>
                </a:solidFill>
                <a:latin typeface="Calibri" panose="020F0502020204030204" pitchFamily="34" charset="0"/>
                <a:cs typeface="Calibri" panose="020F0502020204030204" pitchFamily="34" charset="0"/>
              </a:rPr>
              <a:t>Why would Yaya and his mother have kept this information about his uncle secret?</a:t>
            </a:r>
          </a:p>
        </p:txBody>
      </p:sp>
    </p:spTree>
    <p:extLst>
      <p:ext uri="{BB962C8B-B14F-4D97-AF65-F5344CB8AC3E}">
        <p14:creationId xmlns:p14="http://schemas.microsoft.com/office/powerpoint/2010/main" val="116687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Yaya’s </a:t>
            </a:r>
            <a:r>
              <a:rPr lang="en-US" dirty="0" err="1">
                <a:solidFill>
                  <a:schemeClr val="accent6"/>
                </a:solidFill>
                <a:latin typeface="Calibri" panose="020F0502020204030204" pitchFamily="34" charset="0"/>
                <a:cs typeface="Calibri" panose="020F0502020204030204" pitchFamily="34" charset="0"/>
              </a:rPr>
              <a:t>harki</a:t>
            </a:r>
            <a:r>
              <a:rPr lang="en-US" dirty="0">
                <a:solidFill>
                  <a:schemeClr val="accent6"/>
                </a:solidFill>
                <a:latin typeface="Calibri" panose="020F0502020204030204" pitchFamily="34" charset="0"/>
                <a:cs typeface="Calibri" panose="020F0502020204030204" pitchFamily="34" charset="0"/>
              </a:rPr>
              <a:t> uncle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lnSpcReduction="10000"/>
          </a:bodyPr>
          <a:lstStyle/>
          <a:p>
            <a:pPr marL="0" indent="0">
              <a:buNone/>
            </a:pPr>
            <a:r>
              <a:rPr lang="en-US" b="1" dirty="0">
                <a:solidFill>
                  <a:schemeClr val="accent6"/>
                </a:solidFill>
                <a:latin typeface="Calibri"/>
                <a:cs typeface="Calibri"/>
              </a:rPr>
              <a:t>Why would Yaya and his mother have kept this information about his uncle secret?</a:t>
            </a:r>
            <a:endParaRPr lang="en-US" b="1" i="1" dirty="0">
              <a:solidFill>
                <a:schemeClr val="accent6"/>
              </a:solidFill>
              <a:latin typeface="Calibri"/>
              <a:cs typeface="Calibri"/>
            </a:endParaRPr>
          </a:p>
          <a:p>
            <a:pPr marL="0" indent="0">
              <a:buNone/>
            </a:pPr>
            <a:r>
              <a:rPr lang="en-US" b="1" i="1" dirty="0">
                <a:latin typeface="Calibri"/>
                <a:cs typeface="Calibri"/>
              </a:rPr>
              <a:t>Yaya</a:t>
            </a:r>
            <a:r>
              <a:rPr lang="en-US" i="1" dirty="0">
                <a:latin typeface="Calibri"/>
                <a:cs typeface="Calibri"/>
              </a:rPr>
              <a:t> – Tu le </a:t>
            </a:r>
            <a:r>
              <a:rPr lang="en-US" i="1" dirty="0" err="1">
                <a:latin typeface="Calibri"/>
                <a:cs typeface="Calibri"/>
              </a:rPr>
              <a:t>sais</a:t>
            </a:r>
            <a:r>
              <a:rPr lang="en-US" i="1" dirty="0">
                <a:latin typeface="Calibri"/>
                <a:cs typeface="Calibri"/>
              </a:rPr>
              <a:t> </a:t>
            </a:r>
            <a:r>
              <a:rPr lang="en-US" i="1" dirty="0" err="1">
                <a:latin typeface="Calibri"/>
                <a:cs typeface="Calibri"/>
              </a:rPr>
              <a:t>Zé</a:t>
            </a:r>
            <a:r>
              <a:rPr lang="en-US" i="1" dirty="0">
                <a:latin typeface="Calibri"/>
                <a:cs typeface="Calibri"/>
              </a:rPr>
              <a:t>, pour </a:t>
            </a:r>
            <a:r>
              <a:rPr lang="en-US" i="1" dirty="0" err="1">
                <a:latin typeface="Calibri"/>
                <a:cs typeface="Calibri"/>
              </a:rPr>
              <a:t>certains</a:t>
            </a:r>
            <a:r>
              <a:rPr lang="en-US" i="1" dirty="0">
                <a:latin typeface="Calibri"/>
                <a:cs typeface="Calibri"/>
              </a:rPr>
              <a:t>, </a:t>
            </a:r>
            <a:r>
              <a:rPr lang="en-US" i="1" u="sng" dirty="0">
                <a:latin typeface="Calibri"/>
                <a:cs typeface="Calibri"/>
              </a:rPr>
              <a:t>les </a:t>
            </a:r>
            <a:r>
              <a:rPr lang="en-US" i="1" u="sng" dirty="0" err="1">
                <a:latin typeface="Calibri"/>
                <a:cs typeface="Calibri"/>
              </a:rPr>
              <a:t>Harkis</a:t>
            </a:r>
            <a:r>
              <a:rPr lang="en-US" i="1" u="sng" dirty="0">
                <a:latin typeface="Calibri"/>
                <a:cs typeface="Calibri"/>
              </a:rPr>
              <a:t> </a:t>
            </a:r>
            <a:r>
              <a:rPr lang="en-US" i="1" u="sng" dirty="0" err="1">
                <a:latin typeface="Calibri"/>
                <a:cs typeface="Calibri"/>
              </a:rPr>
              <a:t>c’est</a:t>
            </a:r>
            <a:r>
              <a:rPr lang="en-US" i="1" u="sng" dirty="0">
                <a:latin typeface="Calibri"/>
                <a:cs typeface="Calibri"/>
              </a:rPr>
              <a:t> des </a:t>
            </a:r>
            <a:r>
              <a:rPr lang="en-US" i="1" u="sng" dirty="0" err="1">
                <a:latin typeface="Calibri"/>
                <a:cs typeface="Calibri"/>
              </a:rPr>
              <a:t>traîtres</a:t>
            </a:r>
            <a:r>
              <a:rPr lang="en-US" i="1" dirty="0">
                <a:latin typeface="Calibri"/>
                <a:cs typeface="Calibri"/>
              </a:rPr>
              <a:t>. </a:t>
            </a:r>
            <a:r>
              <a:rPr lang="en-US" i="1" dirty="0" err="1">
                <a:latin typeface="Calibri"/>
                <a:cs typeface="Calibri"/>
              </a:rPr>
              <a:t>Pourtant</a:t>
            </a:r>
            <a:r>
              <a:rPr lang="en-US" i="1" dirty="0">
                <a:latin typeface="Calibri"/>
                <a:cs typeface="Calibri"/>
              </a:rPr>
              <a:t> </a:t>
            </a:r>
            <a:r>
              <a:rPr lang="en-US" i="1" dirty="0" err="1">
                <a:latin typeface="Calibri"/>
                <a:cs typeface="Calibri"/>
              </a:rPr>
              <a:t>c’est</a:t>
            </a:r>
            <a:r>
              <a:rPr lang="en-US" i="1" dirty="0">
                <a:latin typeface="Calibri"/>
                <a:cs typeface="Calibri"/>
              </a:rPr>
              <a:t> </a:t>
            </a:r>
            <a:r>
              <a:rPr lang="en-US" i="1" dirty="0" err="1">
                <a:latin typeface="Calibri"/>
                <a:cs typeface="Calibri"/>
              </a:rPr>
              <a:t>lui</a:t>
            </a:r>
            <a:r>
              <a:rPr lang="en-US" i="1" dirty="0">
                <a:latin typeface="Calibri"/>
                <a:cs typeface="Calibri"/>
              </a:rPr>
              <a:t> qui, un </a:t>
            </a:r>
            <a:r>
              <a:rPr lang="en-US" i="1" dirty="0" err="1">
                <a:latin typeface="Calibri"/>
                <a:cs typeface="Calibri"/>
              </a:rPr>
              <a:t>mois</a:t>
            </a:r>
            <a:r>
              <a:rPr lang="en-US" i="1" dirty="0">
                <a:latin typeface="Calibri"/>
                <a:cs typeface="Calibri"/>
              </a:rPr>
              <a:t> </a:t>
            </a:r>
            <a:r>
              <a:rPr lang="en-US" i="1" dirty="0" err="1">
                <a:latin typeface="Calibri"/>
                <a:cs typeface="Calibri"/>
              </a:rPr>
              <a:t>avant</a:t>
            </a:r>
            <a:r>
              <a:rPr lang="en-US" i="1" dirty="0">
                <a:latin typeface="Calibri"/>
                <a:cs typeface="Calibri"/>
              </a:rPr>
              <a:t> de se faire </a:t>
            </a:r>
            <a:r>
              <a:rPr lang="en-US" i="1" dirty="0" err="1">
                <a:latin typeface="Calibri"/>
                <a:cs typeface="Calibri"/>
              </a:rPr>
              <a:t>trucider</a:t>
            </a:r>
            <a:r>
              <a:rPr lang="en-US" i="1" dirty="0">
                <a:latin typeface="Calibri"/>
                <a:cs typeface="Calibri"/>
              </a:rPr>
              <a:t>, a </a:t>
            </a:r>
            <a:r>
              <a:rPr lang="en-US" i="1" dirty="0" err="1">
                <a:latin typeface="Calibri"/>
                <a:cs typeface="Calibri"/>
              </a:rPr>
              <a:t>réussi</a:t>
            </a:r>
            <a:r>
              <a:rPr lang="en-US" i="1" dirty="0">
                <a:latin typeface="Calibri"/>
                <a:cs typeface="Calibri"/>
              </a:rPr>
              <a:t> à la faire traverser </a:t>
            </a:r>
            <a:r>
              <a:rPr lang="en-US" i="1" dirty="0" err="1">
                <a:latin typeface="Calibri"/>
                <a:cs typeface="Calibri"/>
              </a:rPr>
              <a:t>clandestinement</a:t>
            </a:r>
            <a:r>
              <a:rPr lang="en-US" i="1" dirty="0">
                <a:latin typeface="Calibri"/>
                <a:cs typeface="Calibri"/>
              </a:rPr>
              <a:t>, avec la </a:t>
            </a:r>
            <a:r>
              <a:rPr lang="en-US" i="1" dirty="0" err="1">
                <a:latin typeface="Calibri"/>
                <a:cs typeface="Calibri"/>
              </a:rPr>
              <a:t>complicité</a:t>
            </a:r>
            <a:r>
              <a:rPr lang="en-US" i="1" dirty="0">
                <a:latin typeface="Calibri"/>
                <a:cs typeface="Calibri"/>
              </a:rPr>
              <a:t> d’un </a:t>
            </a:r>
            <a:r>
              <a:rPr lang="en-US" i="1" dirty="0" err="1">
                <a:latin typeface="Calibri"/>
                <a:cs typeface="Calibri"/>
              </a:rPr>
              <a:t>officier</a:t>
            </a:r>
            <a:r>
              <a:rPr lang="en-US" i="1" dirty="0">
                <a:latin typeface="Calibri"/>
                <a:cs typeface="Calibri"/>
              </a:rPr>
              <a:t> </a:t>
            </a:r>
            <a:r>
              <a:rPr lang="en-US" i="1" dirty="0" err="1">
                <a:latin typeface="Calibri"/>
                <a:cs typeface="Calibri"/>
              </a:rPr>
              <a:t>français</a:t>
            </a:r>
            <a:r>
              <a:rPr lang="en-US" i="1" dirty="0">
                <a:latin typeface="Calibri"/>
                <a:cs typeface="Calibri"/>
              </a:rPr>
              <a:t> </a:t>
            </a:r>
            <a:r>
              <a:rPr lang="en-US" i="1" dirty="0" err="1">
                <a:latin typeface="Calibri"/>
                <a:cs typeface="Calibri"/>
              </a:rPr>
              <a:t>qu’il</a:t>
            </a:r>
            <a:r>
              <a:rPr lang="en-US" i="1" dirty="0">
                <a:latin typeface="Calibri"/>
                <a:cs typeface="Calibri"/>
              </a:rPr>
              <a:t> </a:t>
            </a:r>
            <a:r>
              <a:rPr lang="en-US" i="1" dirty="0" err="1">
                <a:latin typeface="Calibri"/>
                <a:cs typeface="Calibri"/>
              </a:rPr>
              <a:t>connaissait</a:t>
            </a:r>
            <a:r>
              <a:rPr lang="en-US" i="1" dirty="0">
                <a:latin typeface="Calibri"/>
                <a:cs typeface="Calibri"/>
              </a:rPr>
              <a:t>… Un qui </a:t>
            </a:r>
            <a:r>
              <a:rPr lang="en-US" i="1" dirty="0" err="1">
                <a:latin typeface="Calibri"/>
                <a:cs typeface="Calibri"/>
              </a:rPr>
              <a:t>désobéissait</a:t>
            </a:r>
            <a:r>
              <a:rPr lang="en-US" i="1" dirty="0">
                <a:latin typeface="Calibri"/>
                <a:cs typeface="Calibri"/>
              </a:rPr>
              <a:t> aux </a:t>
            </a:r>
            <a:r>
              <a:rPr lang="en-US" i="1" dirty="0" err="1">
                <a:latin typeface="Calibri"/>
                <a:cs typeface="Calibri"/>
              </a:rPr>
              <a:t>ordres</a:t>
            </a:r>
            <a:r>
              <a:rPr lang="en-US" i="1" dirty="0">
                <a:latin typeface="Calibri"/>
                <a:cs typeface="Calibri"/>
              </a:rPr>
              <a:t>. Elle </a:t>
            </a:r>
            <a:r>
              <a:rPr lang="en-US" i="1" dirty="0" err="1">
                <a:latin typeface="Calibri"/>
                <a:cs typeface="Calibri"/>
              </a:rPr>
              <a:t>allait</a:t>
            </a:r>
            <a:r>
              <a:rPr lang="en-US" i="1" dirty="0">
                <a:latin typeface="Calibri"/>
                <a:cs typeface="Calibri"/>
              </a:rPr>
              <a:t> </a:t>
            </a:r>
            <a:r>
              <a:rPr lang="en-US" i="1" dirty="0" err="1">
                <a:latin typeface="Calibri"/>
                <a:cs typeface="Calibri"/>
              </a:rPr>
              <a:t>accoucher</a:t>
            </a:r>
            <a:r>
              <a:rPr lang="en-US" i="1" dirty="0">
                <a:latin typeface="Calibri"/>
                <a:cs typeface="Calibri"/>
              </a:rPr>
              <a:t>, </a:t>
            </a:r>
            <a:r>
              <a:rPr lang="en-US" i="1" dirty="0" err="1">
                <a:latin typeface="Calibri"/>
                <a:cs typeface="Calibri"/>
              </a:rPr>
              <a:t>elle</a:t>
            </a:r>
            <a:r>
              <a:rPr lang="en-US" i="1" dirty="0">
                <a:latin typeface="Calibri"/>
                <a:cs typeface="Calibri"/>
              </a:rPr>
              <a:t> </a:t>
            </a:r>
            <a:r>
              <a:rPr lang="en-US" i="1" dirty="0" err="1">
                <a:latin typeface="Calibri"/>
                <a:cs typeface="Calibri"/>
              </a:rPr>
              <a:t>était</a:t>
            </a:r>
            <a:r>
              <a:rPr lang="en-US" i="1" dirty="0">
                <a:latin typeface="Calibri"/>
                <a:cs typeface="Calibri"/>
              </a:rPr>
              <a:t> </a:t>
            </a:r>
            <a:r>
              <a:rPr lang="en-US" i="1" dirty="0" err="1">
                <a:latin typeface="Calibri"/>
                <a:cs typeface="Calibri"/>
              </a:rPr>
              <a:t>seule</a:t>
            </a:r>
            <a:r>
              <a:rPr lang="en-US" i="1" dirty="0">
                <a:latin typeface="Calibri"/>
                <a:cs typeface="Calibri"/>
              </a:rPr>
              <a:t>… </a:t>
            </a:r>
            <a:r>
              <a:rPr lang="en-US" i="1" dirty="0" err="1">
                <a:latin typeface="Calibri"/>
                <a:cs typeface="Calibri"/>
              </a:rPr>
              <a:t>Depuis</a:t>
            </a:r>
            <a:r>
              <a:rPr lang="en-US" i="1" dirty="0">
                <a:latin typeface="Calibri"/>
                <a:cs typeface="Calibri"/>
              </a:rPr>
              <a:t> </a:t>
            </a:r>
            <a:r>
              <a:rPr lang="en-US" i="1" dirty="0" err="1">
                <a:latin typeface="Calibri"/>
                <a:cs typeface="Calibri"/>
              </a:rPr>
              <a:t>qu’elle</a:t>
            </a:r>
            <a:r>
              <a:rPr lang="en-US" i="1" dirty="0">
                <a:latin typeface="Calibri"/>
                <a:cs typeface="Calibri"/>
              </a:rPr>
              <a:t> </a:t>
            </a:r>
            <a:r>
              <a:rPr lang="en-US" i="1" dirty="0" err="1">
                <a:latin typeface="Calibri"/>
                <a:cs typeface="Calibri"/>
              </a:rPr>
              <a:t>m’a</a:t>
            </a:r>
            <a:r>
              <a:rPr lang="en-US" i="1" dirty="0">
                <a:latin typeface="Calibri"/>
                <a:cs typeface="Calibri"/>
              </a:rPr>
              <a:t> </a:t>
            </a:r>
            <a:r>
              <a:rPr lang="en-US" i="1" dirty="0" err="1">
                <a:latin typeface="Calibri"/>
                <a:cs typeface="Calibri"/>
              </a:rPr>
              <a:t>raconté</a:t>
            </a:r>
            <a:r>
              <a:rPr lang="en-US" i="1" dirty="0">
                <a:latin typeface="Calibri"/>
                <a:cs typeface="Calibri"/>
              </a:rPr>
              <a:t> </a:t>
            </a:r>
            <a:r>
              <a:rPr lang="en-US" i="1" dirty="0" err="1">
                <a:latin typeface="Calibri"/>
                <a:cs typeface="Calibri"/>
              </a:rPr>
              <a:t>cette</a:t>
            </a:r>
            <a:r>
              <a:rPr lang="en-US" i="1" dirty="0">
                <a:latin typeface="Calibri"/>
                <a:cs typeface="Calibri"/>
              </a:rPr>
              <a:t> </a:t>
            </a:r>
            <a:r>
              <a:rPr lang="en-US" i="1" dirty="0" err="1">
                <a:latin typeface="Calibri"/>
                <a:cs typeface="Calibri"/>
              </a:rPr>
              <a:t>histoire</a:t>
            </a:r>
            <a:r>
              <a:rPr lang="en-US" i="1" dirty="0">
                <a:latin typeface="Calibri"/>
                <a:cs typeface="Calibri"/>
              </a:rPr>
              <a:t>, </a:t>
            </a:r>
            <a:r>
              <a:rPr lang="en-US" i="1" dirty="0" err="1">
                <a:latin typeface="Calibri"/>
                <a:cs typeface="Calibri"/>
              </a:rPr>
              <a:t>c’est</a:t>
            </a:r>
            <a:r>
              <a:rPr lang="en-US" i="1" dirty="0">
                <a:latin typeface="Calibri"/>
                <a:cs typeface="Calibri"/>
              </a:rPr>
              <a:t> </a:t>
            </a:r>
            <a:r>
              <a:rPr lang="en-US" i="1" dirty="0" err="1">
                <a:latin typeface="Calibri"/>
                <a:cs typeface="Calibri"/>
              </a:rPr>
              <a:t>drôle</a:t>
            </a:r>
            <a:r>
              <a:rPr lang="en-US" i="1" dirty="0">
                <a:latin typeface="Calibri"/>
                <a:cs typeface="Calibri"/>
              </a:rPr>
              <a:t>, </a:t>
            </a:r>
            <a:r>
              <a:rPr lang="en-US" i="1" dirty="0" err="1">
                <a:latin typeface="Calibri"/>
                <a:cs typeface="Calibri"/>
              </a:rPr>
              <a:t>tu</a:t>
            </a:r>
            <a:r>
              <a:rPr lang="en-US" i="1" dirty="0">
                <a:latin typeface="Calibri"/>
                <a:cs typeface="Calibri"/>
              </a:rPr>
              <a:t> </a:t>
            </a:r>
            <a:r>
              <a:rPr lang="en-US" i="1" dirty="0" err="1">
                <a:latin typeface="Calibri"/>
                <a:cs typeface="Calibri"/>
              </a:rPr>
              <a:t>vois</a:t>
            </a:r>
            <a:r>
              <a:rPr lang="en-US" i="1" dirty="0">
                <a:latin typeface="Calibri"/>
                <a:cs typeface="Calibri"/>
              </a:rPr>
              <a:t>, </a:t>
            </a:r>
            <a:r>
              <a:rPr lang="en-US" i="1" dirty="0" err="1">
                <a:latin typeface="Calibri"/>
                <a:cs typeface="Calibri"/>
              </a:rPr>
              <a:t>j’ai</a:t>
            </a:r>
            <a:r>
              <a:rPr lang="en-US" i="1" dirty="0">
                <a:latin typeface="Calibri"/>
                <a:cs typeface="Calibri"/>
              </a:rPr>
              <a:t> beaucoup de </a:t>
            </a:r>
            <a:r>
              <a:rPr lang="en-US" i="1" dirty="0" err="1">
                <a:latin typeface="Calibri"/>
                <a:cs typeface="Calibri"/>
              </a:rPr>
              <a:t>sympathie</a:t>
            </a:r>
            <a:r>
              <a:rPr lang="en-US" i="1" dirty="0">
                <a:latin typeface="Calibri"/>
                <a:cs typeface="Calibri"/>
              </a:rPr>
              <a:t> pour les </a:t>
            </a:r>
            <a:r>
              <a:rPr lang="en-US" i="1" dirty="0" err="1">
                <a:latin typeface="Calibri"/>
                <a:cs typeface="Calibri"/>
              </a:rPr>
              <a:t>désobéissants</a:t>
            </a:r>
            <a:r>
              <a:rPr lang="en-US" i="1" dirty="0">
                <a:latin typeface="Calibri"/>
                <a:cs typeface="Calibri"/>
              </a:rPr>
              <a:t>.</a:t>
            </a:r>
            <a:br>
              <a:rPr lang="en-US" b="1" i="1" dirty="0">
                <a:latin typeface="Calibri" panose="020F0502020204030204" pitchFamily="34" charset="0"/>
                <a:cs typeface="Calibri" panose="020F0502020204030204" pitchFamily="34" charset="0"/>
              </a:rPr>
            </a:br>
            <a:endParaRPr lang="en-US" b="1" i="1" dirty="0">
              <a:latin typeface="Calibri" panose="020F0502020204030204" pitchFamily="34" charset="0"/>
              <a:cs typeface="Calibri" panose="020F0502020204030204" pitchFamily="34" charset="0"/>
            </a:endParaRPr>
          </a:p>
          <a:p>
            <a:pPr marL="0" indent="0">
              <a:buNone/>
            </a:pPr>
            <a:r>
              <a:rPr lang="en-US" b="1" dirty="0">
                <a:solidFill>
                  <a:schemeClr val="accent6"/>
                </a:solidFill>
                <a:latin typeface="Calibri"/>
                <a:cs typeface="Calibri"/>
              </a:rPr>
              <a:t>The </a:t>
            </a:r>
            <a:r>
              <a:rPr lang="en-US" b="1" i="1" dirty="0" err="1">
                <a:solidFill>
                  <a:schemeClr val="accent6"/>
                </a:solidFill>
                <a:latin typeface="Calibri"/>
                <a:cs typeface="Calibri"/>
              </a:rPr>
              <a:t>harkis</a:t>
            </a:r>
            <a:r>
              <a:rPr lang="en-US" b="1" dirty="0">
                <a:solidFill>
                  <a:schemeClr val="accent6"/>
                </a:solidFill>
                <a:latin typeface="Calibri"/>
                <a:cs typeface="Calibri"/>
              </a:rPr>
              <a:t> were a group of Algerians who fought in the French army and so were seen as traitors. As a result, their families were often ashamed of them.</a:t>
            </a:r>
            <a:endParaRPr lang="en-US" b="1"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6700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595097" y="0"/>
            <a:ext cx="10737429" cy="1011137"/>
          </a:xfrm>
        </p:spPr>
        <p:txBody>
          <a:bodyPr/>
          <a:lstStyle/>
          <a:p>
            <a:r>
              <a:rPr lang="en-US" dirty="0">
                <a:solidFill>
                  <a:schemeClr val="accent6"/>
                </a:solidFill>
                <a:latin typeface="Calibri"/>
                <a:cs typeface="Calibri"/>
              </a:rPr>
              <a:t>State Apologies </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40186" y="1260389"/>
            <a:ext cx="11229253" cy="5065227"/>
          </a:xfrm>
        </p:spPr>
        <p:txBody>
          <a:bodyPr vert="horz" lIns="0" tIns="0" rIns="0" bIns="0" rtlCol="0" anchor="t">
            <a:normAutofit/>
          </a:bodyPr>
          <a:lstStyle/>
          <a:p>
            <a:pPr marL="0" indent="0">
              <a:buNone/>
            </a:pPr>
            <a:r>
              <a:rPr lang="en-GB" sz="2400" b="1" dirty="0">
                <a:solidFill>
                  <a:schemeClr val="accent6"/>
                </a:solidFill>
                <a:effectLst/>
                <a:latin typeface="Calibri"/>
                <a:ea typeface="Calibri" panose="020F0502020204030204" pitchFamily="34" charset="0"/>
                <a:cs typeface="Times New Roman"/>
              </a:rPr>
              <a:t>Read</a:t>
            </a:r>
            <a:r>
              <a:rPr lang="en-GB" sz="2400" dirty="0">
                <a:effectLst/>
                <a:latin typeface="Calibri"/>
                <a:ea typeface="Calibri" panose="020F0502020204030204" pitchFamily="34" charset="0"/>
                <a:cs typeface="Times New Roman"/>
              </a:rPr>
              <a:t>: </a:t>
            </a:r>
            <a:r>
              <a:rPr lang="en-GB" dirty="0">
                <a:latin typeface="Calibri"/>
                <a:ea typeface="Calibri" panose="020F0502020204030204" pitchFamily="34" charset="0"/>
                <a:cs typeface="Times New Roman"/>
              </a:rPr>
              <a:t>page 20 from '</a:t>
            </a:r>
            <a:r>
              <a:rPr lang="en-GB" i="1" dirty="0" err="1">
                <a:latin typeface="Calibri"/>
                <a:ea typeface="Calibri" panose="020F0502020204030204" pitchFamily="34" charset="0"/>
                <a:cs typeface="Times New Roman"/>
              </a:rPr>
              <a:t>si</a:t>
            </a:r>
            <a:r>
              <a:rPr lang="en-GB" i="1" dirty="0">
                <a:latin typeface="Calibri"/>
                <a:ea typeface="Calibri" panose="020F0502020204030204" pitchFamily="34" charset="0"/>
                <a:cs typeface="Times New Roman"/>
              </a:rPr>
              <a:t> la justice</a:t>
            </a:r>
            <a:r>
              <a:rPr lang="en-GB" dirty="0">
                <a:latin typeface="Calibri"/>
                <a:ea typeface="Calibri" panose="020F0502020204030204" pitchFamily="34" charset="0"/>
                <a:cs typeface="Times New Roman"/>
              </a:rPr>
              <a:t>' to '</a:t>
            </a:r>
            <a:r>
              <a:rPr lang="en-GB" i="1" dirty="0">
                <a:latin typeface="Calibri"/>
                <a:ea typeface="Calibri" panose="020F0502020204030204" pitchFamily="34" charset="0"/>
                <a:cs typeface="Times New Roman"/>
              </a:rPr>
              <a:t>il a </a:t>
            </a:r>
            <a:r>
              <a:rPr lang="en-GB" i="1" dirty="0" err="1">
                <a:latin typeface="Calibri"/>
                <a:ea typeface="Calibri" panose="020F0502020204030204" pitchFamily="34" charset="0"/>
                <a:cs typeface="Times New Roman"/>
              </a:rPr>
              <a:t>assez</a:t>
            </a:r>
            <a:r>
              <a:rPr lang="en-GB" i="1" dirty="0">
                <a:latin typeface="Calibri"/>
                <a:ea typeface="Calibri" panose="020F0502020204030204" pitchFamily="34" charset="0"/>
                <a:cs typeface="Times New Roman"/>
              </a:rPr>
              <a:t> </a:t>
            </a:r>
            <a:r>
              <a:rPr lang="en-GB" i="1" dirty="0" err="1">
                <a:latin typeface="Calibri"/>
                <a:ea typeface="Calibri" panose="020F0502020204030204" pitchFamily="34" charset="0"/>
                <a:cs typeface="Times New Roman"/>
              </a:rPr>
              <a:t>donné</a:t>
            </a:r>
            <a:r>
              <a:rPr lang="en-GB" i="1" dirty="0">
                <a:latin typeface="Calibri"/>
                <a:ea typeface="Calibri" panose="020F0502020204030204" pitchFamily="34" charset="0"/>
                <a:cs typeface="Times New Roman"/>
              </a:rPr>
              <a:t> </a:t>
            </a:r>
            <a:r>
              <a:rPr lang="en-GB" i="1" dirty="0" err="1">
                <a:latin typeface="Calibri"/>
                <a:ea typeface="Calibri" panose="020F0502020204030204" pitchFamily="34" charset="0"/>
                <a:cs typeface="Times New Roman"/>
              </a:rPr>
              <a:t>va</a:t>
            </a:r>
            <a:r>
              <a:rPr lang="en-GB" dirty="0">
                <a:latin typeface="Calibri"/>
                <a:ea typeface="Calibri" panose="020F0502020204030204" pitchFamily="34" charset="0"/>
                <a:cs typeface="Times New Roman"/>
              </a:rPr>
              <a:t>'</a:t>
            </a:r>
            <a:endParaRPr lang="en-GB" sz="2400" dirty="0">
              <a:effectLst/>
              <a:latin typeface="Calibri"/>
              <a:ea typeface="Calibri" panose="020F0502020204030204" pitchFamily="34" charset="0"/>
              <a:cs typeface="Times New Roman"/>
            </a:endParaRPr>
          </a:p>
          <a:p>
            <a:pPr marL="0" indent="0">
              <a:buNone/>
            </a:pPr>
            <a:r>
              <a:rPr lang="en-US" dirty="0">
                <a:solidFill>
                  <a:schemeClr val="accent6"/>
                </a:solidFill>
                <a:latin typeface="Calibri"/>
                <a:cs typeface="Calibri"/>
              </a:rPr>
              <a:t>In this sequence, the characters discuss the role of national apologies. </a:t>
            </a:r>
            <a:endParaRPr lang="en-US" dirty="0">
              <a:solidFill>
                <a:schemeClr val="accent6"/>
              </a:solidFill>
              <a:latin typeface="Calibri" panose="020F0502020204030204" pitchFamily="34" charset="0"/>
              <a:cs typeface="Calibri" panose="020F0502020204030204" pitchFamily="34" charset="0"/>
            </a:endParaRPr>
          </a:p>
          <a:p>
            <a:pPr marL="0" indent="0">
              <a:buNone/>
            </a:pPr>
            <a:r>
              <a:rPr lang="en-US" b="1" i="1" dirty="0">
                <a:latin typeface="Calibri" panose="020F0502020204030204" pitchFamily="34" charset="0"/>
                <a:cs typeface="Calibri" panose="020F0502020204030204" pitchFamily="34" charset="0"/>
              </a:rPr>
              <a:t>Yaya</a:t>
            </a:r>
            <a:r>
              <a:rPr lang="en-US" i="1" dirty="0">
                <a:latin typeface="Calibri" panose="020F0502020204030204" pitchFamily="34" charset="0"/>
                <a:cs typeface="Calibri" panose="020F0502020204030204" pitchFamily="34" charset="0"/>
              </a:rPr>
              <a:t> – Si la justice </a:t>
            </a:r>
            <a:r>
              <a:rPr lang="en-US" i="1" dirty="0" err="1">
                <a:latin typeface="Calibri" panose="020F0502020204030204" pitchFamily="34" charset="0"/>
                <a:cs typeface="Calibri" panose="020F0502020204030204" pitchFamily="34" charset="0"/>
              </a:rPr>
              <a:t>devait</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s’en</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mêler</a:t>
            </a:r>
            <a:r>
              <a:rPr lang="en-US" i="1" dirty="0">
                <a:latin typeface="Calibri" panose="020F0502020204030204" pitchFamily="34" charset="0"/>
                <a:cs typeface="Calibri" panose="020F0502020204030204" pitchFamily="34" charset="0"/>
              </a:rPr>
              <a:t>, il </a:t>
            </a:r>
            <a:r>
              <a:rPr lang="en-US" i="1" dirty="0" err="1">
                <a:latin typeface="Calibri" panose="020F0502020204030204" pitchFamily="34" charset="0"/>
                <a:cs typeface="Calibri" panose="020F0502020204030204" pitchFamily="34" charset="0"/>
              </a:rPr>
              <a:t>faudrait</a:t>
            </a:r>
            <a:r>
              <a:rPr lang="en-US" i="1" dirty="0">
                <a:latin typeface="Calibri" panose="020F0502020204030204" pitchFamily="34" charset="0"/>
                <a:cs typeface="Calibri" panose="020F0502020204030204" pitchFamily="34" charset="0"/>
              </a:rPr>
              <a:t> faire </a:t>
            </a:r>
            <a:r>
              <a:rPr lang="en-US" i="1" dirty="0" err="1">
                <a:latin typeface="Calibri" panose="020F0502020204030204" pitchFamily="34" charset="0"/>
                <a:cs typeface="Calibri" panose="020F0502020204030204" pitchFamily="34" charset="0"/>
              </a:rPr>
              <a:t>condamner</a:t>
            </a:r>
            <a:r>
              <a:rPr lang="en-US" i="1" dirty="0">
                <a:latin typeface="Calibri" panose="020F0502020204030204" pitchFamily="34" charset="0"/>
                <a:cs typeface="Calibri" panose="020F0502020204030204" pitchFamily="34" charset="0"/>
              </a:rPr>
              <a:t> le </a:t>
            </a:r>
            <a:r>
              <a:rPr lang="en-US" i="1" dirty="0" err="1">
                <a:latin typeface="Calibri" panose="020F0502020204030204" pitchFamily="34" charset="0"/>
                <a:cs typeface="Calibri" panose="020F0502020204030204" pitchFamily="34" charset="0"/>
              </a:rPr>
              <a:t>gouvernement</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français</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depuis</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quarante</a:t>
            </a:r>
            <a:r>
              <a:rPr lang="en-US" i="1" dirty="0">
                <a:latin typeface="Calibri" panose="020F0502020204030204" pitchFamily="34" charset="0"/>
                <a:cs typeface="Calibri" panose="020F0502020204030204" pitchFamily="34" charset="0"/>
              </a:rPr>
              <a:t> ans. </a:t>
            </a:r>
            <a:r>
              <a:rPr lang="en-US" i="1" dirty="0" err="1">
                <a:latin typeface="Calibri" panose="020F0502020204030204" pitchFamily="34" charset="0"/>
                <a:cs typeface="Calibri" panose="020F0502020204030204" pitchFamily="34" charset="0"/>
              </a:rPr>
              <a:t>Réhabiliter</a:t>
            </a:r>
            <a:r>
              <a:rPr lang="en-US" i="1" dirty="0">
                <a:latin typeface="Calibri" panose="020F0502020204030204" pitchFamily="34" charset="0"/>
                <a:cs typeface="Calibri" panose="020F0502020204030204" pitchFamily="34" charset="0"/>
              </a:rPr>
              <a:t> les </a:t>
            </a:r>
            <a:r>
              <a:rPr lang="en-US" i="1" dirty="0" err="1">
                <a:latin typeface="Calibri" panose="020F0502020204030204" pitchFamily="34" charset="0"/>
                <a:cs typeface="Calibri" panose="020F0502020204030204" pitchFamily="34" charset="0"/>
              </a:rPr>
              <a:t>Harkis</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c’est</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avouer</a:t>
            </a:r>
            <a:r>
              <a:rPr lang="en-US" i="1" dirty="0">
                <a:latin typeface="Calibri" panose="020F0502020204030204" pitchFamily="34" charset="0"/>
                <a:cs typeface="Calibri" panose="020F0502020204030204" pitchFamily="34" charset="0"/>
              </a:rPr>
              <a:t> que la France a </a:t>
            </a:r>
            <a:r>
              <a:rPr lang="en-US" i="1" dirty="0" err="1">
                <a:latin typeface="Calibri" panose="020F0502020204030204" pitchFamily="34" charset="0"/>
                <a:cs typeface="Calibri" panose="020F0502020204030204" pitchFamily="34" charset="0"/>
              </a:rPr>
              <a:t>été</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lâche</a:t>
            </a:r>
            <a:r>
              <a:rPr lang="en-US" i="1" dirty="0">
                <a:latin typeface="Calibri" panose="020F0502020204030204" pitchFamily="34" charset="0"/>
                <a:cs typeface="Calibri" panose="020F0502020204030204" pitchFamily="34" charset="0"/>
              </a:rPr>
              <a:t>… Tu y </a:t>
            </a:r>
            <a:r>
              <a:rPr lang="en-US" i="1" dirty="0" err="1">
                <a:latin typeface="Calibri" panose="020F0502020204030204" pitchFamily="34" charset="0"/>
                <a:cs typeface="Calibri" panose="020F0502020204030204" pitchFamily="34" charset="0"/>
              </a:rPr>
              <a:t>crois</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toi</a:t>
            </a:r>
            <a:r>
              <a:rPr lang="en-US" i="1" dirty="0">
                <a:latin typeface="Calibri" panose="020F0502020204030204" pitchFamily="34" charset="0"/>
                <a:cs typeface="Calibri" panose="020F0502020204030204" pitchFamily="34" charset="0"/>
              </a:rPr>
              <a:t> ?</a:t>
            </a:r>
          </a:p>
          <a:p>
            <a:pPr marL="0" indent="0">
              <a:buNone/>
            </a:pPr>
            <a:r>
              <a:rPr lang="en-US" b="1" i="1" dirty="0">
                <a:latin typeface="Calibri"/>
                <a:cs typeface="Calibri"/>
              </a:rPr>
              <a:t>Loule</a:t>
            </a:r>
            <a:r>
              <a:rPr lang="en-US" i="1" dirty="0">
                <a:latin typeface="Calibri"/>
                <a:cs typeface="Calibri"/>
              </a:rPr>
              <a:t> – On a bien </a:t>
            </a:r>
            <a:r>
              <a:rPr lang="en-US" i="1" dirty="0" err="1">
                <a:latin typeface="Calibri"/>
                <a:cs typeface="Calibri"/>
              </a:rPr>
              <a:t>reconnu</a:t>
            </a:r>
            <a:r>
              <a:rPr lang="en-US" i="1" dirty="0">
                <a:latin typeface="Calibri"/>
                <a:cs typeface="Calibri"/>
              </a:rPr>
              <a:t> </a:t>
            </a:r>
            <a:r>
              <a:rPr lang="en-US" i="1" dirty="0" err="1">
                <a:latin typeface="Calibri"/>
                <a:cs typeface="Calibri"/>
              </a:rPr>
              <a:t>notre</a:t>
            </a:r>
            <a:r>
              <a:rPr lang="en-US" i="1" dirty="0">
                <a:latin typeface="Calibri"/>
                <a:cs typeface="Calibri"/>
              </a:rPr>
              <a:t> </a:t>
            </a:r>
            <a:r>
              <a:rPr lang="en-US" i="1" dirty="0" err="1">
                <a:latin typeface="Calibri"/>
                <a:cs typeface="Calibri"/>
              </a:rPr>
              <a:t>responsabilité</a:t>
            </a:r>
            <a:r>
              <a:rPr lang="en-US" i="1" dirty="0">
                <a:latin typeface="Calibri"/>
                <a:cs typeface="Calibri"/>
              </a:rPr>
              <a:t> pour les </a:t>
            </a:r>
            <a:r>
              <a:rPr lang="en-US" i="1" dirty="0" err="1">
                <a:latin typeface="Calibri"/>
                <a:cs typeface="Calibri"/>
              </a:rPr>
              <a:t>Juifs</a:t>
            </a:r>
            <a:r>
              <a:rPr lang="en-US" i="1" dirty="0">
                <a:latin typeface="Calibri"/>
                <a:cs typeface="Calibri"/>
              </a:rPr>
              <a:t>…</a:t>
            </a:r>
          </a:p>
          <a:p>
            <a:pPr marL="0" indent="0">
              <a:buNone/>
            </a:pPr>
            <a:r>
              <a:rPr lang="en-US" dirty="0">
                <a:solidFill>
                  <a:schemeClr val="accent6"/>
                </a:solidFill>
                <a:latin typeface="Calibri"/>
                <a:cs typeface="Calibri"/>
              </a:rPr>
              <a:t>Loule’s allusion here is to World War Two, when the French puppet government led by Marshal Pétain complied with Nazi orders to deport Jews from France to the concentration camps. In 1995 President Jacques Chirac formally recognized France’s responsibility.</a:t>
            </a:r>
            <a:endParaRPr lang="en-US" dirty="0">
              <a:solidFill>
                <a:schemeClr val="accent6"/>
              </a:solidFill>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752818"/>
      </p:ext>
    </p:extLst>
  </p:cSld>
  <p:clrMapOvr>
    <a:masterClrMapping/>
  </p:clrMapOvr>
</p:sld>
</file>

<file path=ppt/theme/theme1.xml><?xml version="1.0" encoding="utf-8"?>
<a:theme xmlns:a="http://schemas.openxmlformats.org/drawingml/2006/main" name="GradientRis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8136c12-97fd-45a7-a8db-fab4899afe62" xsi:nil="true"/>
    <lcf76f155ced4ddcb4097134ff3c332f xmlns="817de3ee-5c03-41f9-b65b-0ad9bc41fe7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E2D35551FD50429AA8A2CDC4ED3BA5" ma:contentTypeVersion="14" ma:contentTypeDescription="Create a new document." ma:contentTypeScope="" ma:versionID="bafee470b9f9fe05c6cc607d2e408aae">
  <xsd:schema xmlns:xsd="http://www.w3.org/2001/XMLSchema" xmlns:xs="http://www.w3.org/2001/XMLSchema" xmlns:p="http://schemas.microsoft.com/office/2006/metadata/properties" xmlns:ns2="817de3ee-5c03-41f9-b65b-0ad9bc41fe71" xmlns:ns3="68136c12-97fd-45a7-a8db-fab4899afe62" targetNamespace="http://schemas.microsoft.com/office/2006/metadata/properties" ma:root="true" ma:fieldsID="0125b77ae0d6e303249f67eb00123f46" ns2:_="" ns3:_="">
    <xsd:import namespace="817de3ee-5c03-41f9-b65b-0ad9bc41fe71"/>
    <xsd:import namespace="68136c12-97fd-45a7-a8db-fab4899afe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de3ee-5c03-41f9-b65b-0ad9bc41f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36c12-97fd-45a7-a8db-fab4899afe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8c623ee-988a-4973-a199-1d372e64c008}" ma:internalName="TaxCatchAll" ma:showField="CatchAllData" ma:web="68136c12-97fd-45a7-a8db-fab4899afe6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8EA82-0EF5-49ED-AADE-46BD06028792}">
  <ds:schemaRefs>
    <ds:schemaRef ds:uri="http://schemas.microsoft.com/sharepoint/v3/contenttype/forms"/>
  </ds:schemaRefs>
</ds:datastoreItem>
</file>

<file path=customXml/itemProps2.xml><?xml version="1.0" encoding="utf-8"?>
<ds:datastoreItem xmlns:ds="http://schemas.openxmlformats.org/officeDocument/2006/customXml" ds:itemID="{47B848E9-F5B3-4AD7-9F6D-9313E8B2ADEE}">
  <ds:schemaRefs>
    <ds:schemaRef ds:uri="http://schemas.microsoft.com/office/2006/metadata/properties"/>
    <ds:schemaRef ds:uri="http://schemas.microsoft.com/office/infopath/2007/PartnerControls"/>
    <ds:schemaRef ds:uri="68136c12-97fd-45a7-a8db-fab4899afe62"/>
    <ds:schemaRef ds:uri="817de3ee-5c03-41f9-b65b-0ad9bc41fe71"/>
  </ds:schemaRefs>
</ds:datastoreItem>
</file>

<file path=customXml/itemProps3.xml><?xml version="1.0" encoding="utf-8"?>
<ds:datastoreItem xmlns:ds="http://schemas.openxmlformats.org/officeDocument/2006/customXml" ds:itemID="{A999873D-66D3-400A-BEBD-4F92C060D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de3ee-5c03-41f9-b65b-0ad9bc41fe71"/>
    <ds:schemaRef ds:uri="68136c12-97fd-45a7-a8db-fab4899af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1816</Words>
  <Application>Microsoft Office PowerPoint</Application>
  <PresentationFormat>Widescreen</PresentationFormat>
  <Paragraphs>106</Paragraphs>
  <Slides>19</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Tw Cen MT</vt:lpstr>
      <vt:lpstr>GradientRiseVTI</vt:lpstr>
      <vt:lpstr>Remembering Empire Les Pieds tanqués</vt:lpstr>
      <vt:lpstr>Les Pieds tanqués (2012)</vt:lpstr>
      <vt:lpstr>La France, il faut l’aimer</vt:lpstr>
      <vt:lpstr>La France, il faut l’aimer</vt:lpstr>
      <vt:lpstr>Yaya’s family</vt:lpstr>
      <vt:lpstr>Yaya’s family</vt:lpstr>
      <vt:lpstr>Yaya’s harki uncle</vt:lpstr>
      <vt:lpstr>Yaya’s harki uncle</vt:lpstr>
      <vt:lpstr>State Apologies </vt:lpstr>
      <vt:lpstr>forgiveness </vt:lpstr>
      <vt:lpstr>  questioning Identity</vt:lpstr>
      <vt:lpstr>Group 1</vt:lpstr>
      <vt:lpstr>Group 2</vt:lpstr>
      <vt:lpstr>Loule’s identity</vt:lpstr>
      <vt:lpstr>Provençal clichés</vt:lpstr>
      <vt:lpstr>Santon</vt:lpstr>
      <vt:lpstr>watch</vt:lpstr>
      <vt:lpstr>Fiche de lecture</vt:lpstr>
      <vt:lpstr>Character profiles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Remembering Empire Les Pieds tanqués</dc:title>
  <dc:creator>Harris, Ashley Dr (Literature &amp; Langs)</dc:creator>
  <cp:lastModifiedBy>Rebekkah Hughes</cp:lastModifiedBy>
  <cp:revision>225</cp:revision>
  <dcterms:created xsi:type="dcterms:W3CDTF">2022-10-17T10:27:06Z</dcterms:created>
  <dcterms:modified xsi:type="dcterms:W3CDTF">2023-05-30T09:23:30Z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0x01010058E2D35551FD50429AA8A2CDC4ED3BA5</vt:lpwstr>
  </property>
  <property fmtid="{D5CDD505-2E9C-101B-9397-08002B2CF9AE}" pid="3" name="MediaServiceImageTags">
    <vt:lpwstr/>
  </property>
</Properties>
</file>