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sldIdLst>
    <p:sldId id="256" r:id="rId5"/>
    <p:sldId id="257" r:id="rId6"/>
    <p:sldId id="271" r:id="rId7"/>
    <p:sldId id="281" r:id="rId8"/>
    <p:sldId id="258" r:id="rId9"/>
    <p:sldId id="282" r:id="rId10"/>
    <p:sldId id="277" r:id="rId11"/>
    <p:sldId id="283" r:id="rId12"/>
    <p:sldId id="274" r:id="rId13"/>
    <p:sldId id="268" r:id="rId14"/>
    <p:sldId id="275" r:id="rId15"/>
    <p:sldId id="273" r:id="rId16"/>
    <p:sldId id="270" r:id="rId17"/>
    <p:sldId id="269" r:id="rId18"/>
    <p:sldId id="276" r:id="rId19"/>
    <p:sldId id="278" r:id="rId20"/>
    <p:sldId id="280" r:id="rId21"/>
    <p:sldId id="284" r:id="rId22"/>
    <p:sldId id="261"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001FD-6A49-B233-40D1-14EBC41D2225}" v="3" dt="2023-05-01T08:45:11.063"/>
    <p1510:client id="{A41690E6-48C4-1638-7C94-986CD496DB7A}" v="248" dt="2022-11-09T17:34:44.161"/>
    <p1510:client id="{B490E4BD-0472-795E-3CB4-91271987096C}" v="404" dt="2023-04-11T20:39:40.034"/>
    <p1510:client id="{BAD1E152-091F-3D20-8DB0-7949C6066652}" v="16" dt="2022-11-11T12:59:53.596"/>
    <p1510:client id="{BF39BAC2-5A2C-C9E6-7817-A04B489C9942}" v="224" dt="2022-11-11T12:50:01.396"/>
    <p1510:client id="{EFA3BF6A-C89B-1D08-F81D-90C3742020CD}" v="320" dt="2022-11-17T12:42:49.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p:cViewPr varScale="1">
        <p:scale>
          <a:sx n="92" d="100"/>
          <a:sy n="92" d="100"/>
        </p:scale>
        <p:origin x="31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Harris" userId="S::ah116@stir.ac.uk::36c21015-4e64-4733-b3fb-96f4151e30d0" providerId="AD" clId="Web-{BAD1E152-091F-3D20-8DB0-7949C6066652}"/>
    <pc:docChg chg="addSld modSld sldOrd">
      <pc:chgData name="Ashley Harris" userId="S::ah116@stir.ac.uk::36c21015-4e64-4733-b3fb-96f4151e30d0" providerId="AD" clId="Web-{BAD1E152-091F-3D20-8DB0-7949C6066652}" dt="2022-11-11T12:59:53.596" v="14" actId="1076"/>
      <pc:docMkLst>
        <pc:docMk/>
      </pc:docMkLst>
      <pc:sldChg chg="modSp add ord">
        <pc:chgData name="Ashley Harris" userId="S::ah116@stir.ac.uk::36c21015-4e64-4733-b3fb-96f4151e30d0" providerId="AD" clId="Web-{BAD1E152-091F-3D20-8DB0-7949C6066652}" dt="2022-11-11T12:59:53.596" v="14" actId="1076"/>
        <pc:sldMkLst>
          <pc:docMk/>
          <pc:sldMk cId="1695044876" sldId="281"/>
        </pc:sldMkLst>
        <pc:spChg chg="mod">
          <ac:chgData name="Ashley Harris" userId="S::ah116@stir.ac.uk::36c21015-4e64-4733-b3fb-96f4151e30d0" providerId="AD" clId="Web-{BAD1E152-091F-3D20-8DB0-7949C6066652}" dt="2022-11-11T12:59:53.596" v="14" actId="1076"/>
          <ac:spMkLst>
            <pc:docMk/>
            <pc:sldMk cId="1695044876" sldId="281"/>
            <ac:spMk id="3" creationId="{6FCDCA76-572E-602B-3F9C-4221D2CD5869}"/>
          </ac:spMkLst>
        </pc:spChg>
      </pc:sldChg>
      <pc:sldChg chg="modSp add ord">
        <pc:chgData name="Ashley Harris" userId="S::ah116@stir.ac.uk::36c21015-4e64-4733-b3fb-96f4151e30d0" providerId="AD" clId="Web-{BAD1E152-091F-3D20-8DB0-7949C6066652}" dt="2022-11-11T12:59:48.330" v="13" actId="20577"/>
        <pc:sldMkLst>
          <pc:docMk/>
          <pc:sldMk cId="3890899323" sldId="282"/>
        </pc:sldMkLst>
        <pc:spChg chg="mod">
          <ac:chgData name="Ashley Harris" userId="S::ah116@stir.ac.uk::36c21015-4e64-4733-b3fb-96f4151e30d0" providerId="AD" clId="Web-{BAD1E152-091F-3D20-8DB0-7949C6066652}" dt="2022-11-11T12:59:48.330" v="13" actId="20577"/>
          <ac:spMkLst>
            <pc:docMk/>
            <pc:sldMk cId="3890899323" sldId="282"/>
            <ac:spMk id="2" creationId="{77D7E63D-7027-8415-72EB-5ECCD605444A}"/>
          </ac:spMkLst>
        </pc:spChg>
      </pc:sldChg>
    </pc:docChg>
  </pc:docChgLst>
  <pc:docChgLst>
    <pc:chgData name="Ashley Harris" userId="S::ah116@stir.ac.uk::36c21015-4e64-4733-b3fb-96f4151e30d0" providerId="AD" clId="Web-{A41690E6-48C4-1638-7C94-986CD496DB7A}"/>
    <pc:docChg chg="addSld delSld modSld sldOrd">
      <pc:chgData name="Ashley Harris" userId="S::ah116@stir.ac.uk::36c21015-4e64-4733-b3fb-96f4151e30d0" providerId="AD" clId="Web-{A41690E6-48C4-1638-7C94-986CD496DB7A}" dt="2022-11-09T17:34:44.161" v="251"/>
      <pc:docMkLst>
        <pc:docMk/>
      </pc:docMkLst>
      <pc:sldChg chg="modSp">
        <pc:chgData name="Ashley Harris" userId="S::ah116@stir.ac.uk::36c21015-4e64-4733-b3fb-96f4151e30d0" providerId="AD" clId="Web-{A41690E6-48C4-1638-7C94-986CD496DB7A}" dt="2022-11-09T16:43:24.573" v="9" actId="20577"/>
        <pc:sldMkLst>
          <pc:docMk/>
          <pc:sldMk cId="775477268" sldId="257"/>
        </pc:sldMkLst>
        <pc:spChg chg="mod">
          <ac:chgData name="Ashley Harris" userId="S::ah116@stir.ac.uk::36c21015-4e64-4733-b3fb-96f4151e30d0" providerId="AD" clId="Web-{A41690E6-48C4-1638-7C94-986CD496DB7A}" dt="2022-11-09T16:43:24.573" v="9" actId="20577"/>
          <ac:spMkLst>
            <pc:docMk/>
            <pc:sldMk cId="775477268" sldId="257"/>
            <ac:spMk id="3" creationId="{6FCDCA76-572E-602B-3F9C-4221D2CD5869}"/>
          </ac:spMkLst>
        </pc:spChg>
      </pc:sldChg>
      <pc:sldChg chg="modSp">
        <pc:chgData name="Ashley Harris" userId="S::ah116@stir.ac.uk::36c21015-4e64-4733-b3fb-96f4151e30d0" providerId="AD" clId="Web-{A41690E6-48C4-1638-7C94-986CD496DB7A}" dt="2022-11-09T17:19:46.973" v="131" actId="20577"/>
        <pc:sldMkLst>
          <pc:docMk/>
          <pc:sldMk cId="2073752818" sldId="268"/>
        </pc:sldMkLst>
        <pc:spChg chg="mod">
          <ac:chgData name="Ashley Harris" userId="S::ah116@stir.ac.uk::36c21015-4e64-4733-b3fb-96f4151e30d0" providerId="AD" clId="Web-{A41690E6-48C4-1638-7C94-986CD496DB7A}" dt="2022-11-09T17:19:46.973" v="131" actId="20577"/>
          <ac:spMkLst>
            <pc:docMk/>
            <pc:sldMk cId="2073752818" sldId="268"/>
            <ac:spMk id="2" creationId="{77D7E63D-7027-8415-72EB-5ECCD605444A}"/>
          </ac:spMkLst>
        </pc:spChg>
        <pc:spChg chg="mod">
          <ac:chgData name="Ashley Harris" userId="S::ah116@stir.ac.uk::36c21015-4e64-4733-b3fb-96f4151e30d0" providerId="AD" clId="Web-{A41690E6-48C4-1638-7C94-986CD496DB7A}" dt="2022-11-09T17:12:01.386" v="97" actId="20577"/>
          <ac:spMkLst>
            <pc:docMk/>
            <pc:sldMk cId="2073752818" sldId="268"/>
            <ac:spMk id="3" creationId="{6FCDCA76-572E-602B-3F9C-4221D2CD5869}"/>
          </ac:spMkLst>
        </pc:spChg>
      </pc:sldChg>
      <pc:sldChg chg="modSp">
        <pc:chgData name="Ashley Harris" userId="S::ah116@stir.ac.uk::36c21015-4e64-4733-b3fb-96f4151e30d0" providerId="AD" clId="Web-{A41690E6-48C4-1638-7C94-986CD496DB7A}" dt="2022-11-09T16:45:04.263" v="28" actId="20577"/>
        <pc:sldMkLst>
          <pc:docMk/>
          <pc:sldMk cId="4144825079" sldId="271"/>
        </pc:sldMkLst>
        <pc:spChg chg="mod">
          <ac:chgData name="Ashley Harris" userId="S::ah116@stir.ac.uk::36c21015-4e64-4733-b3fb-96f4151e30d0" providerId="AD" clId="Web-{A41690E6-48C4-1638-7C94-986CD496DB7A}" dt="2022-11-09T16:45:04.263" v="28" actId="20577"/>
          <ac:spMkLst>
            <pc:docMk/>
            <pc:sldMk cId="4144825079" sldId="271"/>
            <ac:spMk id="3" creationId="{6FCDCA76-572E-602B-3F9C-4221D2CD5869}"/>
          </ac:spMkLst>
        </pc:spChg>
      </pc:sldChg>
      <pc:sldChg chg="modSp">
        <pc:chgData name="Ashley Harris" userId="S::ah116@stir.ac.uk::36c21015-4e64-4733-b3fb-96f4151e30d0" providerId="AD" clId="Web-{A41690E6-48C4-1638-7C94-986CD496DB7A}" dt="2022-11-09T17:20:04.192" v="139" actId="20577"/>
        <pc:sldMkLst>
          <pc:docMk/>
          <pc:sldMk cId="4169514016" sldId="272"/>
        </pc:sldMkLst>
        <pc:spChg chg="mod">
          <ac:chgData name="Ashley Harris" userId="S::ah116@stir.ac.uk::36c21015-4e64-4733-b3fb-96f4151e30d0" providerId="AD" clId="Web-{A41690E6-48C4-1638-7C94-986CD496DB7A}" dt="2022-11-09T17:20:04.192" v="139" actId="20577"/>
          <ac:spMkLst>
            <pc:docMk/>
            <pc:sldMk cId="4169514016" sldId="272"/>
            <ac:spMk id="2" creationId="{77D7E63D-7027-8415-72EB-5ECCD605444A}"/>
          </ac:spMkLst>
        </pc:spChg>
      </pc:sldChg>
      <pc:sldChg chg="modSp">
        <pc:chgData name="Ashley Harris" userId="S::ah116@stir.ac.uk::36c21015-4e64-4733-b3fb-96f4151e30d0" providerId="AD" clId="Web-{A41690E6-48C4-1638-7C94-986CD496DB7A}" dt="2022-11-09T17:19:32.816" v="117" actId="20577"/>
        <pc:sldMkLst>
          <pc:docMk/>
          <pc:sldMk cId="1234102274" sldId="273"/>
        </pc:sldMkLst>
        <pc:spChg chg="mod">
          <ac:chgData name="Ashley Harris" userId="S::ah116@stir.ac.uk::36c21015-4e64-4733-b3fb-96f4151e30d0" providerId="AD" clId="Web-{A41690E6-48C4-1638-7C94-986CD496DB7A}" dt="2022-11-09T17:19:32.816" v="117" actId="20577"/>
          <ac:spMkLst>
            <pc:docMk/>
            <pc:sldMk cId="1234102274" sldId="273"/>
            <ac:spMk id="2" creationId="{77D7E63D-7027-8415-72EB-5ECCD605444A}"/>
          </ac:spMkLst>
        </pc:spChg>
        <pc:spChg chg="mod">
          <ac:chgData name="Ashley Harris" userId="S::ah116@stir.ac.uk::36c21015-4e64-4733-b3fb-96f4151e30d0" providerId="AD" clId="Web-{A41690E6-48C4-1638-7C94-986CD496DB7A}" dt="2022-11-09T17:19:12.425" v="106" actId="20577"/>
          <ac:spMkLst>
            <pc:docMk/>
            <pc:sldMk cId="1234102274" sldId="273"/>
            <ac:spMk id="3" creationId="{6FCDCA76-572E-602B-3F9C-4221D2CD5869}"/>
          </ac:spMkLst>
        </pc:spChg>
      </pc:sldChg>
      <pc:sldChg chg="modSp">
        <pc:chgData name="Ashley Harris" userId="S::ah116@stir.ac.uk::36c21015-4e64-4733-b3fb-96f4151e30d0" providerId="AD" clId="Web-{A41690E6-48C4-1638-7C94-986CD496DB7A}" dt="2022-11-09T17:21:51.444" v="142" actId="20577"/>
        <pc:sldMkLst>
          <pc:docMk/>
          <pc:sldMk cId="3993733749" sldId="276"/>
        </pc:sldMkLst>
        <pc:spChg chg="mod">
          <ac:chgData name="Ashley Harris" userId="S::ah116@stir.ac.uk::36c21015-4e64-4733-b3fb-96f4151e30d0" providerId="AD" clId="Web-{A41690E6-48C4-1638-7C94-986CD496DB7A}" dt="2022-11-09T17:21:51.444" v="142" actId="20577"/>
          <ac:spMkLst>
            <pc:docMk/>
            <pc:sldMk cId="3993733749" sldId="276"/>
            <ac:spMk id="3" creationId="{6FCDCA76-572E-602B-3F9C-4221D2CD5869}"/>
          </ac:spMkLst>
        </pc:spChg>
      </pc:sldChg>
      <pc:sldChg chg="modSp ord">
        <pc:chgData name="Ashley Harris" userId="S::ah116@stir.ac.uk::36c21015-4e64-4733-b3fb-96f4151e30d0" providerId="AD" clId="Web-{A41690E6-48C4-1638-7C94-986CD496DB7A}" dt="2022-11-09T16:50:31.039" v="81" actId="20577"/>
        <pc:sldMkLst>
          <pc:docMk/>
          <pc:sldMk cId="2828101264" sldId="277"/>
        </pc:sldMkLst>
        <pc:spChg chg="mod">
          <ac:chgData name="Ashley Harris" userId="S::ah116@stir.ac.uk::36c21015-4e64-4733-b3fb-96f4151e30d0" providerId="AD" clId="Web-{A41690E6-48C4-1638-7C94-986CD496DB7A}" dt="2022-11-09T16:50:31.039" v="81" actId="20577"/>
          <ac:spMkLst>
            <pc:docMk/>
            <pc:sldMk cId="2828101264" sldId="277"/>
            <ac:spMk id="3" creationId="{6733F7EA-0634-8BAD-E096-9B71E1A4B225}"/>
          </ac:spMkLst>
        </pc:spChg>
      </pc:sldChg>
      <pc:sldChg chg="modSp">
        <pc:chgData name="Ashley Harris" userId="S::ah116@stir.ac.uk::36c21015-4e64-4733-b3fb-96f4151e30d0" providerId="AD" clId="Web-{A41690E6-48C4-1638-7C94-986CD496DB7A}" dt="2022-11-09T17:28:05.779" v="179" actId="20577"/>
        <pc:sldMkLst>
          <pc:docMk/>
          <pc:sldMk cId="4220141870" sldId="279"/>
        </pc:sldMkLst>
        <pc:spChg chg="mod">
          <ac:chgData name="Ashley Harris" userId="S::ah116@stir.ac.uk::36c21015-4e64-4733-b3fb-96f4151e30d0" providerId="AD" clId="Web-{A41690E6-48C4-1638-7C94-986CD496DB7A}" dt="2022-11-09T17:25:35.213" v="154" actId="14100"/>
          <ac:spMkLst>
            <pc:docMk/>
            <pc:sldMk cId="4220141870" sldId="279"/>
            <ac:spMk id="2" creationId="{D8B32AF4-CEED-EAA3-78C0-A45DF2A335E6}"/>
          </ac:spMkLst>
        </pc:spChg>
        <pc:spChg chg="mod">
          <ac:chgData name="Ashley Harris" userId="S::ah116@stir.ac.uk::36c21015-4e64-4733-b3fb-96f4151e30d0" providerId="AD" clId="Web-{A41690E6-48C4-1638-7C94-986CD496DB7A}" dt="2022-11-09T17:28:05.779" v="179" actId="20577"/>
          <ac:spMkLst>
            <pc:docMk/>
            <pc:sldMk cId="4220141870" sldId="279"/>
            <ac:spMk id="3" creationId="{C6F97168-0D58-80DE-5845-C8AA2758B8AD}"/>
          </ac:spMkLst>
        </pc:spChg>
      </pc:sldChg>
      <pc:sldChg chg="modSp">
        <pc:chgData name="Ashley Harris" userId="S::ah116@stir.ac.uk::36c21015-4e64-4733-b3fb-96f4151e30d0" providerId="AD" clId="Web-{A41690E6-48C4-1638-7C94-986CD496DB7A}" dt="2022-11-09T17:34:08.504" v="249" actId="20577"/>
        <pc:sldMkLst>
          <pc:docMk/>
          <pc:sldMk cId="3132651742" sldId="280"/>
        </pc:sldMkLst>
        <pc:spChg chg="mod">
          <ac:chgData name="Ashley Harris" userId="S::ah116@stir.ac.uk::36c21015-4e64-4733-b3fb-96f4151e30d0" providerId="AD" clId="Web-{A41690E6-48C4-1638-7C94-986CD496DB7A}" dt="2022-11-09T17:31:09.954" v="203" actId="14100"/>
          <ac:spMkLst>
            <pc:docMk/>
            <pc:sldMk cId="3132651742" sldId="280"/>
            <ac:spMk id="2" creationId="{D8B32AF4-CEED-EAA3-78C0-A45DF2A335E6}"/>
          </ac:spMkLst>
        </pc:spChg>
        <pc:spChg chg="mod">
          <ac:chgData name="Ashley Harris" userId="S::ah116@stir.ac.uk::36c21015-4e64-4733-b3fb-96f4151e30d0" providerId="AD" clId="Web-{A41690E6-48C4-1638-7C94-986CD496DB7A}" dt="2022-11-09T17:34:08.504" v="249" actId="20577"/>
          <ac:spMkLst>
            <pc:docMk/>
            <pc:sldMk cId="3132651742" sldId="280"/>
            <ac:spMk id="3" creationId="{C6F97168-0D58-80DE-5845-C8AA2758B8AD}"/>
          </ac:spMkLst>
        </pc:spChg>
      </pc:sldChg>
      <pc:sldChg chg="del">
        <pc:chgData name="Ashley Harris" userId="S::ah116@stir.ac.uk::36c21015-4e64-4733-b3fb-96f4151e30d0" providerId="AD" clId="Web-{A41690E6-48C4-1638-7C94-986CD496DB7A}" dt="2022-11-09T17:33:44.832" v="234"/>
        <pc:sldMkLst>
          <pc:docMk/>
          <pc:sldMk cId="3178096478" sldId="281"/>
        </pc:sldMkLst>
      </pc:sldChg>
      <pc:sldChg chg="add del ord">
        <pc:chgData name="Ashley Harris" userId="S::ah116@stir.ac.uk::36c21015-4e64-4733-b3fb-96f4151e30d0" providerId="AD" clId="Web-{A41690E6-48C4-1638-7C94-986CD496DB7A}" dt="2022-11-09T17:34:44.161" v="251"/>
        <pc:sldMkLst>
          <pc:docMk/>
          <pc:sldMk cId="347455272" sldId="282"/>
        </pc:sldMkLst>
      </pc:sldChg>
    </pc:docChg>
  </pc:docChgLst>
  <pc:docChgLst>
    <pc:chgData name="Fiona Barclay" userId="S::fb10@stir.ac.uk::1a9de9fe-3dd9-46c7-90de-ddfb8131350a" providerId="AD" clId="Web-{EFA3BF6A-C89B-1D08-F81D-90C3742020CD}"/>
    <pc:docChg chg="modSld">
      <pc:chgData name="Fiona Barclay" userId="S::fb10@stir.ac.uk::1a9de9fe-3dd9-46c7-90de-ddfb8131350a" providerId="AD" clId="Web-{EFA3BF6A-C89B-1D08-F81D-90C3742020CD}" dt="2022-11-17T12:42:45.888" v="319" actId="20577"/>
      <pc:docMkLst>
        <pc:docMk/>
      </pc:docMkLst>
      <pc:sldChg chg="modSp">
        <pc:chgData name="Fiona Barclay" userId="S::fb10@stir.ac.uk::1a9de9fe-3dd9-46c7-90de-ddfb8131350a" providerId="AD" clId="Web-{EFA3BF6A-C89B-1D08-F81D-90C3742020CD}" dt="2022-11-17T12:41:59.356" v="288" actId="20577"/>
        <pc:sldMkLst>
          <pc:docMk/>
          <pc:sldMk cId="2395040471" sldId="270"/>
        </pc:sldMkLst>
        <pc:spChg chg="mod">
          <ac:chgData name="Fiona Barclay" userId="S::fb10@stir.ac.uk::1a9de9fe-3dd9-46c7-90de-ddfb8131350a" providerId="AD" clId="Web-{EFA3BF6A-C89B-1D08-F81D-90C3742020CD}" dt="2022-11-17T12:41:59.356" v="288" actId="20577"/>
          <ac:spMkLst>
            <pc:docMk/>
            <pc:sldMk cId="2395040471" sldId="270"/>
            <ac:spMk id="3" creationId="{6FCDCA76-572E-602B-3F9C-4221D2CD5869}"/>
          </ac:spMkLst>
        </pc:spChg>
      </pc:sldChg>
      <pc:sldChg chg="modSp">
        <pc:chgData name="Fiona Barclay" userId="S::fb10@stir.ac.uk::1a9de9fe-3dd9-46c7-90de-ddfb8131350a" providerId="AD" clId="Web-{EFA3BF6A-C89B-1D08-F81D-90C3742020CD}" dt="2022-11-17T12:42:45.888" v="319" actId="20577"/>
        <pc:sldMkLst>
          <pc:docMk/>
          <pc:sldMk cId="4166290339" sldId="278"/>
        </pc:sldMkLst>
        <pc:spChg chg="mod">
          <ac:chgData name="Fiona Barclay" userId="S::fb10@stir.ac.uk::1a9de9fe-3dd9-46c7-90de-ddfb8131350a" providerId="AD" clId="Web-{EFA3BF6A-C89B-1D08-F81D-90C3742020CD}" dt="2022-11-17T12:42:45.888" v="319" actId="20577"/>
          <ac:spMkLst>
            <pc:docMk/>
            <pc:sldMk cId="4166290339" sldId="278"/>
            <ac:spMk id="3" creationId="{6FCDCA76-572E-602B-3F9C-4221D2CD5869}"/>
          </ac:spMkLst>
        </pc:spChg>
      </pc:sldChg>
    </pc:docChg>
  </pc:docChgLst>
  <pc:docChgLst>
    <pc:chgData name="Ashley Harris" userId="S::ah116@stir.ac.uk::36c21015-4e64-4733-b3fb-96f4151e30d0" providerId="AD" clId="Web-{BF39BAC2-5A2C-C9E6-7817-A04B489C9942}"/>
    <pc:docChg chg="modSld">
      <pc:chgData name="Ashley Harris" userId="S::ah116@stir.ac.uk::36c21015-4e64-4733-b3fb-96f4151e30d0" providerId="AD" clId="Web-{BF39BAC2-5A2C-C9E6-7817-A04B489C9942}" dt="2022-11-11T12:50:01.396" v="225" actId="20577"/>
      <pc:docMkLst>
        <pc:docMk/>
      </pc:docMkLst>
      <pc:sldChg chg="modSp">
        <pc:chgData name="Ashley Harris" userId="S::ah116@stir.ac.uk::36c21015-4e64-4733-b3fb-96f4151e30d0" providerId="AD" clId="Web-{BF39BAC2-5A2C-C9E6-7817-A04B489C9942}" dt="2022-11-11T12:33:25.287" v="6" actId="20577"/>
        <pc:sldMkLst>
          <pc:docMk/>
          <pc:sldMk cId="775477268" sldId="257"/>
        </pc:sldMkLst>
        <pc:spChg chg="mod">
          <ac:chgData name="Ashley Harris" userId="S::ah116@stir.ac.uk::36c21015-4e64-4733-b3fb-96f4151e30d0" providerId="AD" clId="Web-{BF39BAC2-5A2C-C9E6-7817-A04B489C9942}" dt="2022-11-11T12:33:25.287" v="6" actId="20577"/>
          <ac:spMkLst>
            <pc:docMk/>
            <pc:sldMk cId="775477268" sldId="257"/>
            <ac:spMk id="3" creationId="{6FCDCA76-572E-602B-3F9C-4221D2CD5869}"/>
          </ac:spMkLst>
        </pc:spChg>
      </pc:sldChg>
      <pc:sldChg chg="modSp">
        <pc:chgData name="Ashley Harris" userId="S::ah116@stir.ac.uk::36c21015-4e64-4733-b3fb-96f4151e30d0" providerId="AD" clId="Web-{BF39BAC2-5A2C-C9E6-7817-A04B489C9942}" dt="2022-11-11T12:43:26.306" v="66" actId="20577"/>
        <pc:sldMkLst>
          <pc:docMk/>
          <pc:sldMk cId="2073752818" sldId="268"/>
        </pc:sldMkLst>
        <pc:spChg chg="mod">
          <ac:chgData name="Ashley Harris" userId="S::ah116@stir.ac.uk::36c21015-4e64-4733-b3fb-96f4151e30d0" providerId="AD" clId="Web-{BF39BAC2-5A2C-C9E6-7817-A04B489C9942}" dt="2022-11-11T12:43:26.306" v="66" actId="20577"/>
          <ac:spMkLst>
            <pc:docMk/>
            <pc:sldMk cId="2073752818" sldId="268"/>
            <ac:spMk id="3" creationId="{6FCDCA76-572E-602B-3F9C-4221D2CD5869}"/>
          </ac:spMkLst>
        </pc:spChg>
      </pc:sldChg>
      <pc:sldChg chg="modSp">
        <pc:chgData name="Ashley Harris" userId="S::ah116@stir.ac.uk::36c21015-4e64-4733-b3fb-96f4151e30d0" providerId="AD" clId="Web-{BF39BAC2-5A2C-C9E6-7817-A04B489C9942}" dt="2022-11-11T12:34:23.195" v="17" actId="20577"/>
        <pc:sldMkLst>
          <pc:docMk/>
          <pc:sldMk cId="4144825079" sldId="271"/>
        </pc:sldMkLst>
        <pc:spChg chg="mod">
          <ac:chgData name="Ashley Harris" userId="S::ah116@stir.ac.uk::36c21015-4e64-4733-b3fb-96f4151e30d0" providerId="AD" clId="Web-{BF39BAC2-5A2C-C9E6-7817-A04B489C9942}" dt="2022-11-11T12:34:23.195" v="17" actId="20577"/>
          <ac:spMkLst>
            <pc:docMk/>
            <pc:sldMk cId="4144825079" sldId="271"/>
            <ac:spMk id="3" creationId="{6FCDCA76-572E-602B-3F9C-4221D2CD5869}"/>
          </ac:spMkLst>
        </pc:spChg>
      </pc:sldChg>
      <pc:sldChg chg="modSp">
        <pc:chgData name="Ashley Harris" userId="S::ah116@stir.ac.uk::36c21015-4e64-4733-b3fb-96f4151e30d0" providerId="AD" clId="Web-{BF39BAC2-5A2C-C9E6-7817-A04B489C9942}" dt="2022-11-11T12:44:28.542" v="94" actId="20577"/>
        <pc:sldMkLst>
          <pc:docMk/>
          <pc:sldMk cId="1234102274" sldId="273"/>
        </pc:sldMkLst>
        <pc:spChg chg="mod">
          <ac:chgData name="Ashley Harris" userId="S::ah116@stir.ac.uk::36c21015-4e64-4733-b3fb-96f4151e30d0" providerId="AD" clId="Web-{BF39BAC2-5A2C-C9E6-7817-A04B489C9942}" dt="2022-11-11T12:44:28.542" v="94" actId="20577"/>
          <ac:spMkLst>
            <pc:docMk/>
            <pc:sldMk cId="1234102274" sldId="273"/>
            <ac:spMk id="3" creationId="{6FCDCA76-572E-602B-3F9C-4221D2CD5869}"/>
          </ac:spMkLst>
        </pc:spChg>
      </pc:sldChg>
      <pc:sldChg chg="modSp">
        <pc:chgData name="Ashley Harris" userId="S::ah116@stir.ac.uk::36c21015-4e64-4733-b3fb-96f4151e30d0" providerId="AD" clId="Web-{BF39BAC2-5A2C-C9E6-7817-A04B489C9942}" dt="2022-11-11T12:37:13.044" v="38" actId="14100"/>
        <pc:sldMkLst>
          <pc:docMk/>
          <pc:sldMk cId="1937373824" sldId="274"/>
        </pc:sldMkLst>
        <pc:spChg chg="mod">
          <ac:chgData name="Ashley Harris" userId="S::ah116@stir.ac.uk::36c21015-4e64-4733-b3fb-96f4151e30d0" providerId="AD" clId="Web-{BF39BAC2-5A2C-C9E6-7817-A04B489C9942}" dt="2022-11-11T12:37:13.044" v="38" actId="14100"/>
          <ac:spMkLst>
            <pc:docMk/>
            <pc:sldMk cId="1937373824" sldId="274"/>
            <ac:spMk id="3" creationId="{6FCDCA76-572E-602B-3F9C-4221D2CD5869}"/>
          </ac:spMkLst>
        </pc:spChg>
      </pc:sldChg>
      <pc:sldChg chg="modSp">
        <pc:chgData name="Ashley Harris" userId="S::ah116@stir.ac.uk::36c21015-4e64-4733-b3fb-96f4151e30d0" providerId="AD" clId="Web-{BF39BAC2-5A2C-C9E6-7817-A04B489C9942}" dt="2022-11-11T12:36:08.105" v="18" actId="1076"/>
        <pc:sldMkLst>
          <pc:docMk/>
          <pc:sldMk cId="2828101264" sldId="277"/>
        </pc:sldMkLst>
        <pc:spChg chg="mod">
          <ac:chgData name="Ashley Harris" userId="S::ah116@stir.ac.uk::36c21015-4e64-4733-b3fb-96f4151e30d0" providerId="AD" clId="Web-{BF39BAC2-5A2C-C9E6-7817-A04B489C9942}" dt="2022-11-11T12:36:08.105" v="18" actId="1076"/>
          <ac:spMkLst>
            <pc:docMk/>
            <pc:sldMk cId="2828101264" sldId="277"/>
            <ac:spMk id="3" creationId="{6733F7EA-0634-8BAD-E096-9B71E1A4B225}"/>
          </ac:spMkLst>
        </pc:spChg>
      </pc:sldChg>
      <pc:sldChg chg="modSp">
        <pc:chgData name="Ashley Harris" userId="S::ah116@stir.ac.uk::36c21015-4e64-4733-b3fb-96f4151e30d0" providerId="AD" clId="Web-{BF39BAC2-5A2C-C9E6-7817-A04B489C9942}" dt="2022-11-11T12:46:23.686" v="102" actId="20577"/>
        <pc:sldMkLst>
          <pc:docMk/>
          <pc:sldMk cId="4220141870" sldId="279"/>
        </pc:sldMkLst>
        <pc:spChg chg="mod">
          <ac:chgData name="Ashley Harris" userId="S::ah116@stir.ac.uk::36c21015-4e64-4733-b3fb-96f4151e30d0" providerId="AD" clId="Web-{BF39BAC2-5A2C-C9E6-7817-A04B489C9942}" dt="2022-11-11T12:46:23.686" v="102" actId="20577"/>
          <ac:spMkLst>
            <pc:docMk/>
            <pc:sldMk cId="4220141870" sldId="279"/>
            <ac:spMk id="3" creationId="{C6F97168-0D58-80DE-5845-C8AA2758B8AD}"/>
          </ac:spMkLst>
        </pc:spChg>
      </pc:sldChg>
      <pc:sldChg chg="modSp">
        <pc:chgData name="Ashley Harris" userId="S::ah116@stir.ac.uk::36c21015-4e64-4733-b3fb-96f4151e30d0" providerId="AD" clId="Web-{BF39BAC2-5A2C-C9E6-7817-A04B489C9942}" dt="2022-11-11T12:50:01.396" v="225" actId="20577"/>
        <pc:sldMkLst>
          <pc:docMk/>
          <pc:sldMk cId="3132651742" sldId="280"/>
        </pc:sldMkLst>
        <pc:spChg chg="mod">
          <ac:chgData name="Ashley Harris" userId="S::ah116@stir.ac.uk::36c21015-4e64-4733-b3fb-96f4151e30d0" providerId="AD" clId="Web-{BF39BAC2-5A2C-C9E6-7817-A04B489C9942}" dt="2022-11-11T12:50:01.396" v="225" actId="20577"/>
          <ac:spMkLst>
            <pc:docMk/>
            <pc:sldMk cId="3132651742" sldId="280"/>
            <ac:spMk id="3" creationId="{C6F97168-0D58-80DE-5845-C8AA2758B8AD}"/>
          </ac:spMkLst>
        </pc:spChg>
      </pc:sldChg>
    </pc:docChg>
  </pc:docChgLst>
  <pc:docChgLst>
    <pc:chgData name="Fiona Barclay" userId="S::fb10@stir.ac.uk::1a9de9fe-3dd9-46c7-90de-ddfb8131350a" providerId="AD" clId="Web-{B490E4BD-0472-795E-3CB4-91271987096C}"/>
    <pc:docChg chg="modSld">
      <pc:chgData name="Fiona Barclay" userId="S::fb10@stir.ac.uk::1a9de9fe-3dd9-46c7-90de-ddfb8131350a" providerId="AD" clId="Web-{B490E4BD-0472-795E-3CB4-91271987096C}" dt="2023-04-11T20:39:40.034" v="394" actId="20577"/>
      <pc:docMkLst>
        <pc:docMk/>
      </pc:docMkLst>
      <pc:sldChg chg="modSp">
        <pc:chgData name="Fiona Barclay" userId="S::fb10@stir.ac.uk::1a9de9fe-3dd9-46c7-90de-ddfb8131350a" providerId="AD" clId="Web-{B490E4BD-0472-795E-3CB4-91271987096C}" dt="2023-04-11T20:22:50.098" v="211" actId="20577"/>
        <pc:sldMkLst>
          <pc:docMk/>
          <pc:sldMk cId="775477268" sldId="257"/>
        </pc:sldMkLst>
        <pc:spChg chg="mod">
          <ac:chgData name="Fiona Barclay" userId="S::fb10@stir.ac.uk::1a9de9fe-3dd9-46c7-90de-ddfb8131350a" providerId="AD" clId="Web-{B490E4BD-0472-795E-3CB4-91271987096C}" dt="2023-04-11T20:22:50.098" v="211" actId="20577"/>
          <ac:spMkLst>
            <pc:docMk/>
            <pc:sldMk cId="775477268" sldId="257"/>
            <ac:spMk id="3" creationId="{6FCDCA76-572E-602B-3F9C-4221D2CD5869}"/>
          </ac:spMkLst>
        </pc:spChg>
      </pc:sldChg>
      <pc:sldChg chg="modSp">
        <pc:chgData name="Fiona Barclay" userId="S::fb10@stir.ac.uk::1a9de9fe-3dd9-46c7-90de-ddfb8131350a" providerId="AD" clId="Web-{B490E4BD-0472-795E-3CB4-91271987096C}" dt="2023-04-11T20:39:40.034" v="394" actId="20577"/>
        <pc:sldMkLst>
          <pc:docMk/>
          <pc:sldMk cId="603555596" sldId="261"/>
        </pc:sldMkLst>
        <pc:spChg chg="mod">
          <ac:chgData name="Fiona Barclay" userId="S::fb10@stir.ac.uk::1a9de9fe-3dd9-46c7-90de-ddfb8131350a" providerId="AD" clId="Web-{B490E4BD-0472-795E-3CB4-91271987096C}" dt="2023-04-11T20:39:40.034" v="394" actId="20577"/>
          <ac:spMkLst>
            <pc:docMk/>
            <pc:sldMk cId="603555596" sldId="261"/>
            <ac:spMk id="3" creationId="{6FCDCA76-572E-602B-3F9C-4221D2CD5869}"/>
          </ac:spMkLst>
        </pc:spChg>
      </pc:sldChg>
      <pc:sldChg chg="modSp">
        <pc:chgData name="Fiona Barclay" userId="S::fb10@stir.ac.uk::1a9de9fe-3dd9-46c7-90de-ddfb8131350a" providerId="AD" clId="Web-{B490E4BD-0472-795E-3CB4-91271987096C}" dt="2023-04-11T20:09:04.179" v="209" actId="14100"/>
        <pc:sldMkLst>
          <pc:docMk/>
          <pc:sldMk cId="2073752818" sldId="268"/>
        </pc:sldMkLst>
        <pc:spChg chg="mod">
          <ac:chgData name="Fiona Barclay" userId="S::fb10@stir.ac.uk::1a9de9fe-3dd9-46c7-90de-ddfb8131350a" providerId="AD" clId="Web-{B490E4BD-0472-795E-3CB4-91271987096C}" dt="2023-04-11T20:09:04.179" v="209" actId="14100"/>
          <ac:spMkLst>
            <pc:docMk/>
            <pc:sldMk cId="2073752818" sldId="268"/>
            <ac:spMk id="3" creationId="{6FCDCA76-572E-602B-3F9C-4221D2CD5869}"/>
          </ac:spMkLst>
        </pc:spChg>
      </pc:sldChg>
      <pc:sldChg chg="modSp">
        <pc:chgData name="Fiona Barclay" userId="S::fb10@stir.ac.uk::1a9de9fe-3dd9-46c7-90de-ddfb8131350a" providerId="AD" clId="Web-{B490E4BD-0472-795E-3CB4-91271987096C}" dt="2023-04-11T20:33:25.271" v="253" actId="14100"/>
        <pc:sldMkLst>
          <pc:docMk/>
          <pc:sldMk cId="2395040471" sldId="270"/>
        </pc:sldMkLst>
        <pc:spChg chg="mod">
          <ac:chgData name="Fiona Barclay" userId="S::fb10@stir.ac.uk::1a9de9fe-3dd9-46c7-90de-ddfb8131350a" providerId="AD" clId="Web-{B490E4BD-0472-795E-3CB4-91271987096C}" dt="2023-04-11T20:32:10.097" v="227" actId="1076"/>
          <ac:spMkLst>
            <pc:docMk/>
            <pc:sldMk cId="2395040471" sldId="270"/>
            <ac:spMk id="2" creationId="{77D7E63D-7027-8415-72EB-5ECCD605444A}"/>
          </ac:spMkLst>
        </pc:spChg>
        <pc:spChg chg="mod">
          <ac:chgData name="Fiona Barclay" userId="S::fb10@stir.ac.uk::1a9de9fe-3dd9-46c7-90de-ddfb8131350a" providerId="AD" clId="Web-{B490E4BD-0472-795E-3CB4-91271987096C}" dt="2023-04-11T20:33:25.271" v="253" actId="14100"/>
          <ac:spMkLst>
            <pc:docMk/>
            <pc:sldMk cId="2395040471" sldId="270"/>
            <ac:spMk id="3" creationId="{6FCDCA76-572E-602B-3F9C-4221D2CD5869}"/>
          </ac:spMkLst>
        </pc:spChg>
      </pc:sldChg>
      <pc:sldChg chg="modSp">
        <pc:chgData name="Fiona Barclay" userId="S::fb10@stir.ac.uk::1a9de9fe-3dd9-46c7-90de-ddfb8131350a" providerId="AD" clId="Web-{B490E4BD-0472-795E-3CB4-91271987096C}" dt="2023-04-11T20:31:56.987" v="226" actId="20577"/>
        <pc:sldMkLst>
          <pc:docMk/>
          <pc:sldMk cId="1234102274" sldId="273"/>
        </pc:sldMkLst>
        <pc:spChg chg="mod">
          <ac:chgData name="Fiona Barclay" userId="S::fb10@stir.ac.uk::1a9de9fe-3dd9-46c7-90de-ddfb8131350a" providerId="AD" clId="Web-{B490E4BD-0472-795E-3CB4-91271987096C}" dt="2023-04-11T20:31:48.659" v="223" actId="1076"/>
          <ac:spMkLst>
            <pc:docMk/>
            <pc:sldMk cId="1234102274" sldId="273"/>
            <ac:spMk id="2" creationId="{77D7E63D-7027-8415-72EB-5ECCD605444A}"/>
          </ac:spMkLst>
        </pc:spChg>
        <pc:spChg chg="mod">
          <ac:chgData name="Fiona Barclay" userId="S::fb10@stir.ac.uk::1a9de9fe-3dd9-46c7-90de-ddfb8131350a" providerId="AD" clId="Web-{B490E4BD-0472-795E-3CB4-91271987096C}" dt="2023-04-11T20:31:56.987" v="226" actId="20577"/>
          <ac:spMkLst>
            <pc:docMk/>
            <pc:sldMk cId="1234102274" sldId="273"/>
            <ac:spMk id="3" creationId="{6FCDCA76-572E-602B-3F9C-4221D2CD5869}"/>
          </ac:spMkLst>
        </pc:spChg>
      </pc:sldChg>
      <pc:sldChg chg="modSp">
        <pc:chgData name="Fiona Barclay" userId="S::fb10@stir.ac.uk::1a9de9fe-3dd9-46c7-90de-ddfb8131350a" providerId="AD" clId="Web-{B490E4BD-0472-795E-3CB4-91271987096C}" dt="2023-04-11T20:32:21.285" v="231" actId="20577"/>
        <pc:sldMkLst>
          <pc:docMk/>
          <pc:sldMk cId="1937373824" sldId="274"/>
        </pc:sldMkLst>
        <pc:spChg chg="mod">
          <ac:chgData name="Fiona Barclay" userId="S::fb10@stir.ac.uk::1a9de9fe-3dd9-46c7-90de-ddfb8131350a" providerId="AD" clId="Web-{B490E4BD-0472-795E-3CB4-91271987096C}" dt="2023-04-11T20:32:21.285" v="231" actId="20577"/>
          <ac:spMkLst>
            <pc:docMk/>
            <pc:sldMk cId="1937373824" sldId="274"/>
            <ac:spMk id="2" creationId="{77D7E63D-7027-8415-72EB-5ECCD605444A}"/>
          </ac:spMkLst>
        </pc:spChg>
        <pc:spChg chg="mod">
          <ac:chgData name="Fiona Barclay" userId="S::fb10@stir.ac.uk::1a9de9fe-3dd9-46c7-90de-ddfb8131350a" providerId="AD" clId="Web-{B490E4BD-0472-795E-3CB4-91271987096C}" dt="2023-04-11T20:08:49.116" v="205" actId="20577"/>
          <ac:spMkLst>
            <pc:docMk/>
            <pc:sldMk cId="1937373824" sldId="274"/>
            <ac:spMk id="3" creationId="{6FCDCA76-572E-602B-3F9C-4221D2CD5869}"/>
          </ac:spMkLst>
        </pc:spChg>
      </pc:sldChg>
      <pc:sldChg chg="addSp delSp modSp">
        <pc:chgData name="Fiona Barclay" userId="S::fb10@stir.ac.uk::1a9de9fe-3dd9-46c7-90de-ddfb8131350a" providerId="AD" clId="Web-{B490E4BD-0472-795E-3CB4-91271987096C}" dt="2023-04-11T20:30:53.579" v="220" actId="1076"/>
        <pc:sldMkLst>
          <pc:docMk/>
          <pc:sldMk cId="2088290500" sldId="275"/>
        </pc:sldMkLst>
        <pc:picChg chg="mod">
          <ac:chgData name="Fiona Barclay" userId="S::fb10@stir.ac.uk::1a9de9fe-3dd9-46c7-90de-ddfb8131350a" providerId="AD" clId="Web-{B490E4BD-0472-795E-3CB4-91271987096C}" dt="2023-04-11T20:30:34.219" v="218" actId="1076"/>
          <ac:picMkLst>
            <pc:docMk/>
            <pc:sldMk cId="2088290500" sldId="275"/>
            <ac:picMk id="2" creationId="{D3F1FC62-8C44-947B-0A53-B88617C41D7F}"/>
          </ac:picMkLst>
        </pc:picChg>
        <pc:picChg chg="add mod">
          <ac:chgData name="Fiona Barclay" userId="S::fb10@stir.ac.uk::1a9de9fe-3dd9-46c7-90de-ddfb8131350a" providerId="AD" clId="Web-{B490E4BD-0472-795E-3CB4-91271987096C}" dt="2023-04-11T20:30:53.579" v="220" actId="1076"/>
          <ac:picMkLst>
            <pc:docMk/>
            <pc:sldMk cId="2088290500" sldId="275"/>
            <ac:picMk id="3" creationId="{526CA55C-49C7-7FF5-1FA9-EB52572B6B3D}"/>
          </ac:picMkLst>
        </pc:picChg>
        <pc:picChg chg="del">
          <ac:chgData name="Fiona Barclay" userId="S::fb10@stir.ac.uk::1a9de9fe-3dd9-46c7-90de-ddfb8131350a" providerId="AD" clId="Web-{B490E4BD-0472-795E-3CB4-91271987096C}" dt="2023-04-11T20:22:56.285" v="212"/>
          <ac:picMkLst>
            <pc:docMk/>
            <pc:sldMk cId="2088290500" sldId="275"/>
            <ac:picMk id="1030" creationId="{2E58851C-12B5-CC07-6E66-FA3E5A44F473}"/>
          </ac:picMkLst>
        </pc:picChg>
      </pc:sldChg>
      <pc:sldChg chg="modSp">
        <pc:chgData name="Fiona Barclay" userId="S::fb10@stir.ac.uk::1a9de9fe-3dd9-46c7-90de-ddfb8131350a" providerId="AD" clId="Web-{B490E4BD-0472-795E-3CB4-91271987096C}" dt="2023-04-11T20:36:05.730" v="315" actId="20577"/>
        <pc:sldMkLst>
          <pc:docMk/>
          <pc:sldMk cId="3993733749" sldId="276"/>
        </pc:sldMkLst>
        <pc:spChg chg="mod">
          <ac:chgData name="Fiona Barclay" userId="S::fb10@stir.ac.uk::1a9de9fe-3dd9-46c7-90de-ddfb8131350a" providerId="AD" clId="Web-{B490E4BD-0472-795E-3CB4-91271987096C}" dt="2023-04-11T20:36:05.730" v="315" actId="20577"/>
          <ac:spMkLst>
            <pc:docMk/>
            <pc:sldMk cId="3993733749" sldId="276"/>
            <ac:spMk id="3" creationId="{6FCDCA76-572E-602B-3F9C-4221D2CD5869}"/>
          </ac:spMkLst>
        </pc:spChg>
      </pc:sldChg>
      <pc:sldChg chg="modSp">
        <pc:chgData name="Fiona Barclay" userId="S::fb10@stir.ac.uk::1a9de9fe-3dd9-46c7-90de-ddfb8131350a" providerId="AD" clId="Web-{B490E4BD-0472-795E-3CB4-91271987096C}" dt="2023-04-11T20:07:15.488" v="182" actId="20577"/>
        <pc:sldMkLst>
          <pc:docMk/>
          <pc:sldMk cId="2828101264" sldId="277"/>
        </pc:sldMkLst>
        <pc:spChg chg="mod">
          <ac:chgData name="Fiona Barclay" userId="S::fb10@stir.ac.uk::1a9de9fe-3dd9-46c7-90de-ddfb8131350a" providerId="AD" clId="Web-{B490E4BD-0472-795E-3CB4-91271987096C}" dt="2023-04-11T20:07:15.488" v="182" actId="20577"/>
          <ac:spMkLst>
            <pc:docMk/>
            <pc:sldMk cId="2828101264" sldId="277"/>
            <ac:spMk id="3" creationId="{6733F7EA-0634-8BAD-E096-9B71E1A4B225}"/>
          </ac:spMkLst>
        </pc:spChg>
      </pc:sldChg>
      <pc:sldChg chg="modSp">
        <pc:chgData name="Fiona Barclay" userId="S::fb10@stir.ac.uk::1a9de9fe-3dd9-46c7-90de-ddfb8131350a" providerId="AD" clId="Web-{B490E4BD-0472-795E-3CB4-91271987096C}" dt="2023-04-11T20:36:43.247" v="321" actId="14100"/>
        <pc:sldMkLst>
          <pc:docMk/>
          <pc:sldMk cId="4166290339" sldId="278"/>
        </pc:sldMkLst>
        <pc:spChg chg="mod">
          <ac:chgData name="Fiona Barclay" userId="S::fb10@stir.ac.uk::1a9de9fe-3dd9-46c7-90de-ddfb8131350a" providerId="AD" clId="Web-{B490E4BD-0472-795E-3CB4-91271987096C}" dt="2023-04-11T20:36:43.247" v="321" actId="14100"/>
          <ac:spMkLst>
            <pc:docMk/>
            <pc:sldMk cId="4166290339" sldId="278"/>
            <ac:spMk id="3" creationId="{6FCDCA76-572E-602B-3F9C-4221D2CD5869}"/>
          </ac:spMkLst>
        </pc:spChg>
      </pc:sldChg>
      <pc:sldChg chg="modSp">
        <pc:chgData name="Fiona Barclay" userId="S::fb10@stir.ac.uk::1a9de9fe-3dd9-46c7-90de-ddfb8131350a" providerId="AD" clId="Web-{B490E4BD-0472-795E-3CB4-91271987096C}" dt="2023-04-11T20:37:13.888" v="329" actId="20577"/>
        <pc:sldMkLst>
          <pc:docMk/>
          <pc:sldMk cId="3132651742" sldId="280"/>
        </pc:sldMkLst>
        <pc:spChg chg="mod">
          <ac:chgData name="Fiona Barclay" userId="S::fb10@stir.ac.uk::1a9de9fe-3dd9-46c7-90de-ddfb8131350a" providerId="AD" clId="Web-{B490E4BD-0472-795E-3CB4-91271987096C}" dt="2023-04-11T20:37:13.888" v="329" actId="20577"/>
          <ac:spMkLst>
            <pc:docMk/>
            <pc:sldMk cId="3132651742" sldId="280"/>
            <ac:spMk id="3" creationId="{C6F97168-0D58-80DE-5845-C8AA2758B8AD}"/>
          </ac:spMkLst>
        </pc:spChg>
      </pc:sldChg>
      <pc:sldChg chg="modSp">
        <pc:chgData name="Fiona Barclay" userId="S::fb10@stir.ac.uk::1a9de9fe-3dd9-46c7-90de-ddfb8131350a" providerId="AD" clId="Web-{B490E4BD-0472-795E-3CB4-91271987096C}" dt="2023-04-11T20:03:03.996" v="98" actId="14100"/>
        <pc:sldMkLst>
          <pc:docMk/>
          <pc:sldMk cId="1001695583" sldId="281"/>
        </pc:sldMkLst>
        <pc:spChg chg="mod">
          <ac:chgData name="Fiona Barclay" userId="S::fb10@stir.ac.uk::1a9de9fe-3dd9-46c7-90de-ddfb8131350a" providerId="AD" clId="Web-{B490E4BD-0472-795E-3CB4-91271987096C}" dt="2023-04-11T20:03:03.996" v="98" actId="14100"/>
          <ac:spMkLst>
            <pc:docMk/>
            <pc:sldMk cId="1001695583" sldId="281"/>
            <ac:spMk id="3" creationId="{6FCDCA76-572E-602B-3F9C-4221D2CD5869}"/>
          </ac:spMkLst>
        </pc:spChg>
      </pc:sldChg>
      <pc:sldChg chg="modSp">
        <pc:chgData name="Fiona Barclay" userId="S::fb10@stir.ac.uk::1a9de9fe-3dd9-46c7-90de-ddfb8131350a" providerId="AD" clId="Web-{B490E4BD-0472-795E-3CB4-91271987096C}" dt="2023-04-11T20:05:49.470" v="176" actId="20577"/>
        <pc:sldMkLst>
          <pc:docMk/>
          <pc:sldMk cId="2242368341" sldId="282"/>
        </pc:sldMkLst>
        <pc:spChg chg="mod">
          <ac:chgData name="Fiona Barclay" userId="S::fb10@stir.ac.uk::1a9de9fe-3dd9-46c7-90de-ddfb8131350a" providerId="AD" clId="Web-{B490E4BD-0472-795E-3CB4-91271987096C}" dt="2023-04-11T20:05:49.470" v="176" actId="20577"/>
          <ac:spMkLst>
            <pc:docMk/>
            <pc:sldMk cId="2242368341" sldId="282"/>
            <ac:spMk id="3" creationId="{6FCDCA76-572E-602B-3F9C-4221D2CD5869}"/>
          </ac:spMkLst>
        </pc:spChg>
      </pc:sldChg>
      <pc:sldChg chg="modSp">
        <pc:chgData name="Fiona Barclay" userId="S::fb10@stir.ac.uk::1a9de9fe-3dd9-46c7-90de-ddfb8131350a" providerId="AD" clId="Web-{B490E4BD-0472-795E-3CB4-91271987096C}" dt="2023-04-11T20:08:00.537" v="195" actId="20577"/>
        <pc:sldMkLst>
          <pc:docMk/>
          <pc:sldMk cId="1521352558" sldId="283"/>
        </pc:sldMkLst>
        <pc:spChg chg="mod">
          <ac:chgData name="Fiona Barclay" userId="S::fb10@stir.ac.uk::1a9de9fe-3dd9-46c7-90de-ddfb8131350a" providerId="AD" clId="Web-{B490E4BD-0472-795E-3CB4-91271987096C}" dt="2023-04-11T20:08:00.537" v="195" actId="20577"/>
          <ac:spMkLst>
            <pc:docMk/>
            <pc:sldMk cId="1521352558" sldId="283"/>
            <ac:spMk id="3" creationId="{6733F7EA-0634-8BAD-E096-9B71E1A4B225}"/>
          </ac:spMkLst>
        </pc:spChg>
      </pc:sldChg>
      <pc:sldChg chg="modSp">
        <pc:chgData name="Fiona Barclay" userId="S::fb10@stir.ac.uk::1a9de9fe-3dd9-46c7-90de-ddfb8131350a" providerId="AD" clId="Web-{B490E4BD-0472-795E-3CB4-91271987096C}" dt="2023-04-11T20:39:29.268" v="392" actId="20577"/>
        <pc:sldMkLst>
          <pc:docMk/>
          <pc:sldMk cId="4149909346" sldId="284"/>
        </pc:sldMkLst>
        <pc:spChg chg="mod">
          <ac:chgData name="Fiona Barclay" userId="S::fb10@stir.ac.uk::1a9de9fe-3dd9-46c7-90de-ddfb8131350a" providerId="AD" clId="Web-{B490E4BD-0472-795E-3CB4-91271987096C}" dt="2023-04-11T20:39:29.268" v="392" actId="20577"/>
          <ac:spMkLst>
            <pc:docMk/>
            <pc:sldMk cId="4149909346" sldId="284"/>
            <ac:spMk id="3" creationId="{C6F97168-0D58-80DE-5845-C8AA2758B8AD}"/>
          </ac:spMkLst>
        </pc:spChg>
      </pc:sldChg>
    </pc:docChg>
  </pc:docChgLst>
  <pc:docChgLst>
    <pc:chgData name="Fiona Barclay" userId="S::fb10@stir.ac.uk::1a9de9fe-3dd9-46c7-90de-ddfb8131350a" providerId="AD" clId="Web-{61B001FD-6A49-B233-40D1-14EBC41D2225}"/>
    <pc:docChg chg="modSld">
      <pc:chgData name="Fiona Barclay" userId="S::fb10@stir.ac.uk::1a9de9fe-3dd9-46c7-90de-ddfb8131350a" providerId="AD" clId="Web-{61B001FD-6A49-B233-40D1-14EBC41D2225}" dt="2023-05-01T08:45:10.344" v="1" actId="20577"/>
      <pc:docMkLst>
        <pc:docMk/>
      </pc:docMkLst>
      <pc:sldChg chg="modSp">
        <pc:chgData name="Fiona Barclay" userId="S::fb10@stir.ac.uk::1a9de9fe-3dd9-46c7-90de-ddfb8131350a" providerId="AD" clId="Web-{61B001FD-6A49-B233-40D1-14EBC41D2225}" dt="2023-05-01T08:45:10.344" v="1" actId="20577"/>
        <pc:sldMkLst>
          <pc:docMk/>
          <pc:sldMk cId="1195158445" sldId="256"/>
        </pc:sldMkLst>
        <pc:spChg chg="mod">
          <ac:chgData name="Fiona Barclay" userId="S::fb10@stir.ac.uk::1a9de9fe-3dd9-46c7-90de-ddfb8131350a" providerId="AD" clId="Web-{61B001FD-6A49-B233-40D1-14EBC41D2225}" dt="2023-05-01T08:45:10.344" v="1" actId="20577"/>
          <ac:spMkLst>
            <pc:docMk/>
            <pc:sldMk cId="1195158445" sldId="256"/>
            <ac:spMk id="3" creationId="{BC49A7CA-EF4E-5C73-EBC6-047EF25976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May 30,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May 30,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May 30,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May 30,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May 30,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May 30,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May 30,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May 30,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May 30,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May 30,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May 30,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May 30,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dirty="0">
                <a:solidFill>
                  <a:schemeClr val="bg1"/>
                </a:solidFill>
                <a:latin typeface="Calibri" panose="020F0502020204030204" pitchFamily="34" charset="0"/>
                <a:cs typeface="Calibri" panose="020F0502020204030204" pitchFamily="34" charset="0"/>
              </a:rPr>
              <a:t>Remembering Empire</a:t>
            </a:r>
            <a:br>
              <a:rPr lang="en-US" dirty="0">
                <a:solidFill>
                  <a:schemeClr val="bg1"/>
                </a:solidFill>
                <a:latin typeface="Calibri" panose="020F0502020204030204" pitchFamily="34" charset="0"/>
                <a:cs typeface="Calibri" panose="020F0502020204030204" pitchFamily="34" charset="0"/>
              </a:rPr>
            </a:br>
            <a:r>
              <a:rPr lang="en-US" i="1" dirty="0">
                <a:solidFill>
                  <a:schemeClr val="bg1"/>
                </a:solidFill>
                <a:latin typeface="Calibri" panose="020F0502020204030204" pitchFamily="34" charset="0"/>
                <a:cs typeface="Calibri" panose="020F0502020204030204" pitchFamily="34" charset="0"/>
              </a:rPr>
              <a:t>Les </a:t>
            </a:r>
            <a:r>
              <a:rPr lang="en-US" i="1" dirty="0" err="1">
                <a:solidFill>
                  <a:schemeClr val="bg1"/>
                </a:solidFill>
                <a:latin typeface="Calibri" panose="020F0502020204030204" pitchFamily="34" charset="0"/>
                <a:cs typeface="Calibri" panose="020F0502020204030204" pitchFamily="34" charset="0"/>
              </a:rPr>
              <a:t>Pieds</a:t>
            </a:r>
            <a:r>
              <a:rPr lang="en-US" i="1" dirty="0">
                <a:solidFill>
                  <a:schemeClr val="bg1"/>
                </a:solidFill>
                <a:latin typeface="Calibri" panose="020F0502020204030204" pitchFamily="34" charset="0"/>
                <a:cs typeface="Calibri" panose="020F0502020204030204" pitchFamily="34" charset="0"/>
              </a:rPr>
              <a:t> </a:t>
            </a:r>
            <a:r>
              <a:rPr lang="en-US" i="1" dirty="0" err="1">
                <a:solidFill>
                  <a:schemeClr val="bg1"/>
                </a:solidFill>
                <a:latin typeface="Calibri" panose="020F0502020204030204" pitchFamily="34" charset="0"/>
                <a:cs typeface="Calibri" panose="020F0502020204030204" pitchFamily="34" charset="0"/>
              </a:rPr>
              <a:t>tanqués</a:t>
            </a:r>
            <a:endParaRPr lang="en-US" i="1" dirty="0">
              <a:solidFill>
                <a:schemeClr val="bg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dirty="0">
                <a:solidFill>
                  <a:schemeClr val="bg1"/>
                </a:solidFill>
                <a:latin typeface="Calibri"/>
                <a:cs typeface="Calibri"/>
              </a:rPr>
              <a:t>Session 8</a:t>
            </a: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2480" y="0"/>
            <a:ext cx="10737429" cy="1011137"/>
          </a:xfrm>
        </p:spPr>
        <p:txBody>
          <a:bodyPr>
            <a:normAutofit fontScale="90000"/>
          </a:bodyPr>
          <a:lstStyle/>
          <a:p>
            <a:r>
              <a:rPr lang="en-US" dirty="0">
                <a:solidFill>
                  <a:schemeClr val="accent6"/>
                </a:solidFill>
                <a:latin typeface="Calibri"/>
                <a:ea typeface="Calibri"/>
                <a:cs typeface="Calibri"/>
              </a:rPr>
              <a:t>Excerpt focus: Politics of repentance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43697" y="1186248"/>
            <a:ext cx="11318789" cy="5274447"/>
          </a:xfrm>
        </p:spPr>
        <p:txBody>
          <a:bodyPr vert="horz" lIns="0" tIns="0" rIns="0" bIns="0" rtlCol="0" anchor="t">
            <a:normAutofit fontScale="92500" lnSpcReduction="20000"/>
          </a:bodyPr>
          <a:lstStyle/>
          <a:p>
            <a:pPr marL="0" indent="0">
              <a:buNone/>
            </a:pPr>
            <a:r>
              <a:rPr lang="en-GB" b="1" dirty="0">
                <a:solidFill>
                  <a:schemeClr val="accent6"/>
                </a:solidFill>
                <a:latin typeface="Calibri"/>
                <a:ea typeface="Calibri"/>
                <a:cs typeface="Times New Roman"/>
              </a:rPr>
              <a:t>Read</a:t>
            </a:r>
            <a:r>
              <a:rPr lang="en-GB" b="1" dirty="0">
                <a:latin typeface="Calibri"/>
                <a:ea typeface="Calibri"/>
                <a:cs typeface="Times New Roman"/>
              </a:rPr>
              <a:t>: p. 13</a:t>
            </a:r>
          </a:p>
          <a:p>
            <a:pPr marL="0" indent="0">
              <a:buNone/>
            </a:pPr>
            <a:r>
              <a:rPr lang="en-GB" sz="2400" b="1" i="1" dirty="0">
                <a:effectLst/>
                <a:latin typeface="Calibri"/>
                <a:ea typeface="Calibri"/>
                <a:cs typeface="Times New Roman"/>
              </a:rPr>
              <a:t>Loule (à Yaya) </a:t>
            </a:r>
            <a:r>
              <a:rPr lang="en-GB" sz="2400" i="1" dirty="0">
                <a:effectLst/>
                <a:latin typeface="Calibri"/>
                <a:ea typeface="Calibri"/>
                <a:cs typeface="Times New Roman"/>
              </a:rPr>
              <a:t>– Tu </a:t>
            </a:r>
            <a:r>
              <a:rPr lang="en-GB" sz="2400" i="1" dirty="0" err="1">
                <a:effectLst/>
                <a:latin typeface="Calibri"/>
                <a:ea typeface="Calibri"/>
                <a:cs typeface="Times New Roman"/>
              </a:rPr>
              <a:t>cherches</a:t>
            </a:r>
            <a:r>
              <a:rPr lang="en-GB" sz="2400" i="1" dirty="0">
                <a:effectLst/>
                <a:latin typeface="Calibri"/>
                <a:ea typeface="Calibri"/>
                <a:cs typeface="Times New Roman"/>
              </a:rPr>
              <a:t> à </a:t>
            </a:r>
            <a:r>
              <a:rPr lang="en-GB" sz="2400" i="1" dirty="0" err="1">
                <a:effectLst/>
                <a:latin typeface="Calibri"/>
                <a:ea typeface="Calibri"/>
                <a:cs typeface="Times New Roman"/>
              </a:rPr>
              <a:t>lui</a:t>
            </a:r>
            <a:r>
              <a:rPr lang="en-GB" sz="2400" i="1" dirty="0">
                <a:effectLst/>
                <a:latin typeface="Calibri"/>
                <a:ea typeface="Calibri"/>
                <a:cs typeface="Times New Roman"/>
              </a:rPr>
              <a:t> </a:t>
            </a:r>
            <a:r>
              <a:rPr lang="en-GB" sz="2400" i="1" dirty="0" err="1">
                <a:effectLst/>
                <a:latin typeface="Calibri"/>
                <a:ea typeface="Calibri"/>
                <a:cs typeface="Times New Roman"/>
              </a:rPr>
              <a:t>mettre</a:t>
            </a:r>
            <a:r>
              <a:rPr lang="en-GB" sz="2400" i="1" dirty="0">
                <a:effectLst/>
                <a:latin typeface="Calibri"/>
                <a:ea typeface="Calibri"/>
                <a:cs typeface="Times New Roman"/>
              </a:rPr>
              <a:t> sur le dos la politique </a:t>
            </a:r>
            <a:r>
              <a:rPr lang="en-GB" sz="2400" i="1" dirty="0" err="1">
                <a:effectLst/>
                <a:latin typeface="Calibri"/>
                <a:ea typeface="Calibri"/>
                <a:cs typeface="Times New Roman"/>
              </a:rPr>
              <a:t>coloniale</a:t>
            </a:r>
            <a:r>
              <a:rPr lang="en-GB" sz="2400" i="1" dirty="0">
                <a:effectLst/>
                <a:latin typeface="Calibri"/>
                <a:ea typeface="Calibri"/>
                <a:cs typeface="Times New Roman"/>
              </a:rPr>
              <a:t> de la France </a:t>
            </a:r>
            <a:r>
              <a:rPr lang="en-GB" sz="2400" i="1" dirty="0" err="1">
                <a:effectLst/>
                <a:latin typeface="Calibri"/>
                <a:ea typeface="Calibri"/>
                <a:cs typeface="Times New Roman"/>
              </a:rPr>
              <a:t>depuis</a:t>
            </a:r>
            <a:r>
              <a:rPr lang="en-GB" sz="2400" i="1" dirty="0">
                <a:effectLst/>
                <a:latin typeface="Calibri"/>
                <a:ea typeface="Calibri"/>
                <a:cs typeface="Times New Roman"/>
              </a:rPr>
              <a:t> un siècle, </a:t>
            </a:r>
            <a:r>
              <a:rPr lang="en-GB" sz="2400" i="1" dirty="0" err="1">
                <a:effectLst/>
                <a:latin typeface="Calibri"/>
                <a:ea typeface="Calibri"/>
                <a:cs typeface="Times New Roman"/>
              </a:rPr>
              <a:t>hein</a:t>
            </a:r>
            <a:r>
              <a:rPr lang="en-GB" sz="2400" i="1" dirty="0">
                <a:effectLst/>
                <a:latin typeface="Calibri"/>
                <a:ea typeface="Calibri"/>
                <a:cs typeface="Times New Roman"/>
              </a:rPr>
              <a:t> ? </a:t>
            </a:r>
            <a:r>
              <a:rPr lang="en-GB" sz="2400" i="1" dirty="0" err="1">
                <a:effectLst/>
                <a:latin typeface="Calibri"/>
                <a:ea typeface="Calibri"/>
                <a:cs typeface="Times New Roman"/>
              </a:rPr>
              <a:t>C’est</a:t>
            </a:r>
            <a:r>
              <a:rPr lang="en-GB" sz="2400" i="1" dirty="0">
                <a:effectLst/>
                <a:latin typeface="Calibri"/>
                <a:ea typeface="Calibri"/>
                <a:cs typeface="Times New Roman"/>
              </a:rPr>
              <a:t> </a:t>
            </a:r>
            <a:r>
              <a:rPr lang="en-GB" sz="2400" i="1" dirty="0" err="1">
                <a:effectLst/>
                <a:latin typeface="Calibri"/>
                <a:ea typeface="Calibri"/>
                <a:cs typeface="Times New Roman"/>
              </a:rPr>
              <a:t>ça</a:t>
            </a:r>
            <a:r>
              <a:rPr lang="en-GB" sz="2400" i="1" dirty="0">
                <a:effectLst/>
                <a:latin typeface="Calibri"/>
                <a:ea typeface="Calibri"/>
                <a:cs typeface="Times New Roman"/>
              </a:rPr>
              <a:t> ?…Et </a:t>
            </a:r>
            <a:r>
              <a:rPr lang="en-GB" sz="2400" i="1" dirty="0" err="1">
                <a:effectLst/>
                <a:latin typeface="Calibri"/>
                <a:ea typeface="Calibri"/>
                <a:cs typeface="Times New Roman"/>
              </a:rPr>
              <a:t>pourquoi</a:t>
            </a:r>
            <a:r>
              <a:rPr lang="en-GB" sz="2400" i="1" dirty="0">
                <a:effectLst/>
                <a:latin typeface="Calibri"/>
                <a:ea typeface="Calibri"/>
                <a:cs typeface="Times New Roman"/>
              </a:rPr>
              <a:t> pas la </a:t>
            </a:r>
            <a:r>
              <a:rPr lang="en-GB" sz="2400" i="1" dirty="0" err="1">
                <a:effectLst/>
                <a:latin typeface="Calibri"/>
                <a:ea typeface="Calibri"/>
                <a:cs typeface="Times New Roman"/>
              </a:rPr>
              <a:t>traite</a:t>
            </a:r>
            <a:r>
              <a:rPr lang="en-GB" sz="2400" i="1" dirty="0">
                <a:effectLst/>
                <a:latin typeface="Calibri"/>
                <a:ea typeface="Calibri"/>
                <a:cs typeface="Times New Roman"/>
              </a:rPr>
              <a:t> des Noirs </a:t>
            </a:r>
            <a:r>
              <a:rPr lang="en-GB" sz="2400" i="1" dirty="0" err="1">
                <a:effectLst/>
                <a:latin typeface="Calibri"/>
                <a:ea typeface="Calibri"/>
                <a:cs typeface="Times New Roman"/>
              </a:rPr>
              <a:t>aussi</a:t>
            </a:r>
            <a:r>
              <a:rPr lang="en-GB" sz="2400" i="1" dirty="0">
                <a:effectLst/>
                <a:latin typeface="Calibri"/>
                <a:ea typeface="Calibri"/>
                <a:cs typeface="Times New Roman"/>
              </a:rPr>
              <a:t> pendant que </a:t>
            </a:r>
            <a:r>
              <a:rPr lang="en-GB" sz="2400" i="1" dirty="0" err="1">
                <a:effectLst/>
                <a:latin typeface="Calibri"/>
                <a:ea typeface="Calibri"/>
                <a:cs typeface="Times New Roman"/>
              </a:rPr>
              <a:t>tu</a:t>
            </a:r>
            <a:r>
              <a:rPr lang="en-GB" sz="2400" i="1" dirty="0">
                <a:effectLst/>
                <a:latin typeface="Calibri"/>
                <a:ea typeface="Calibri"/>
                <a:cs typeface="Times New Roman"/>
              </a:rPr>
              <a:t> y es ? … Et </a:t>
            </a:r>
            <a:r>
              <a:rPr lang="en-GB" sz="2400" i="1" dirty="0" err="1">
                <a:effectLst/>
                <a:latin typeface="Calibri"/>
                <a:ea typeface="Calibri"/>
                <a:cs typeface="Times New Roman"/>
              </a:rPr>
              <a:t>puis</a:t>
            </a:r>
            <a:r>
              <a:rPr lang="en-GB" sz="2400" i="1" dirty="0">
                <a:effectLst/>
                <a:latin typeface="Calibri"/>
                <a:ea typeface="Calibri"/>
                <a:cs typeface="Times New Roman"/>
              </a:rPr>
              <a:t> </a:t>
            </a:r>
            <a:r>
              <a:rPr lang="en-GB" sz="2400" i="1" dirty="0" err="1">
                <a:effectLst/>
                <a:latin typeface="Calibri"/>
                <a:ea typeface="Calibri"/>
                <a:cs typeface="Times New Roman"/>
              </a:rPr>
              <a:t>l’extermination</a:t>
            </a:r>
            <a:r>
              <a:rPr lang="en-GB" sz="2400" i="1" dirty="0">
                <a:effectLst/>
                <a:latin typeface="Calibri"/>
                <a:ea typeface="Calibri"/>
                <a:cs typeface="Times New Roman"/>
              </a:rPr>
              <a:t> des </a:t>
            </a:r>
            <a:r>
              <a:rPr lang="en-GB" sz="2400" i="1" dirty="0" err="1">
                <a:effectLst/>
                <a:latin typeface="Calibri"/>
                <a:ea typeface="Calibri"/>
                <a:cs typeface="Times New Roman"/>
              </a:rPr>
              <a:t>Indiens</a:t>
            </a:r>
            <a:r>
              <a:rPr lang="en-GB" sz="2400" i="1" dirty="0">
                <a:effectLst/>
                <a:latin typeface="Calibri"/>
                <a:ea typeface="Calibri"/>
                <a:cs typeface="Times New Roman"/>
              </a:rPr>
              <a:t>, des </a:t>
            </a:r>
            <a:r>
              <a:rPr lang="en-GB" sz="2400" i="1" dirty="0" err="1">
                <a:effectLst/>
                <a:latin typeface="Calibri"/>
                <a:ea typeface="Calibri"/>
                <a:cs typeface="Times New Roman"/>
              </a:rPr>
              <a:t>Canaques</a:t>
            </a:r>
            <a:r>
              <a:rPr lang="en-GB" sz="2400" i="1" dirty="0">
                <a:effectLst/>
                <a:latin typeface="Calibri"/>
                <a:ea typeface="Calibri"/>
                <a:cs typeface="Times New Roman"/>
              </a:rPr>
              <a:t>, des </a:t>
            </a:r>
            <a:r>
              <a:rPr lang="en-GB" sz="2400" i="1" dirty="0" err="1">
                <a:effectLst/>
                <a:latin typeface="Calibri"/>
                <a:ea typeface="Calibri"/>
                <a:cs typeface="Times New Roman"/>
              </a:rPr>
              <a:t>Maoris</a:t>
            </a:r>
            <a:r>
              <a:rPr lang="en-GB" sz="2400" i="1" dirty="0">
                <a:effectLst/>
                <a:latin typeface="Calibri"/>
                <a:ea typeface="Calibri"/>
                <a:cs typeface="Times New Roman"/>
              </a:rPr>
              <a:t>, des </a:t>
            </a:r>
            <a:r>
              <a:rPr lang="en-GB" sz="2400" i="1" dirty="0" err="1">
                <a:effectLst/>
                <a:latin typeface="Calibri"/>
                <a:ea typeface="Calibri"/>
                <a:cs typeface="Times New Roman"/>
              </a:rPr>
              <a:t>Malgaches</a:t>
            </a:r>
            <a:r>
              <a:rPr lang="en-GB" sz="2400" i="1" dirty="0">
                <a:effectLst/>
                <a:latin typeface="Calibri"/>
                <a:ea typeface="Calibri"/>
                <a:cs typeface="Times New Roman"/>
              </a:rPr>
              <a:t>… (</a:t>
            </a:r>
            <a:r>
              <a:rPr lang="en-GB" sz="2400" i="1" dirty="0" err="1">
                <a:effectLst/>
                <a:latin typeface="Calibri"/>
                <a:ea typeface="Calibri"/>
                <a:cs typeface="Times New Roman"/>
              </a:rPr>
              <a:t>s’excitant</a:t>
            </a:r>
            <a:r>
              <a:rPr lang="en-GB" sz="2400" i="1" dirty="0">
                <a:effectLst/>
                <a:latin typeface="Calibri"/>
                <a:ea typeface="Calibri"/>
                <a:cs typeface="Times New Roman"/>
              </a:rPr>
              <a:t> </a:t>
            </a:r>
            <a:r>
              <a:rPr lang="en-GB" sz="2400" i="1" dirty="0" err="1">
                <a:effectLst/>
                <a:latin typeface="Calibri"/>
                <a:ea typeface="Calibri"/>
                <a:cs typeface="Times New Roman"/>
              </a:rPr>
              <a:t>peu</a:t>
            </a:r>
            <a:r>
              <a:rPr lang="en-GB" sz="2400" i="1" dirty="0">
                <a:effectLst/>
                <a:latin typeface="Calibri"/>
                <a:ea typeface="Calibri"/>
                <a:cs typeface="Times New Roman"/>
              </a:rPr>
              <a:t> à </a:t>
            </a:r>
            <a:r>
              <a:rPr lang="en-GB" sz="2400" i="1" dirty="0" err="1">
                <a:effectLst/>
                <a:latin typeface="Calibri"/>
                <a:ea typeface="Calibri"/>
                <a:cs typeface="Times New Roman"/>
              </a:rPr>
              <a:t>peu</a:t>
            </a:r>
            <a:r>
              <a:rPr lang="en-GB" sz="2400" i="1" dirty="0">
                <a:effectLst/>
                <a:latin typeface="Calibri"/>
                <a:ea typeface="Calibri"/>
                <a:cs typeface="Times New Roman"/>
              </a:rPr>
              <a:t>) </a:t>
            </a:r>
            <a:r>
              <a:rPr lang="en-GB" sz="2400" i="1" dirty="0" err="1">
                <a:effectLst/>
                <a:latin typeface="Calibri"/>
                <a:ea typeface="Calibri"/>
                <a:cs typeface="Times New Roman"/>
              </a:rPr>
              <a:t>L’accaparation</a:t>
            </a:r>
            <a:r>
              <a:rPr lang="en-GB" sz="2400" i="1" dirty="0">
                <a:effectLst/>
                <a:latin typeface="Calibri"/>
                <a:ea typeface="Calibri"/>
                <a:cs typeface="Times New Roman"/>
              </a:rPr>
              <a:t> des </a:t>
            </a:r>
            <a:r>
              <a:rPr lang="en-GB" sz="2400" i="1" dirty="0" err="1">
                <a:effectLst/>
                <a:latin typeface="Calibri"/>
                <a:ea typeface="Calibri"/>
                <a:cs typeface="Times New Roman"/>
              </a:rPr>
              <a:t>terres</a:t>
            </a:r>
            <a:r>
              <a:rPr lang="en-GB" sz="2400" i="1" dirty="0">
                <a:effectLst/>
                <a:latin typeface="Calibri"/>
                <a:ea typeface="Calibri"/>
                <a:cs typeface="Times New Roman"/>
              </a:rPr>
              <a:t> </a:t>
            </a:r>
            <a:r>
              <a:rPr lang="en-GB" sz="2400" i="1" dirty="0" err="1">
                <a:effectLst/>
                <a:latin typeface="Calibri"/>
                <a:ea typeface="Calibri"/>
                <a:cs typeface="Times New Roman"/>
              </a:rPr>
              <a:t>australes</a:t>
            </a:r>
            <a:r>
              <a:rPr lang="en-GB" sz="2400" i="1" dirty="0">
                <a:effectLst/>
                <a:latin typeface="Calibri"/>
                <a:ea typeface="Calibri"/>
                <a:cs typeface="Times New Roman"/>
              </a:rPr>
              <a:t>, des </a:t>
            </a:r>
            <a:r>
              <a:rPr lang="en-GB" sz="2400" i="1" dirty="0" err="1">
                <a:effectLst/>
                <a:latin typeface="Calibri"/>
                <a:ea typeface="Calibri"/>
                <a:cs typeface="Times New Roman"/>
              </a:rPr>
              <a:t>forêts</a:t>
            </a:r>
            <a:r>
              <a:rPr lang="en-GB" sz="2400" i="1" dirty="0">
                <a:effectLst/>
                <a:latin typeface="Calibri"/>
                <a:ea typeface="Calibri"/>
                <a:cs typeface="Times New Roman"/>
              </a:rPr>
              <a:t> </a:t>
            </a:r>
            <a:r>
              <a:rPr lang="en-GB" sz="2400" i="1" dirty="0" err="1">
                <a:effectLst/>
                <a:latin typeface="Calibri"/>
                <a:ea typeface="Calibri"/>
                <a:cs typeface="Times New Roman"/>
              </a:rPr>
              <a:t>tropicales</a:t>
            </a:r>
            <a:r>
              <a:rPr lang="en-GB" sz="2400" i="1" dirty="0">
                <a:effectLst/>
                <a:latin typeface="Calibri"/>
                <a:ea typeface="Calibri"/>
                <a:cs typeface="Times New Roman"/>
              </a:rPr>
              <a:t>, le pillage des mines et tout le con de Manon ! </a:t>
            </a:r>
            <a:r>
              <a:rPr lang="en-GB" sz="2400" i="1" dirty="0">
                <a:solidFill>
                  <a:schemeClr val="accent6"/>
                </a:solidFill>
                <a:effectLst/>
                <a:latin typeface="Calibri"/>
                <a:ea typeface="Calibri"/>
                <a:cs typeface="Times New Roman"/>
              </a:rPr>
              <a:t>Le viol des femmes-</a:t>
            </a:r>
            <a:r>
              <a:rPr lang="en-GB" sz="2400" i="1" dirty="0" err="1">
                <a:solidFill>
                  <a:schemeClr val="accent6"/>
                </a:solidFill>
                <a:effectLst/>
                <a:latin typeface="Calibri"/>
                <a:ea typeface="Calibri"/>
                <a:cs typeface="Times New Roman"/>
              </a:rPr>
              <a:t>girafes</a:t>
            </a:r>
            <a:r>
              <a:rPr lang="en-GB" sz="2400" i="1" dirty="0">
                <a:solidFill>
                  <a:schemeClr val="accent6"/>
                </a:solidFill>
                <a:effectLst/>
                <a:latin typeface="Calibri"/>
                <a:ea typeface="Calibri"/>
                <a:cs typeface="Times New Roman"/>
              </a:rPr>
              <a:t>, Tintin au Congo, Yabon </a:t>
            </a:r>
            <a:r>
              <a:rPr lang="en-GB" sz="2400" i="1" dirty="0" err="1">
                <a:solidFill>
                  <a:schemeClr val="accent6"/>
                </a:solidFill>
                <a:effectLst/>
                <a:latin typeface="Calibri"/>
                <a:ea typeface="Calibri"/>
                <a:cs typeface="Times New Roman"/>
              </a:rPr>
              <a:t>Banania</a:t>
            </a:r>
            <a:r>
              <a:rPr lang="en-GB" sz="2400" i="1" dirty="0">
                <a:solidFill>
                  <a:schemeClr val="accent6"/>
                </a:solidFill>
                <a:effectLst/>
                <a:latin typeface="Calibri"/>
                <a:ea typeface="Calibri"/>
                <a:cs typeface="Times New Roman"/>
              </a:rPr>
              <a:t> !</a:t>
            </a:r>
            <a:r>
              <a:rPr lang="en-GB" i="1" dirty="0">
                <a:solidFill>
                  <a:schemeClr val="accent6"/>
                </a:solidFill>
                <a:latin typeface="Calibri"/>
                <a:ea typeface="Calibri"/>
                <a:cs typeface="Times New Roman"/>
              </a:rPr>
              <a:t> </a:t>
            </a:r>
            <a:endParaRPr lang="en-GB" dirty="0">
              <a:solidFill>
                <a:schemeClr val="accent6"/>
              </a:solidFill>
            </a:endParaRPr>
          </a:p>
          <a:p>
            <a:pPr marL="0" lvl="0" indent="0">
              <a:buNone/>
            </a:pPr>
            <a:r>
              <a:rPr lang="en-GB" sz="2400" b="1" i="1" dirty="0">
                <a:effectLst/>
                <a:latin typeface="Calibri" panose="020F0502020204030204" pitchFamily="34" charset="0"/>
                <a:ea typeface="Calibri" panose="020F0502020204030204" pitchFamily="34" charset="0"/>
                <a:cs typeface="Times New Roman" panose="02020603050405020304" pitchFamily="18" charset="0"/>
              </a:rPr>
              <a:t>[…]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Moi, le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représentant</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de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l’Homme</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blanc</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le descendant du grand Satan,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l’Occidental</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le cousin de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l’oncle</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Sam : la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pire</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espèce</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 Qui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devrait</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éternellement</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payer pour des siècles de </a:t>
            </a:r>
            <a:r>
              <a:rPr lang="en-GB" sz="2400" i="1" dirty="0" err="1">
                <a:effectLst/>
                <a:latin typeface="Calibri" panose="020F0502020204030204" pitchFamily="34" charset="0"/>
                <a:ea typeface="Calibri" panose="020F0502020204030204" pitchFamily="34" charset="0"/>
                <a:cs typeface="Times New Roman" panose="02020603050405020304" pitchFamily="18" charset="0"/>
              </a:rPr>
              <a:t>méchanceté</a:t>
            </a:r>
            <a:r>
              <a:rPr lang="en-GB" sz="2400" i="1" dirty="0">
                <a:effectLst/>
                <a:latin typeface="Calibri" panose="020F0502020204030204" pitchFamily="34" charset="0"/>
                <a:ea typeface="Calibri" panose="020F0502020204030204" pitchFamily="34" charset="0"/>
                <a:cs typeface="Times New Roman" panose="02020603050405020304" pitchFamily="18" charset="0"/>
              </a:rPr>
              <a:t> ? </a:t>
            </a:r>
          </a:p>
          <a:p>
            <a:pPr marL="0" indent="0">
              <a:buNone/>
            </a:pPr>
            <a:r>
              <a:rPr lang="en-GB" sz="2400" dirty="0">
                <a:solidFill>
                  <a:schemeClr val="accent6"/>
                </a:solidFill>
                <a:effectLst/>
                <a:latin typeface="Calibri"/>
                <a:ea typeface="Calibri" panose="020F0502020204030204" pitchFamily="34" charset="0"/>
                <a:cs typeface="Times New Roman"/>
              </a:rPr>
              <a:t>Yaya has attempted to make other characters feel guilty. </a:t>
            </a:r>
            <a:r>
              <a:rPr lang="en-US" sz="2400" dirty="0">
                <a:solidFill>
                  <a:schemeClr val="accent6"/>
                </a:solidFill>
                <a:effectLst/>
                <a:latin typeface="Calibri"/>
                <a:ea typeface="Calibri" panose="020F0502020204030204" pitchFamily="34" charset="0"/>
                <a:cs typeface="Times New Roman"/>
              </a:rPr>
              <a:t>Loule accuses Yaya of blaming </a:t>
            </a:r>
            <a:r>
              <a:rPr lang="en-US" sz="2400" dirty="0" err="1">
                <a:solidFill>
                  <a:schemeClr val="accent6"/>
                </a:solidFill>
                <a:effectLst/>
                <a:latin typeface="Calibri"/>
                <a:ea typeface="Calibri" panose="020F0502020204030204" pitchFamily="34" charset="0"/>
                <a:cs typeface="Times New Roman"/>
              </a:rPr>
              <a:t>Zé</a:t>
            </a:r>
            <a:r>
              <a:rPr lang="en-US" sz="2400" dirty="0">
                <a:solidFill>
                  <a:schemeClr val="accent6"/>
                </a:solidFill>
                <a:effectLst/>
                <a:latin typeface="Calibri"/>
                <a:ea typeface="Calibri" panose="020F0502020204030204" pitchFamily="34" charset="0"/>
                <a:cs typeface="Times New Roman"/>
              </a:rPr>
              <a:t> for all of the evils of French colonial policy and, beyond that, Western imperialism. Loule makes this point by exaggerating the list of crimes for which he claims the white man is held responsible, ridiculing the idea of holding a single white Western individual responsible.</a:t>
            </a:r>
          </a:p>
          <a:p>
            <a:pPr marL="0" indent="0">
              <a:buNone/>
            </a:pPr>
            <a:r>
              <a:rPr lang="en-US" b="1" dirty="0">
                <a:solidFill>
                  <a:schemeClr val="accent6"/>
                </a:solidFill>
                <a:latin typeface="Calibri"/>
                <a:ea typeface="Calibri" panose="020F0502020204030204" pitchFamily="34" charset="0"/>
                <a:cs typeface="Times New Roman"/>
              </a:rPr>
              <a:t>Look at these examples referenced by Loule on the next slide. What are your thoughts on them and Loule’s reaction? Note, these images contain offensive stereotyped depictions of blackness.</a:t>
            </a:r>
            <a:endParaRPr lang="en-US" sz="2400" b="1" dirty="0">
              <a:solidFill>
                <a:schemeClr val="accent6"/>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0737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Tintin au Congo&quot;… mais pas en France ?">
            <a:extLst>
              <a:ext uri="{FF2B5EF4-FFF2-40B4-BE49-F238E27FC236}">
                <a16:creationId xmlns:a16="http://schemas.microsoft.com/office/drawing/2014/main" id="{879AD32D-6D22-8C7E-B7A1-3CA6A25F3F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67668" y="3672554"/>
            <a:ext cx="3411285" cy="2558464"/>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intin in the Congo - Wikipedia">
            <a:extLst>
              <a:ext uri="{FF2B5EF4-FFF2-40B4-BE49-F238E27FC236}">
                <a16:creationId xmlns:a16="http://schemas.microsoft.com/office/drawing/2014/main" id="{5904F32E-13EE-5D9D-3680-F6077B84F8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59332" y="161096"/>
            <a:ext cx="4598425" cy="606992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20 Mar 2023 at 13:24:23">
            <a:hlinkClick r:id="" action="ppaction://media"/>
            <a:extLst>
              <a:ext uri="{FF2B5EF4-FFF2-40B4-BE49-F238E27FC236}">
                <a16:creationId xmlns:a16="http://schemas.microsoft.com/office/drawing/2014/main" id="{D3F1FC62-8C44-947B-0A53-B88617C41D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0362" y="1369068"/>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descr="A picture containing text&#10;&#10;Description automatically generated">
            <a:extLst>
              <a:ext uri="{FF2B5EF4-FFF2-40B4-BE49-F238E27FC236}">
                <a16:creationId xmlns:a16="http://schemas.microsoft.com/office/drawing/2014/main" id="{526CA55C-49C7-7FF5-1FA9-EB52572B6B3D}"/>
              </a:ext>
            </a:extLst>
          </p:cNvPr>
          <p:cNvPicPr>
            <a:picLocks noChangeAspect="1"/>
          </p:cNvPicPr>
          <p:nvPr/>
        </p:nvPicPr>
        <p:blipFill>
          <a:blip r:embed="rId7"/>
          <a:stretch>
            <a:fillRect/>
          </a:stretch>
        </p:blipFill>
        <p:spPr>
          <a:xfrm>
            <a:off x="2173288" y="147638"/>
            <a:ext cx="2178050" cy="3133725"/>
          </a:xfrm>
          <a:prstGeom prst="rect">
            <a:avLst/>
          </a:prstGeom>
        </p:spPr>
      </p:pic>
    </p:spTree>
    <p:extLst>
      <p:ext uri="{BB962C8B-B14F-4D97-AF65-F5344CB8AC3E}">
        <p14:creationId xmlns:p14="http://schemas.microsoft.com/office/powerpoint/2010/main" val="208829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30034" y="0"/>
            <a:ext cx="10737429" cy="1011137"/>
          </a:xfrm>
        </p:spPr>
        <p:txBody>
          <a:bodyPr>
            <a:normAutofit/>
          </a:bodyPr>
          <a:lstStyle/>
          <a:p>
            <a:r>
              <a:rPr lang="en-US" sz="2800" dirty="0">
                <a:solidFill>
                  <a:schemeClr val="accent6"/>
                </a:solidFill>
                <a:latin typeface="Calibri"/>
                <a:ea typeface="Calibri"/>
                <a:cs typeface="Calibri"/>
              </a:rPr>
              <a:t>Excerpt focus: ‘</a:t>
            </a:r>
            <a:r>
              <a:rPr lang="en-US" sz="2800" dirty="0" err="1">
                <a:solidFill>
                  <a:schemeClr val="accent6"/>
                </a:solidFill>
                <a:latin typeface="Calibri"/>
                <a:ea typeface="Calibri"/>
                <a:cs typeface="Calibri"/>
              </a:rPr>
              <a:t>L’hospitalité</a:t>
            </a:r>
            <a:r>
              <a:rPr lang="en-US" sz="2800" dirty="0">
                <a:solidFill>
                  <a:schemeClr val="accent6"/>
                </a:solidFill>
                <a:latin typeface="Calibri"/>
                <a:ea typeface="Calibri"/>
                <a:cs typeface="Calibri"/>
              </a:rPr>
              <a:t> </a:t>
            </a:r>
            <a:r>
              <a:rPr lang="en-US" sz="2800" dirty="0" err="1">
                <a:solidFill>
                  <a:schemeClr val="accent6"/>
                </a:solidFill>
                <a:latin typeface="Calibri"/>
                <a:ea typeface="Calibri"/>
                <a:cs typeface="Calibri"/>
              </a:rPr>
              <a:t>provençal</a:t>
            </a:r>
            <a:r>
              <a:rPr lang="en-US" sz="2800" dirty="0">
                <a:solidFill>
                  <a:schemeClr val="accent6"/>
                </a:solidFill>
                <a:latin typeface="Calibri"/>
                <a:ea typeface="Calibri"/>
                <a:cs typeface="Calibri"/>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91978" y="1519882"/>
            <a:ext cx="11182865" cy="4621426"/>
          </a:xfrm>
        </p:spPr>
        <p:txBody>
          <a:bodyPr vert="horz" lIns="0" tIns="0" rIns="0" bIns="0" rtlCol="0" anchor="t">
            <a:normAutofit/>
          </a:bodyPr>
          <a:lstStyle/>
          <a:p>
            <a:pPr marL="0" indent="0">
              <a:buNone/>
            </a:pPr>
            <a:r>
              <a:rPr lang="en-GB" b="1" dirty="0">
                <a:solidFill>
                  <a:schemeClr val="accent6"/>
                </a:solidFill>
                <a:latin typeface="Calibri"/>
                <a:ea typeface="Calibri"/>
                <a:cs typeface="Times New Roman"/>
              </a:rPr>
              <a:t>Read</a:t>
            </a:r>
            <a:r>
              <a:rPr lang="en-GB" dirty="0">
                <a:latin typeface="Calibri"/>
                <a:ea typeface="Calibri"/>
                <a:cs typeface="Times New Roman"/>
              </a:rPr>
              <a:t>: second half of</a:t>
            </a:r>
            <a:r>
              <a:rPr lang="en-GB" b="1" dirty="0">
                <a:latin typeface="Calibri"/>
                <a:ea typeface="Calibri"/>
                <a:cs typeface="Times New Roman"/>
              </a:rPr>
              <a:t> </a:t>
            </a:r>
            <a:r>
              <a:rPr lang="en-GB" dirty="0">
                <a:latin typeface="Calibri"/>
                <a:ea typeface="Calibri"/>
                <a:cs typeface="Times New Roman"/>
              </a:rPr>
              <a:t>page</a:t>
            </a:r>
            <a:r>
              <a:rPr lang="en-GB" sz="2400" dirty="0">
                <a:effectLst/>
                <a:latin typeface="Calibri"/>
                <a:ea typeface="Calibri"/>
                <a:cs typeface="Times New Roman"/>
              </a:rPr>
              <a:t> </a:t>
            </a:r>
            <a:r>
              <a:rPr lang="en-GB" dirty="0">
                <a:latin typeface="Calibri"/>
                <a:ea typeface="Calibri"/>
                <a:cs typeface="Times New Roman"/>
              </a:rPr>
              <a:t>14</a:t>
            </a:r>
            <a:r>
              <a:rPr lang="en-GB" sz="2400" dirty="0">
                <a:effectLst/>
                <a:latin typeface="Calibri"/>
                <a:ea typeface="Calibri"/>
                <a:cs typeface="Times New Roman"/>
              </a:rPr>
              <a:t> and page 15 </a:t>
            </a:r>
            <a:r>
              <a:rPr lang="en-GB" dirty="0">
                <a:latin typeface="Calibri"/>
                <a:ea typeface="Calibri"/>
                <a:cs typeface="Times New Roman"/>
              </a:rPr>
              <a:t>until ‘</a:t>
            </a:r>
            <a:r>
              <a:rPr lang="en-GB" i="1" dirty="0">
                <a:latin typeface="Calibri"/>
                <a:ea typeface="Calibri"/>
                <a:cs typeface="Times New Roman"/>
              </a:rPr>
              <a:t>Loule </a:t>
            </a:r>
            <a:r>
              <a:rPr lang="en-GB" i="1" dirty="0" err="1">
                <a:latin typeface="Calibri"/>
                <a:ea typeface="Calibri"/>
                <a:cs typeface="Times New Roman"/>
              </a:rPr>
              <a:t>excéde</a:t>
            </a:r>
            <a:r>
              <a:rPr lang="en-GB" i="1" dirty="0">
                <a:latin typeface="Calibri"/>
                <a:ea typeface="Calibri"/>
                <a:cs typeface="Times New Roman"/>
              </a:rPr>
              <a:t>́ </a:t>
            </a:r>
            <a:r>
              <a:rPr lang="en-GB" i="1" dirty="0" err="1">
                <a:latin typeface="Calibri"/>
                <a:ea typeface="Calibri"/>
                <a:cs typeface="Times New Roman"/>
              </a:rPr>
              <a:t>quitte</a:t>
            </a:r>
            <a:r>
              <a:rPr lang="en-GB" i="1" dirty="0">
                <a:latin typeface="Calibri"/>
                <a:ea typeface="Calibri"/>
                <a:cs typeface="Times New Roman"/>
              </a:rPr>
              <a:t> le terrain</a:t>
            </a:r>
            <a:r>
              <a:rPr lang="en-GB" dirty="0">
                <a:latin typeface="Calibri"/>
                <a:ea typeface="Calibri"/>
                <a:cs typeface="Times New Roman"/>
              </a:rPr>
              <a:t>’.</a:t>
            </a:r>
          </a:p>
          <a:p>
            <a:pPr marL="0" indent="0">
              <a:buNone/>
            </a:pPr>
            <a:endParaRPr lang="en-GB" sz="1800" dirty="0">
              <a:latin typeface="Calibri"/>
              <a:ea typeface="Calibri"/>
              <a:cs typeface="Times New Roman"/>
            </a:endParaRPr>
          </a:p>
          <a:p>
            <a:pPr marL="0" indent="0">
              <a:buNone/>
            </a:pPr>
            <a:r>
              <a:rPr lang="en-US" b="1" i="1" dirty="0" err="1">
                <a:latin typeface="Calibri"/>
                <a:ea typeface="Calibri"/>
                <a:cs typeface="Calibri"/>
              </a:rPr>
              <a:t>Zé</a:t>
            </a:r>
            <a:r>
              <a:rPr lang="en-US" i="1" dirty="0">
                <a:latin typeface="Calibri"/>
                <a:ea typeface="Calibri"/>
                <a:cs typeface="Calibri"/>
              </a:rPr>
              <a:t> – Mais je </a:t>
            </a:r>
            <a:r>
              <a:rPr lang="en-US" i="1" dirty="0" err="1">
                <a:latin typeface="Calibri"/>
                <a:ea typeface="Calibri"/>
                <a:cs typeface="Calibri"/>
              </a:rPr>
              <a:t>vais</a:t>
            </a:r>
            <a:r>
              <a:rPr lang="en-US" i="1" dirty="0">
                <a:latin typeface="Calibri"/>
                <a:ea typeface="Calibri"/>
                <a:cs typeface="Calibri"/>
              </a:rPr>
              <a:t> </a:t>
            </a:r>
            <a:r>
              <a:rPr lang="en-US" i="1" dirty="0" err="1">
                <a:latin typeface="Calibri"/>
                <a:ea typeface="Calibri"/>
                <a:cs typeface="Calibri"/>
              </a:rPr>
              <a:t>t’en</a:t>
            </a:r>
            <a:r>
              <a:rPr lang="en-US" i="1" dirty="0">
                <a:latin typeface="Calibri"/>
                <a:ea typeface="Calibri"/>
                <a:cs typeface="Calibri"/>
              </a:rPr>
              <a:t> </a:t>
            </a:r>
            <a:r>
              <a:rPr lang="en-US" i="1" dirty="0" err="1">
                <a:latin typeface="Calibri"/>
                <a:ea typeface="Calibri"/>
                <a:cs typeface="Calibri"/>
              </a:rPr>
              <a:t>parler</a:t>
            </a:r>
            <a:r>
              <a:rPr lang="en-US" i="1" dirty="0">
                <a:latin typeface="Calibri"/>
                <a:ea typeface="Calibri"/>
                <a:cs typeface="Calibri"/>
              </a:rPr>
              <a:t> de </a:t>
            </a:r>
            <a:r>
              <a:rPr lang="en-US" i="1" dirty="0" err="1">
                <a:latin typeface="Calibri"/>
                <a:ea typeface="Calibri"/>
                <a:cs typeface="Calibri"/>
              </a:rPr>
              <a:t>moi</a:t>
            </a:r>
            <a:r>
              <a:rPr lang="en-US" i="1" dirty="0">
                <a:latin typeface="Calibri"/>
                <a:ea typeface="Calibri"/>
                <a:cs typeface="Calibri"/>
              </a:rPr>
              <a:t>, </a:t>
            </a:r>
            <a:r>
              <a:rPr lang="en-US" i="1" dirty="0" err="1">
                <a:latin typeface="Calibri"/>
                <a:ea typeface="Calibri"/>
                <a:cs typeface="Calibri"/>
              </a:rPr>
              <a:t>parce</a:t>
            </a:r>
            <a:r>
              <a:rPr lang="en-US" i="1" dirty="0">
                <a:latin typeface="Calibri"/>
                <a:ea typeface="Calibri"/>
                <a:cs typeface="Calibri"/>
              </a:rPr>
              <a:t> que </a:t>
            </a:r>
            <a:r>
              <a:rPr lang="en-US" i="1" dirty="0" err="1">
                <a:latin typeface="Calibri"/>
                <a:ea typeface="Calibri"/>
                <a:cs typeface="Calibri"/>
              </a:rPr>
              <a:t>tes</a:t>
            </a:r>
            <a:r>
              <a:rPr lang="en-US" i="1" dirty="0">
                <a:latin typeface="Calibri"/>
                <a:ea typeface="Calibri"/>
                <a:cs typeface="Calibri"/>
              </a:rPr>
              <a:t> insinuations </a:t>
            </a:r>
            <a:r>
              <a:rPr lang="en-US" i="1" dirty="0" err="1">
                <a:latin typeface="Calibri"/>
                <a:ea typeface="Calibri"/>
                <a:cs typeface="Calibri"/>
              </a:rPr>
              <a:t>elles</a:t>
            </a:r>
            <a:r>
              <a:rPr lang="en-US" i="1" dirty="0">
                <a:latin typeface="Calibri"/>
                <a:ea typeface="Calibri"/>
                <a:cs typeface="Calibri"/>
              </a:rPr>
              <a:t> </a:t>
            </a:r>
            <a:r>
              <a:rPr lang="en-US" i="1" dirty="0" err="1">
                <a:latin typeface="Calibri"/>
                <a:ea typeface="Calibri"/>
                <a:cs typeface="Calibri"/>
              </a:rPr>
              <a:t>commencent</a:t>
            </a:r>
            <a:r>
              <a:rPr lang="en-US" i="1" dirty="0">
                <a:latin typeface="Calibri"/>
                <a:ea typeface="Calibri"/>
                <a:cs typeface="Calibri"/>
              </a:rPr>
              <a:t> à me </a:t>
            </a:r>
            <a:r>
              <a:rPr lang="en-US" i="1" dirty="0" err="1">
                <a:latin typeface="Calibri"/>
                <a:ea typeface="Calibri"/>
                <a:cs typeface="Calibri"/>
              </a:rPr>
              <a:t>courir</a:t>
            </a:r>
            <a:r>
              <a:rPr lang="en-US" i="1" dirty="0">
                <a:latin typeface="Calibri"/>
                <a:ea typeface="Calibri"/>
                <a:cs typeface="Calibri"/>
              </a:rPr>
              <a:t>… Nous, les Pieds-Noirs, </a:t>
            </a:r>
            <a:r>
              <a:rPr lang="en-US" i="1" dirty="0">
                <a:solidFill>
                  <a:schemeClr val="accent1"/>
                </a:solidFill>
                <a:latin typeface="Calibri"/>
                <a:ea typeface="Calibri"/>
                <a:cs typeface="Calibri"/>
              </a:rPr>
              <a:t>on </a:t>
            </a:r>
            <a:r>
              <a:rPr lang="en-US" i="1" dirty="0" err="1">
                <a:solidFill>
                  <a:schemeClr val="accent1"/>
                </a:solidFill>
                <a:latin typeface="Calibri"/>
                <a:ea typeface="Calibri"/>
                <a:cs typeface="Calibri"/>
              </a:rPr>
              <a:t>peut</a:t>
            </a:r>
            <a:r>
              <a:rPr lang="en-US" i="1" dirty="0">
                <a:solidFill>
                  <a:schemeClr val="accent1"/>
                </a:solidFill>
                <a:latin typeface="Calibri"/>
                <a:ea typeface="Calibri"/>
                <a:cs typeface="Calibri"/>
              </a:rPr>
              <a:t> pas </a:t>
            </a:r>
            <a:r>
              <a:rPr lang="en-US" i="1" dirty="0" err="1">
                <a:solidFill>
                  <a:schemeClr val="accent1"/>
                </a:solidFill>
                <a:latin typeface="Calibri"/>
                <a:ea typeface="Calibri"/>
                <a:cs typeface="Calibri"/>
              </a:rPr>
              <a:t>vraiment</a:t>
            </a:r>
            <a:r>
              <a:rPr lang="en-US" i="1" dirty="0">
                <a:solidFill>
                  <a:schemeClr val="accent1"/>
                </a:solidFill>
                <a:latin typeface="Calibri"/>
                <a:ea typeface="Calibri"/>
                <a:cs typeface="Calibri"/>
              </a:rPr>
              <a:t> dire </a:t>
            </a:r>
            <a:r>
              <a:rPr lang="en-US" i="1" dirty="0" err="1">
                <a:solidFill>
                  <a:schemeClr val="accent1"/>
                </a:solidFill>
                <a:latin typeface="Calibri"/>
                <a:ea typeface="Calibri"/>
                <a:cs typeface="Calibri"/>
              </a:rPr>
              <a:t>qu’on</a:t>
            </a:r>
            <a:r>
              <a:rPr lang="en-US" i="1" dirty="0">
                <a:solidFill>
                  <a:schemeClr val="accent1"/>
                </a:solidFill>
                <a:latin typeface="Calibri"/>
                <a:ea typeface="Calibri"/>
                <a:cs typeface="Calibri"/>
              </a:rPr>
              <a:t> a </a:t>
            </a:r>
            <a:r>
              <a:rPr lang="en-US" i="1" dirty="0" err="1">
                <a:solidFill>
                  <a:schemeClr val="accent1"/>
                </a:solidFill>
                <a:latin typeface="Calibri"/>
                <a:ea typeface="Calibri"/>
                <a:cs typeface="Calibri"/>
              </a:rPr>
              <a:t>été</a:t>
            </a:r>
            <a:r>
              <a:rPr lang="en-US" i="1" dirty="0">
                <a:solidFill>
                  <a:schemeClr val="accent1"/>
                </a:solidFill>
                <a:latin typeface="Calibri"/>
                <a:ea typeface="Calibri"/>
                <a:cs typeface="Calibri"/>
              </a:rPr>
              <a:t> bien </a:t>
            </a:r>
            <a:r>
              <a:rPr lang="en-US" i="1" dirty="0" err="1">
                <a:solidFill>
                  <a:schemeClr val="accent1"/>
                </a:solidFill>
                <a:latin typeface="Calibri"/>
                <a:ea typeface="Calibri"/>
                <a:cs typeface="Calibri"/>
              </a:rPr>
              <a:t>reçu</a:t>
            </a:r>
            <a:r>
              <a:rPr lang="en-US" i="1" dirty="0">
                <a:solidFill>
                  <a:schemeClr val="accent1"/>
                </a:solidFill>
                <a:latin typeface="Calibri"/>
                <a:ea typeface="Calibri"/>
                <a:cs typeface="Calibri"/>
              </a:rPr>
              <a:t> </a:t>
            </a:r>
            <a:r>
              <a:rPr lang="en-US" i="1" dirty="0" err="1">
                <a:latin typeface="Calibri"/>
                <a:ea typeface="Calibri"/>
                <a:cs typeface="Calibri"/>
              </a:rPr>
              <a:t>quand</a:t>
            </a:r>
            <a:r>
              <a:rPr lang="en-US" i="1" dirty="0">
                <a:latin typeface="Calibri"/>
                <a:ea typeface="Calibri"/>
                <a:cs typeface="Calibri"/>
              </a:rPr>
              <a:t> on </a:t>
            </a:r>
            <a:r>
              <a:rPr lang="en-US" i="1" dirty="0" err="1">
                <a:latin typeface="Calibri"/>
                <a:ea typeface="Calibri"/>
                <a:cs typeface="Calibri"/>
              </a:rPr>
              <a:t>est</a:t>
            </a:r>
            <a:r>
              <a:rPr lang="en-US" i="1" dirty="0">
                <a:latin typeface="Calibri"/>
                <a:ea typeface="Calibri"/>
                <a:cs typeface="Calibri"/>
              </a:rPr>
              <a:t> </a:t>
            </a:r>
            <a:r>
              <a:rPr lang="en-US" i="1" dirty="0" err="1">
                <a:latin typeface="Calibri"/>
                <a:ea typeface="Calibri"/>
                <a:cs typeface="Calibri"/>
              </a:rPr>
              <a:t>arrivé</a:t>
            </a:r>
            <a:r>
              <a:rPr lang="en-US" i="1" dirty="0">
                <a:latin typeface="Calibri"/>
                <a:ea typeface="Calibri"/>
                <a:cs typeface="Calibri"/>
              </a:rPr>
              <a:t> </a:t>
            </a:r>
            <a:r>
              <a:rPr lang="en-US" i="1" dirty="0" err="1">
                <a:latin typeface="Calibri"/>
                <a:ea typeface="Calibri"/>
                <a:cs typeface="Calibri"/>
              </a:rPr>
              <a:t>ici</a:t>
            </a:r>
            <a:r>
              <a:rPr lang="en-US" i="1" dirty="0">
                <a:latin typeface="Calibri"/>
                <a:ea typeface="Calibri"/>
                <a:cs typeface="Calibri"/>
              </a:rPr>
              <a:t>, </a:t>
            </a:r>
            <a:r>
              <a:rPr lang="en-US" i="1" dirty="0" err="1">
                <a:latin typeface="Calibri"/>
                <a:ea typeface="Calibri"/>
                <a:cs typeface="Calibri"/>
              </a:rPr>
              <a:t>une</a:t>
            </a:r>
            <a:r>
              <a:rPr lang="en-US" i="1" dirty="0">
                <a:latin typeface="Calibri"/>
                <a:ea typeface="Calibri"/>
                <a:cs typeface="Calibri"/>
              </a:rPr>
              <a:t> main </a:t>
            </a:r>
            <a:r>
              <a:rPr lang="en-US" i="1" dirty="0" err="1">
                <a:latin typeface="Calibri"/>
                <a:ea typeface="Calibri"/>
                <a:cs typeface="Calibri"/>
              </a:rPr>
              <a:t>devant</a:t>
            </a:r>
            <a:r>
              <a:rPr lang="en-US" i="1" dirty="0">
                <a:latin typeface="Calibri"/>
                <a:ea typeface="Calibri"/>
                <a:cs typeface="Calibri"/>
              </a:rPr>
              <a:t> </a:t>
            </a:r>
            <a:r>
              <a:rPr lang="en-US" i="1" dirty="0" err="1">
                <a:latin typeface="Calibri"/>
                <a:ea typeface="Calibri"/>
                <a:cs typeface="Calibri"/>
              </a:rPr>
              <a:t>une</a:t>
            </a:r>
            <a:r>
              <a:rPr lang="en-US" i="1" dirty="0">
                <a:latin typeface="Calibri"/>
                <a:ea typeface="Calibri"/>
                <a:cs typeface="Calibri"/>
              </a:rPr>
              <a:t> main derrière. </a:t>
            </a:r>
            <a:r>
              <a:rPr lang="en-US" i="1" dirty="0" err="1">
                <a:latin typeface="Calibri"/>
                <a:ea typeface="Calibri"/>
                <a:cs typeface="Calibri"/>
              </a:rPr>
              <a:t>L’hospitalite</a:t>
            </a:r>
            <a:r>
              <a:rPr lang="en-US" i="1" dirty="0">
                <a:latin typeface="Calibri"/>
                <a:ea typeface="Calibri"/>
                <a:cs typeface="Calibri"/>
              </a:rPr>
              <a:t>́ </a:t>
            </a:r>
            <a:r>
              <a:rPr lang="en-US" i="1" dirty="0" err="1">
                <a:latin typeface="Calibri"/>
                <a:ea typeface="Calibri"/>
                <a:cs typeface="Calibri"/>
              </a:rPr>
              <a:t>provençale</a:t>
            </a:r>
            <a:r>
              <a:rPr lang="en-US" i="1" dirty="0">
                <a:latin typeface="Calibri"/>
                <a:ea typeface="Calibri"/>
                <a:cs typeface="Calibri"/>
              </a:rPr>
              <a:t> ? </a:t>
            </a:r>
            <a:r>
              <a:rPr lang="en-US" i="1" dirty="0" err="1">
                <a:latin typeface="Calibri"/>
                <a:ea typeface="Calibri"/>
                <a:cs typeface="Calibri"/>
              </a:rPr>
              <a:t>C’est</a:t>
            </a:r>
            <a:r>
              <a:rPr lang="en-US" i="1" dirty="0">
                <a:latin typeface="Calibri"/>
                <a:ea typeface="Calibri"/>
                <a:cs typeface="Calibri"/>
              </a:rPr>
              <a:t> pas </a:t>
            </a:r>
            <a:r>
              <a:rPr lang="en-US" i="1" dirty="0" err="1">
                <a:latin typeface="Calibri"/>
                <a:ea typeface="Calibri"/>
                <a:cs typeface="Calibri"/>
              </a:rPr>
              <a:t>ce</a:t>
            </a:r>
            <a:r>
              <a:rPr lang="en-US" i="1" dirty="0">
                <a:latin typeface="Calibri"/>
                <a:ea typeface="Calibri"/>
                <a:cs typeface="Calibri"/>
              </a:rPr>
              <a:t> qui nous a </a:t>
            </a:r>
            <a:r>
              <a:rPr lang="en-US" i="1" dirty="0" err="1">
                <a:latin typeface="Calibri"/>
                <a:ea typeface="Calibri"/>
                <a:cs typeface="Calibri"/>
              </a:rPr>
              <a:t>saute</a:t>
            </a:r>
            <a:r>
              <a:rPr lang="en-US" i="1" dirty="0">
                <a:latin typeface="Calibri"/>
                <a:ea typeface="Calibri"/>
                <a:cs typeface="Calibri"/>
              </a:rPr>
              <a:t>́ à la figure </a:t>
            </a:r>
            <a:r>
              <a:rPr lang="en-US" i="1" dirty="0" err="1">
                <a:latin typeface="Calibri"/>
                <a:ea typeface="Calibri"/>
                <a:cs typeface="Calibri"/>
              </a:rPr>
              <a:t>quand</a:t>
            </a:r>
            <a:r>
              <a:rPr lang="en-US" i="1" dirty="0">
                <a:latin typeface="Calibri"/>
                <a:ea typeface="Calibri"/>
                <a:cs typeface="Calibri"/>
              </a:rPr>
              <a:t> on a </a:t>
            </a:r>
            <a:r>
              <a:rPr lang="en-US" i="1" dirty="0" err="1">
                <a:latin typeface="Calibri"/>
                <a:ea typeface="Calibri"/>
                <a:cs typeface="Calibri"/>
              </a:rPr>
              <a:t>débarque</a:t>
            </a:r>
            <a:r>
              <a:rPr lang="en-US" i="1" dirty="0">
                <a:latin typeface="Calibri"/>
                <a:ea typeface="Calibri"/>
                <a:cs typeface="Calibri"/>
              </a:rPr>
              <a:t>́ à Marseille ! </a:t>
            </a:r>
          </a:p>
          <a:p>
            <a:pPr marL="0" indent="0">
              <a:buNone/>
            </a:pPr>
            <a:endParaRPr lang="en-US" i="1" dirty="0">
              <a:latin typeface="Calibri"/>
              <a:ea typeface="Calibri"/>
              <a:cs typeface="Calibri"/>
            </a:endParaRPr>
          </a:p>
          <a:p>
            <a:pPr marL="0" indent="0">
              <a:buNone/>
            </a:pPr>
            <a:r>
              <a:rPr lang="en-US" b="1" dirty="0">
                <a:solidFill>
                  <a:schemeClr val="accent6"/>
                </a:solidFill>
                <a:latin typeface="Calibri"/>
                <a:ea typeface="Calibri"/>
                <a:cs typeface="Calibri"/>
              </a:rPr>
              <a:t>From what you have learnt so far, why do you think </a:t>
            </a:r>
            <a:r>
              <a:rPr lang="en-US" b="1" dirty="0" err="1">
                <a:solidFill>
                  <a:schemeClr val="accent6"/>
                </a:solidFill>
                <a:latin typeface="Calibri"/>
                <a:ea typeface="Calibri"/>
                <a:cs typeface="Calibri"/>
              </a:rPr>
              <a:t>Zé</a:t>
            </a:r>
            <a:r>
              <a:rPr lang="en-US" b="1" dirty="0">
                <a:solidFill>
                  <a:schemeClr val="accent6"/>
                </a:solidFill>
                <a:latin typeface="Calibri"/>
                <a:ea typeface="Calibri"/>
                <a:cs typeface="Calibri"/>
              </a:rPr>
              <a:t> says that the </a:t>
            </a:r>
            <a:r>
              <a:rPr lang="en-US" b="1" i="1" dirty="0" err="1">
                <a:solidFill>
                  <a:schemeClr val="accent6"/>
                </a:solidFill>
                <a:latin typeface="Calibri"/>
                <a:ea typeface="Calibri"/>
                <a:cs typeface="Calibri"/>
              </a:rPr>
              <a:t>pieds</a:t>
            </a:r>
            <a:r>
              <a:rPr lang="en-US" b="1" i="1" dirty="0">
                <a:solidFill>
                  <a:schemeClr val="accent6"/>
                </a:solidFill>
                <a:latin typeface="Calibri"/>
                <a:ea typeface="Calibri"/>
                <a:cs typeface="Calibri"/>
              </a:rPr>
              <a:t>-noirs</a:t>
            </a:r>
            <a:r>
              <a:rPr lang="en-US" b="1" dirty="0">
                <a:solidFill>
                  <a:schemeClr val="accent6"/>
                </a:solidFill>
                <a:latin typeface="Calibri"/>
                <a:ea typeface="Calibri"/>
                <a:cs typeface="Calibri"/>
              </a:rPr>
              <a:t> weren’t welcomed when they arrived in France?</a:t>
            </a:r>
          </a:p>
        </p:txBody>
      </p:sp>
    </p:spTree>
    <p:extLst>
      <p:ext uri="{BB962C8B-B14F-4D97-AF65-F5344CB8AC3E}">
        <p14:creationId xmlns:p14="http://schemas.microsoft.com/office/powerpoint/2010/main" val="123410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06222" y="-127000"/>
            <a:ext cx="10737429" cy="1011137"/>
          </a:xfrm>
        </p:spPr>
        <p:txBody>
          <a:bodyPr/>
          <a:lstStyle/>
          <a:p>
            <a:r>
              <a:rPr lang="en-US" sz="3600" dirty="0">
                <a:solidFill>
                  <a:schemeClr val="accent6"/>
                </a:solidFill>
                <a:latin typeface="Calibri"/>
                <a:ea typeface="Calibri"/>
                <a:cs typeface="Calibri"/>
              </a:rPr>
              <a:t>‘</a:t>
            </a:r>
            <a:r>
              <a:rPr lang="en-US" sz="3600" dirty="0" err="1">
                <a:solidFill>
                  <a:schemeClr val="accent6"/>
                </a:solidFill>
                <a:latin typeface="Calibri"/>
                <a:ea typeface="Calibri"/>
                <a:cs typeface="Calibri"/>
              </a:rPr>
              <a:t>L’hospitalité</a:t>
            </a:r>
            <a:r>
              <a:rPr lang="en-US" sz="3600" dirty="0">
                <a:solidFill>
                  <a:schemeClr val="accent6"/>
                </a:solidFill>
                <a:latin typeface="Calibri"/>
                <a:ea typeface="Calibri"/>
                <a:cs typeface="Calibri"/>
              </a:rPr>
              <a:t> </a:t>
            </a:r>
            <a:r>
              <a:rPr lang="en-US" sz="3600" dirty="0" err="1">
                <a:solidFill>
                  <a:schemeClr val="accent6"/>
                </a:solidFill>
                <a:latin typeface="Calibri"/>
                <a:ea typeface="Calibri"/>
                <a:cs typeface="Calibri"/>
              </a:rPr>
              <a:t>provençal</a:t>
            </a:r>
            <a:r>
              <a:rPr lang="en-US" sz="3600" dirty="0">
                <a:solidFill>
                  <a:schemeClr val="accent6"/>
                </a:solidFill>
                <a:latin typeface="Calibri"/>
                <a:ea typeface="Calibri"/>
                <a:cs typeface="Calibri"/>
              </a:rPr>
              <a:t>’</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04335" y="1055730"/>
            <a:ext cx="11294941" cy="5399646"/>
          </a:xfrm>
        </p:spPr>
        <p:txBody>
          <a:bodyPr vert="horz" lIns="0" tIns="0" rIns="0" bIns="0" rtlCol="0" anchor="t">
            <a:normAutofit/>
          </a:bodyPr>
          <a:lstStyle/>
          <a:p>
            <a:r>
              <a:rPr lang="en-GB" sz="2000" dirty="0">
                <a:effectLst/>
                <a:latin typeface="Calibri"/>
                <a:ea typeface="Calibri" panose="020F0502020204030204" pitchFamily="34" charset="0"/>
                <a:cs typeface="Times New Roman"/>
              </a:rPr>
              <a:t>Leaving Algeria in haste with few belongings, many </a:t>
            </a:r>
            <a:r>
              <a:rPr lang="en-GB" sz="2000" i="1" dirty="0" err="1">
                <a:effectLst/>
                <a:latin typeface="Calibri"/>
                <a:ea typeface="Calibri" panose="020F0502020204030204" pitchFamily="34" charset="0"/>
                <a:cs typeface="Times New Roman"/>
              </a:rPr>
              <a:t>pieds</a:t>
            </a:r>
            <a:r>
              <a:rPr lang="en-GB" sz="2000" i="1" dirty="0">
                <a:effectLst/>
                <a:latin typeface="Calibri"/>
                <a:ea typeface="Calibri" panose="020F0502020204030204" pitchFamily="34" charset="0"/>
                <a:cs typeface="Times New Roman"/>
              </a:rPr>
              <a:t>-noirs</a:t>
            </a:r>
            <a:r>
              <a:rPr lang="en-GB" sz="2000" dirty="0">
                <a:effectLst/>
                <a:latin typeface="Calibri"/>
                <a:ea typeface="Calibri" panose="020F0502020204030204" pitchFamily="34" charset="0"/>
                <a:cs typeface="Times New Roman"/>
              </a:rPr>
              <a:t> found themselves in search of accommodation and jobs on their arrival in France. But with 600,000 arriving in France in the spring of 1962, the available resources were stretched to breaking point.</a:t>
            </a:r>
            <a:r>
              <a:rPr lang="en-GB" sz="2000" dirty="0">
                <a:latin typeface="Calibri"/>
                <a:ea typeface="Calibri" panose="020F0502020204030204" pitchFamily="34" charset="0"/>
                <a:cs typeface="Times New Roman"/>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a:ea typeface="Calibri" panose="020F0502020204030204" pitchFamily="34" charset="0"/>
                <a:cs typeface="Times New Roman"/>
              </a:rPr>
              <a:t>Marseille, a city of 600,000 at the time, saw its population double. The local population quickly became exhausted by the ‘repatriates’ and their needs and many of those living in Marseille shared the communist anti-colonial sympathies of Loule’s father.</a:t>
            </a:r>
            <a:r>
              <a:rPr lang="en-GB" sz="2000" dirty="0">
                <a:latin typeface="Calibri"/>
                <a:ea typeface="Calibri" panose="020F0502020204030204" pitchFamily="34" charset="0"/>
                <a:cs typeface="Times New Roman"/>
              </a:rPr>
              <a:t> </a:t>
            </a:r>
            <a:endParaRPr lang="en-GB" sz="2000" dirty="0">
              <a:effectLst/>
              <a:latin typeface="Calibri"/>
              <a:ea typeface="Calibri" panose="020F0502020204030204" pitchFamily="34" charset="0"/>
              <a:cs typeface="Times New Roman" panose="02020603050405020304" pitchFamily="18" charset="0"/>
            </a:endParaRPr>
          </a:p>
          <a:p>
            <a:r>
              <a:rPr lang="en-GB" sz="2000" dirty="0">
                <a:latin typeface="Calibri"/>
                <a:ea typeface="Calibri" panose="020F0502020204030204" pitchFamily="34" charset="0"/>
                <a:cs typeface="Times New Roman"/>
              </a:rPr>
              <a:t>Later in </a:t>
            </a:r>
            <a:r>
              <a:rPr lang="en-GB" sz="2000" dirty="0">
                <a:effectLst/>
                <a:latin typeface="Calibri"/>
                <a:ea typeface="Calibri" panose="020F0502020204030204" pitchFamily="34" charset="0"/>
                <a:cs typeface="Times New Roman"/>
              </a:rPr>
              <a:t>the</a:t>
            </a:r>
            <a:r>
              <a:rPr lang="en-GB" sz="2000" dirty="0">
                <a:latin typeface="Calibri"/>
                <a:ea typeface="Calibri" panose="020F0502020204030204" pitchFamily="34" charset="0"/>
                <a:cs typeface="Times New Roman"/>
              </a:rPr>
              <a:t> 1960s, hundreds of thousands of Algerian Muslim men also arrived in Marseille, seeking work. France was booming economically and wanted labourers for its construction sites.</a:t>
            </a:r>
            <a:endParaRPr lang="en-GB" sz="2000" dirty="0">
              <a:latin typeface="Calibri"/>
              <a:ea typeface="Calibri" panose="020F0502020204030204" pitchFamily="34" charset="0"/>
              <a:cs typeface="Times New Roman" panose="02020603050405020304" pitchFamily="18" charset="0"/>
            </a:endParaRPr>
          </a:p>
          <a:p>
            <a:r>
              <a:rPr lang="en-GB" sz="2000" dirty="0">
                <a:latin typeface="Calibri"/>
                <a:ea typeface="Calibri" panose="020F0502020204030204" pitchFamily="34" charset="0"/>
                <a:cs typeface="Times New Roman"/>
              </a:rPr>
              <a:t>Many French citizens found the influx of Algerian workers difficult to reconcile with the war which Algerians had fought for independence. They found it difficult to understand why people who had fought for independence now wanted jobs in France.</a:t>
            </a:r>
            <a:endParaRPr lang="en-GB" sz="2000" dirty="0">
              <a:latin typeface="Calibri"/>
              <a:ea typeface="Calibri" panose="020F0502020204030204" pitchFamily="34" charset="0"/>
              <a:cs typeface="Times New Roman" panose="02020603050405020304" pitchFamily="18" charset="0"/>
            </a:endParaRPr>
          </a:p>
          <a:p>
            <a:pPr marL="0" indent="0">
              <a:buNone/>
            </a:pPr>
            <a:r>
              <a:rPr lang="en-GB" sz="2000" b="1" dirty="0">
                <a:solidFill>
                  <a:schemeClr val="accent6"/>
                </a:solidFill>
                <a:latin typeface="Calibri"/>
                <a:ea typeface="Calibri" panose="020F0502020204030204" pitchFamily="34" charset="0"/>
                <a:cs typeface="Times New Roman"/>
              </a:rPr>
              <a:t>Why might Algerians have looked for work in France? Think about how the Algerian economy might have been destabilised by independence.</a:t>
            </a:r>
            <a:endParaRPr lang="en-GB" sz="2000" b="1" dirty="0">
              <a:solidFill>
                <a:schemeClr val="accent6"/>
              </a:solidFill>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04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27285" y="0"/>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a:t>
            </a:r>
            <a:r>
              <a:rPr lang="en-US" dirty="0" err="1">
                <a:solidFill>
                  <a:schemeClr val="accent6"/>
                </a:solidFill>
                <a:latin typeface="Calibri" panose="020F0502020204030204" pitchFamily="34" charset="0"/>
                <a:cs typeface="Calibri" panose="020F0502020204030204" pitchFamily="34" charset="0"/>
              </a:rPr>
              <a:t>Qu’ils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restent</a:t>
            </a:r>
            <a:r>
              <a:rPr lang="en-US" dirty="0">
                <a:solidFill>
                  <a:schemeClr val="accent6"/>
                </a:solidFill>
                <a:latin typeface="Calibri" panose="020F0502020204030204" pitchFamily="34" charset="0"/>
                <a:cs typeface="Calibri" panose="020F0502020204030204" pitchFamily="34" charset="0"/>
              </a:rPr>
              <a:t> chez </a:t>
            </a:r>
            <a:r>
              <a:rPr lang="en-US" dirty="0" err="1">
                <a:solidFill>
                  <a:schemeClr val="accent6"/>
                </a:solidFill>
                <a:latin typeface="Calibri" panose="020F0502020204030204" pitchFamily="34" charset="0"/>
                <a:cs typeface="Calibri" panose="020F0502020204030204" pitchFamily="34" charset="0"/>
              </a:rPr>
              <a:t>eux</a:t>
            </a:r>
            <a:r>
              <a:rPr lang="en-US"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04335" y="1173892"/>
            <a:ext cx="11096367" cy="4979773"/>
          </a:xfrm>
        </p:spPr>
        <p:txBody>
          <a:bodyPr>
            <a:normAutofit/>
          </a:bodyPr>
          <a:lstStyle/>
          <a:p>
            <a:pPr marL="0" indent="0">
              <a:buNone/>
            </a:pPr>
            <a:r>
              <a:rPr lang="en-GB" b="1" i="1" dirty="0" err="1">
                <a:effectLst/>
                <a:latin typeface="Calibri" panose="020F0502020204030204" pitchFamily="34" charset="0"/>
                <a:ea typeface="Calibri" panose="020F0502020204030204" pitchFamily="34" charset="0"/>
                <a:cs typeface="Times New Roman" panose="02020603050405020304" pitchFamily="18" charset="0"/>
              </a:rPr>
              <a:t>Loule</a:t>
            </a:r>
            <a:r>
              <a:rPr lang="en-GB" i="1" dirty="0">
                <a:effectLst/>
                <a:latin typeface="Calibri" panose="020F0502020204030204" pitchFamily="34" charset="0"/>
                <a:ea typeface="Calibri" panose="020F0502020204030204" pitchFamily="34" charset="0"/>
                <a:cs typeface="Times New Roman" panose="02020603050405020304" pitchFamily="18" charset="0"/>
              </a:rPr>
              <a:t> -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Qu’ils</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restent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chez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eux</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Tous</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ceux</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qui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pensent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que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cette</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terre</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d’accueil</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leur</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est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due, </a:t>
            </a:r>
            <a:r>
              <a:rPr lang="en-GB" i="1" dirty="0" err="1">
                <a:effectLst/>
                <a:latin typeface="Calibri" panose="020F0502020204030204" pitchFamily="34" charset="0"/>
                <a:ea typeface="Calibri" panose="020F0502020204030204" pitchFamily="34" charset="0"/>
                <a:cs typeface="Times New Roman" panose="02020603050405020304" pitchFamily="18" charset="0"/>
              </a:rPr>
              <a:t>qu’elle</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leur</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est</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redevable</a:t>
            </a:r>
            <a:r>
              <a:rPr lang="en-GB" i="1" dirty="0">
                <a:effectLst/>
                <a:latin typeface="Calibri" panose="020F0502020204030204" pitchFamily="34" charset="0"/>
                <a:ea typeface="Calibri" panose="020F0502020204030204" pitchFamily="34" charset="0"/>
                <a:cs typeface="Times New Roman" panose="02020603050405020304" pitchFamily="18" charset="0"/>
              </a:rPr>
              <a:t> de </a:t>
            </a:r>
            <a:r>
              <a:rPr lang="en-GB" i="1" dirty="0" err="1">
                <a:effectLst/>
                <a:latin typeface="Calibri" panose="020F0502020204030204" pitchFamily="34" charset="0"/>
                <a:ea typeface="Calibri" panose="020F0502020204030204" pitchFamily="34" charset="0"/>
                <a:cs typeface="Times New Roman" panose="02020603050405020304" pitchFamily="18" charset="0"/>
              </a:rPr>
              <a:t>quelque</a:t>
            </a:r>
            <a:r>
              <a:rPr lang="en-GB" i="1" dirty="0">
                <a:effectLst/>
                <a:latin typeface="Calibri" panose="020F0502020204030204" pitchFamily="34" charset="0"/>
                <a:ea typeface="Calibri" panose="020F0502020204030204" pitchFamily="34" charset="0"/>
                <a:cs typeface="Times New Roman" panose="02020603050405020304" pitchFamily="18" charset="0"/>
              </a:rPr>
              <a:t> chose, </a:t>
            </a:r>
            <a:r>
              <a:rPr lang="en-GB" i="1" dirty="0" err="1">
                <a:effectLst/>
                <a:latin typeface="Calibri" panose="020F0502020204030204" pitchFamily="34" charset="0"/>
                <a:ea typeface="Calibri" panose="020F0502020204030204" pitchFamily="34" charset="0"/>
                <a:cs typeface="Times New Roman" panose="02020603050405020304" pitchFamily="18" charset="0"/>
              </a:rPr>
              <a:t>coupable</a:t>
            </a:r>
            <a:r>
              <a:rPr lang="en-GB" i="1" dirty="0">
                <a:effectLst/>
                <a:latin typeface="Calibri" panose="020F0502020204030204" pitchFamily="34" charset="0"/>
                <a:ea typeface="Calibri" panose="020F0502020204030204" pitchFamily="34" charset="0"/>
                <a:cs typeface="Times New Roman" panose="02020603050405020304" pitchFamily="18" charset="0"/>
              </a:rPr>
              <a:t> de les </a:t>
            </a:r>
            <a:r>
              <a:rPr lang="en-GB" i="1" dirty="0" err="1">
                <a:effectLst/>
                <a:latin typeface="Calibri" panose="020F0502020204030204" pitchFamily="34" charset="0"/>
                <a:ea typeface="Calibri" panose="020F0502020204030204" pitchFamily="34" charset="0"/>
                <a:cs typeface="Times New Roman" panose="02020603050405020304" pitchFamily="18" charset="0"/>
              </a:rPr>
              <a:t>avoir</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asservis</a:t>
            </a:r>
            <a:r>
              <a:rPr lang="en-GB" i="1" dirty="0">
                <a:effectLst/>
                <a:latin typeface="Calibri" panose="020F0502020204030204" pitchFamily="34" charset="0"/>
                <a:ea typeface="Calibri" panose="020F0502020204030204" pitchFamily="34" charset="0"/>
                <a:cs typeface="Times New Roman" panose="02020603050405020304" pitchFamily="18" charset="0"/>
              </a:rPr>
              <a:t>, de les </a:t>
            </a:r>
            <a:r>
              <a:rPr lang="en-GB" i="1" dirty="0" err="1">
                <a:effectLst/>
                <a:latin typeface="Calibri" panose="020F0502020204030204" pitchFamily="34" charset="0"/>
                <a:ea typeface="Calibri" panose="020F0502020204030204" pitchFamily="34" charset="0"/>
                <a:cs typeface="Times New Roman" panose="02020603050405020304" pitchFamily="18" charset="0"/>
              </a:rPr>
              <a:t>avoir</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trahis</a:t>
            </a:r>
            <a:r>
              <a:rPr lang="en-GB" i="1" dirty="0">
                <a:effectLst/>
                <a:latin typeface="Calibri" panose="020F0502020204030204" pitchFamily="34" charset="0"/>
                <a:ea typeface="Calibri" panose="020F0502020204030204" pitchFamily="34" charset="0"/>
                <a:cs typeface="Times New Roman" panose="02020603050405020304" pitchFamily="18" charset="0"/>
              </a:rPr>
              <a:t> ! </a:t>
            </a:r>
            <a:r>
              <a:rPr lang="en-GB" i="1" dirty="0" err="1">
                <a:effectLst/>
                <a:latin typeface="Calibri" panose="020F0502020204030204" pitchFamily="34" charset="0"/>
                <a:ea typeface="Calibri" panose="020F0502020204030204" pitchFamily="34" charset="0"/>
                <a:cs typeface="Times New Roman" panose="02020603050405020304" pitchFamily="18" charset="0"/>
              </a:rPr>
              <a:t>Ils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viennent</a:t>
            </a:r>
            <a:r>
              <a:rPr lang="en-GB" i="1" dirty="0">
                <a:effectLst/>
                <a:latin typeface="Calibri" panose="020F0502020204030204" pitchFamily="34" charset="0"/>
                <a:ea typeface="Calibri" panose="020F0502020204030204" pitchFamily="34" charset="0"/>
                <a:cs typeface="Times New Roman" panose="02020603050405020304" pitchFamily="18" charset="0"/>
              </a:rPr>
              <a:t> manger aux </a:t>
            </a:r>
            <a:r>
              <a:rPr lang="en-GB" i="1" dirty="0" err="1">
                <a:effectLst/>
                <a:latin typeface="Calibri" panose="020F0502020204030204" pitchFamily="34" charset="0"/>
                <a:ea typeface="Calibri" panose="020F0502020204030204" pitchFamily="34" charset="0"/>
                <a:cs typeface="Times New Roman" panose="02020603050405020304" pitchFamily="18" charset="0"/>
              </a:rPr>
              <a:t>vieilles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mamelles</a:t>
            </a:r>
            <a:r>
              <a:rPr lang="en-GB" i="1" dirty="0">
                <a:effectLst/>
                <a:latin typeface="Calibri" panose="020F0502020204030204" pitchFamily="34" charset="0"/>
                <a:ea typeface="Calibri" panose="020F0502020204030204" pitchFamily="34" charset="0"/>
                <a:cs typeface="Times New Roman" panose="02020603050405020304" pitchFamily="18" charset="0"/>
              </a:rPr>
              <a:t> sur </a:t>
            </a:r>
            <a:r>
              <a:rPr lang="en-GB" i="1" dirty="0" err="1">
                <a:effectLst/>
                <a:latin typeface="Calibri" panose="020F0502020204030204" pitchFamily="34" charset="0"/>
                <a:ea typeface="Calibri" panose="020F0502020204030204" pitchFamily="34" charset="0"/>
                <a:cs typeface="Times New Roman" panose="02020603050405020304" pitchFamily="18" charset="0"/>
              </a:rPr>
              <a:t>lesquelles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ils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ont</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craché</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ils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veulent</a:t>
            </a:r>
            <a:r>
              <a:rPr lang="en-GB" i="1" dirty="0">
                <a:effectLst/>
                <a:latin typeface="Calibri" panose="020F0502020204030204" pitchFamily="34" charset="0"/>
                <a:ea typeface="Calibri" panose="020F0502020204030204" pitchFamily="34" charset="0"/>
                <a:cs typeface="Times New Roman" panose="02020603050405020304" pitchFamily="18" charset="0"/>
              </a:rPr>
              <a:t> encore </a:t>
            </a:r>
            <a:r>
              <a:rPr lang="en-GB"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i="1" dirty="0">
                <a:effectLst/>
                <a:latin typeface="Calibri" panose="020F0502020204030204" pitchFamily="34" charset="0"/>
                <a:ea typeface="Calibri" panose="020F0502020204030204" pitchFamily="34" charset="0"/>
                <a:cs typeface="Times New Roman" panose="02020603050405020304" pitchFamily="18" charset="0"/>
              </a:rPr>
              <a:t> profiter, </a:t>
            </a:r>
            <a:r>
              <a:rPr lang="en-GB" i="1" dirty="0" err="1">
                <a:effectLst/>
                <a:latin typeface="Calibri" panose="020F0502020204030204" pitchFamily="34" charset="0"/>
                <a:ea typeface="Calibri" panose="020F0502020204030204" pitchFamily="34" charset="0"/>
                <a:cs typeface="Times New Roman" panose="02020603050405020304" pitchFamily="18" charset="0"/>
              </a:rPr>
              <a:t>hein</a:t>
            </a:r>
            <a:r>
              <a:rPr lang="en-GB" i="1" dirty="0">
                <a:effectLst/>
                <a:latin typeface="Calibri" panose="020F0502020204030204" pitchFamily="34" charset="0"/>
                <a:ea typeface="Calibri" panose="020F0502020204030204" pitchFamily="34" charset="0"/>
                <a:cs typeface="Times New Roman" panose="02020603050405020304" pitchFamily="18" charset="0"/>
              </a:rPr>
              <a:t> ? Et nous faire payer…</a:t>
            </a:r>
          </a:p>
          <a:p>
            <a:pPr marL="0" indent="0">
              <a:buNone/>
            </a:pPr>
            <a:r>
              <a:rPr lang="en-GB" b="1" i="1" dirty="0">
                <a:effectLst/>
                <a:latin typeface="Calibri" panose="020F0502020204030204" pitchFamily="34" charset="0"/>
                <a:ea typeface="Calibri" panose="020F0502020204030204" pitchFamily="34" charset="0"/>
                <a:cs typeface="Times New Roman" panose="02020603050405020304" pitchFamily="18" charset="0"/>
              </a:rPr>
              <a:t>Monsieur Blanc </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Vous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êtes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colère</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Loule</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vous</a:t>
            </a:r>
            <a:r>
              <a:rPr lang="en-GB" i="1" dirty="0">
                <a:effectLst/>
                <a:latin typeface="Calibri" panose="020F0502020204030204" pitchFamily="34" charset="0"/>
                <a:ea typeface="Calibri" panose="020F0502020204030204" pitchFamily="34" charset="0"/>
                <a:cs typeface="Times New Roman" panose="02020603050405020304" pitchFamily="18" charset="0"/>
              </a:rPr>
              <a:t> ne </a:t>
            </a:r>
            <a:r>
              <a:rPr lang="en-GB" i="1" dirty="0" err="1">
                <a:effectLst/>
                <a:latin typeface="Calibri" panose="020F0502020204030204" pitchFamily="34" charset="0"/>
                <a:ea typeface="Calibri" panose="020F0502020204030204" pitchFamily="34" charset="0"/>
                <a:cs typeface="Times New Roman" panose="02020603050405020304" pitchFamily="18" charset="0"/>
              </a:rPr>
              <a:t>pensez</a:t>
            </a:r>
            <a:r>
              <a:rPr lang="en-GB" i="1" dirty="0">
                <a:effectLst/>
                <a:latin typeface="Calibri" panose="020F0502020204030204" pitchFamily="34" charset="0"/>
                <a:ea typeface="Calibri" panose="020F0502020204030204" pitchFamily="34" charset="0"/>
                <a:cs typeface="Times New Roman" panose="02020603050405020304" pitchFamily="18" charset="0"/>
              </a:rPr>
              <a:t> pas </a:t>
            </a:r>
            <a:r>
              <a:rPr lang="en-GB" i="1" dirty="0" err="1">
                <a:effectLst/>
                <a:latin typeface="Calibri" panose="020F0502020204030204" pitchFamily="34" charset="0"/>
                <a:ea typeface="Calibri" panose="020F0502020204030204" pitchFamily="34" charset="0"/>
                <a:cs typeface="Times New Roman" panose="02020603050405020304" pitchFamily="18" charset="0"/>
              </a:rPr>
              <a:t>ce</a:t>
            </a:r>
            <a:r>
              <a:rPr lang="en-GB" i="1" dirty="0">
                <a:effectLst/>
                <a:latin typeface="Calibri" panose="020F0502020204030204" pitchFamily="34" charset="0"/>
                <a:ea typeface="Calibri" panose="020F0502020204030204" pitchFamily="34" charset="0"/>
                <a:cs typeface="Times New Roman" panose="02020603050405020304" pitchFamily="18" charset="0"/>
              </a:rPr>
              <a:t> que </a:t>
            </a:r>
            <a:r>
              <a:rPr lang="en-GB" i="1" dirty="0" err="1">
                <a:effectLst/>
                <a:latin typeface="Calibri" panose="020F0502020204030204" pitchFamily="34" charset="0"/>
                <a:ea typeface="Calibri" panose="020F0502020204030204" pitchFamily="34" charset="0"/>
                <a:cs typeface="Times New Roman" panose="02020603050405020304" pitchFamily="18" charset="0"/>
              </a:rPr>
              <a:t>vous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dites</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b="1" i="1" dirty="0" err="1">
                <a:effectLst/>
                <a:latin typeface="Calibri" panose="020F0502020204030204" pitchFamily="34" charset="0"/>
                <a:ea typeface="Calibri" panose="020F0502020204030204" pitchFamily="34" charset="0"/>
                <a:cs typeface="Times New Roman" panose="02020603050405020304" pitchFamily="18" charset="0"/>
              </a:rPr>
              <a:t>Loule</a:t>
            </a:r>
            <a:r>
              <a:rPr lang="en-GB" i="1" dirty="0">
                <a:effectLst/>
                <a:latin typeface="Calibri" panose="020F0502020204030204" pitchFamily="34" charset="0"/>
                <a:ea typeface="Calibri" panose="020F0502020204030204" pitchFamily="34" charset="0"/>
                <a:cs typeface="Times New Roman" panose="02020603050405020304" pitchFamily="18" charset="0"/>
              </a:rPr>
              <a:t> – </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Et les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derniers</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date,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là</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Ceux</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qui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croient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que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cette</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terre</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leur</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appartient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parce</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qu’ils</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ont</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acheté</a:t>
            </a:r>
            <a:r>
              <a:rPr lang="en-GB"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un morceau, </a:t>
            </a:r>
            <a:r>
              <a:rPr lang="en-GB" i="1" dirty="0">
                <a:effectLst/>
                <a:latin typeface="Calibri" panose="020F0502020204030204" pitchFamily="34" charset="0"/>
                <a:ea typeface="Calibri" panose="020F0502020204030204" pitchFamily="34" charset="0"/>
                <a:cs typeface="Times New Roman" panose="02020603050405020304" pitchFamily="18" charset="0"/>
              </a:rPr>
              <a:t>qui ne </a:t>
            </a:r>
            <a:r>
              <a:rPr lang="en-GB" i="1" dirty="0" err="1">
                <a:effectLst/>
                <a:latin typeface="Calibri" panose="020F0502020204030204" pitchFamily="34" charset="0"/>
                <a:ea typeface="Calibri" panose="020F0502020204030204" pitchFamily="34" charset="0"/>
                <a:cs typeface="Times New Roman" panose="02020603050405020304" pitchFamily="18" charset="0"/>
              </a:rPr>
              <a:t>voient</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ici</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qu’un</a:t>
            </a:r>
            <a:r>
              <a:rPr lang="en-GB" i="1" dirty="0">
                <a:effectLst/>
                <a:latin typeface="Calibri" panose="020F0502020204030204" pitchFamily="34" charset="0"/>
                <a:ea typeface="Calibri" panose="020F0502020204030204" pitchFamily="34" charset="0"/>
                <a:cs typeface="Times New Roman" panose="02020603050405020304" pitchFamily="18" charset="0"/>
              </a:rPr>
              <a:t> champ </a:t>
            </a:r>
            <a:r>
              <a:rPr lang="en-GB" i="1" dirty="0" err="1">
                <a:effectLst/>
                <a:latin typeface="Calibri" panose="020F0502020204030204" pitchFamily="34" charset="0"/>
                <a:ea typeface="Calibri" panose="020F0502020204030204" pitchFamily="34" charset="0"/>
                <a:cs typeface="Times New Roman" panose="02020603050405020304" pitchFamily="18" charset="0"/>
              </a:rPr>
              <a:t>qu’on</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pourrait</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bétonner</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à</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l’infini</a:t>
            </a:r>
            <a:r>
              <a:rPr lang="en-GB" i="1" dirty="0">
                <a:effectLst/>
                <a:latin typeface="Calibri" panose="020F0502020204030204" pitchFamily="34" charset="0"/>
                <a:ea typeface="Calibri" panose="020F0502020204030204" pitchFamily="34" charset="0"/>
                <a:cs typeface="Times New Roman" panose="02020603050405020304" pitchFamily="18" charset="0"/>
              </a:rPr>
              <a:t>, un </a:t>
            </a:r>
            <a:r>
              <a:rPr lang="en-GB" i="1" dirty="0" err="1">
                <a:effectLst/>
                <a:latin typeface="Calibri" panose="020F0502020204030204" pitchFamily="34" charset="0"/>
                <a:ea typeface="Calibri" panose="020F0502020204030204" pitchFamily="34" charset="0"/>
                <a:cs typeface="Times New Roman" panose="02020603050405020304" pitchFamily="18" charset="0"/>
              </a:rPr>
              <a:t>vaste</a:t>
            </a:r>
            <a:r>
              <a:rPr lang="en-GB" i="1" dirty="0">
                <a:effectLst/>
                <a:latin typeface="Calibri" panose="020F0502020204030204" pitchFamily="34" charset="0"/>
                <a:ea typeface="Calibri" panose="020F0502020204030204" pitchFamily="34" charset="0"/>
                <a:cs typeface="Times New Roman" panose="02020603050405020304" pitchFamily="18" charset="0"/>
              </a:rPr>
              <a:t> parc </a:t>
            </a:r>
            <a:r>
              <a:rPr lang="en-GB" i="1" dirty="0" err="1">
                <a:effectLst/>
                <a:latin typeface="Calibri" panose="020F0502020204030204" pitchFamily="34" charset="0"/>
                <a:ea typeface="Calibri" panose="020F0502020204030204" pitchFamily="34" charset="0"/>
                <a:cs typeface="Times New Roman" panose="02020603050405020304" pitchFamily="18" charset="0"/>
              </a:rPr>
              <a:t>d’attraction</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où</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moi</a:t>
            </a:r>
            <a:r>
              <a:rPr lang="en-GB" i="1" dirty="0">
                <a:effectLst/>
                <a:latin typeface="Calibri" panose="020F0502020204030204" pitchFamily="34" charset="0"/>
                <a:ea typeface="Calibri" panose="020F0502020204030204" pitchFamily="34" charset="0"/>
                <a:cs typeface="Times New Roman" panose="02020603050405020304" pitchFamily="18" charset="0"/>
              </a:rPr>
              <a:t> je </a:t>
            </a:r>
            <a:r>
              <a:rPr lang="en-GB" i="1" dirty="0" err="1">
                <a:effectLst/>
                <a:latin typeface="Calibri" panose="020F0502020204030204" pitchFamily="34" charset="0"/>
                <a:ea typeface="Calibri" panose="020F0502020204030204" pitchFamily="34" charset="0"/>
                <a:cs typeface="Times New Roman" panose="02020603050405020304" pitchFamily="18" charset="0"/>
              </a:rPr>
              <a:t>ferais</a:t>
            </a:r>
            <a:r>
              <a:rPr lang="en-GB" i="1" dirty="0">
                <a:effectLst/>
                <a:latin typeface="Calibri" panose="020F0502020204030204" pitchFamily="34" charset="0"/>
                <a:ea typeface="Calibri" panose="020F0502020204030204" pitchFamily="34" charset="0"/>
                <a:cs typeface="Times New Roman" panose="02020603050405020304" pitchFamily="18" charset="0"/>
              </a:rPr>
              <a:t> le singe !</a:t>
            </a:r>
          </a:p>
          <a:p>
            <a:pPr marL="0" indent="0">
              <a:buNone/>
            </a:pPr>
            <a:r>
              <a:rPr lang="en-GB" b="1" i="1" dirty="0">
                <a:effectLst/>
                <a:latin typeface="Calibri" panose="020F0502020204030204" pitchFamily="34" charset="0"/>
                <a:ea typeface="Calibri" panose="020F0502020204030204" pitchFamily="34" charset="0"/>
                <a:cs typeface="Times New Roman" panose="02020603050405020304" pitchFamily="18" charset="0"/>
              </a:rPr>
              <a:t>Monsieur Blanc </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C’est</a:t>
            </a:r>
            <a:r>
              <a:rPr lang="en-GB" i="1" dirty="0">
                <a:effectLst/>
                <a:latin typeface="Calibri" panose="020F0502020204030204" pitchFamily="34" charset="0"/>
                <a:ea typeface="Calibri" panose="020F0502020204030204" pitchFamily="34" charset="0"/>
                <a:cs typeface="Times New Roman" panose="02020603050405020304" pitchFamily="18" charset="0"/>
              </a:rPr>
              <a:t> </a:t>
            </a:r>
            <a:r>
              <a:rPr lang="en-GB" i="1" dirty="0" err="1">
                <a:effectLst/>
                <a:latin typeface="Calibri" panose="020F0502020204030204" pitchFamily="34" charset="0"/>
                <a:ea typeface="Calibri" panose="020F0502020204030204" pitchFamily="34" charset="0"/>
                <a:cs typeface="Times New Roman" panose="02020603050405020304" pitchFamily="18" charset="0"/>
              </a:rPr>
              <a:t>moi</a:t>
            </a:r>
            <a:r>
              <a:rPr lang="en-GB" i="1" dirty="0">
                <a:effectLst/>
                <a:latin typeface="Calibri" panose="020F0502020204030204" pitchFamily="34" charset="0"/>
                <a:ea typeface="Calibri" panose="020F0502020204030204" pitchFamily="34" charset="0"/>
                <a:cs typeface="Times New Roman" panose="02020603050405020304" pitchFamily="18" charset="0"/>
              </a:rPr>
              <a:t>, le dernier </a:t>
            </a:r>
            <a:r>
              <a:rPr lang="en-GB" i="1" dirty="0" err="1">
                <a:effectLst/>
                <a:latin typeface="Calibri" panose="020F0502020204030204" pitchFamily="34" charset="0"/>
                <a:ea typeface="Calibri" panose="020F0502020204030204" pitchFamily="34" charset="0"/>
                <a:cs typeface="Times New Roman" panose="02020603050405020304" pitchFamily="18" charset="0"/>
              </a:rPr>
              <a:t>en</a:t>
            </a:r>
            <a:r>
              <a:rPr lang="en-GB" i="1" dirty="0">
                <a:effectLst/>
                <a:latin typeface="Calibri" panose="020F0502020204030204" pitchFamily="34" charset="0"/>
                <a:ea typeface="Calibri" panose="020F0502020204030204" pitchFamily="34" charset="0"/>
                <a:cs typeface="Times New Roman" panose="02020603050405020304" pitchFamily="18" charset="0"/>
              </a:rPr>
              <a:t> date ?</a:t>
            </a:r>
          </a:p>
          <a:p>
            <a:pPr marL="0" indent="0">
              <a:buNone/>
            </a:pP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Why would Monsieur Blanc sense that </a:t>
            </a:r>
            <a:r>
              <a:rPr lang="en-GB" b="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Loule</a:t>
            </a: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is referring to him here?</a:t>
            </a:r>
            <a:endParaRPr lang="en-GB"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Recording 20 Mar 2023 at 13:26:13">
            <a:hlinkClick r:id="" action="ppaction://media"/>
            <a:extLst>
              <a:ext uri="{FF2B5EF4-FFF2-40B4-BE49-F238E27FC236}">
                <a16:creationId xmlns:a16="http://schemas.microsoft.com/office/drawing/2014/main" id="{41BE78F2-6AB5-59A3-5BF2-17413F2214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47338" y="5277708"/>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85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a:t>
            </a:r>
            <a:r>
              <a:rPr lang="en-US" dirty="0" err="1">
                <a:solidFill>
                  <a:schemeClr val="accent6"/>
                </a:solidFill>
                <a:latin typeface="Calibri" panose="020F0502020204030204" pitchFamily="34" charset="0"/>
                <a:cs typeface="Calibri" panose="020F0502020204030204" pitchFamily="34" charset="0"/>
              </a:rPr>
              <a:t>Qu’ils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restent</a:t>
            </a:r>
            <a:r>
              <a:rPr lang="en-US" dirty="0">
                <a:solidFill>
                  <a:schemeClr val="accent6"/>
                </a:solidFill>
                <a:latin typeface="Calibri" panose="020F0502020204030204" pitchFamily="34" charset="0"/>
                <a:cs typeface="Calibri" panose="020F0502020204030204" pitchFamily="34" charset="0"/>
              </a:rPr>
              <a:t> chez </a:t>
            </a:r>
            <a:r>
              <a:rPr lang="en-US" dirty="0" err="1">
                <a:solidFill>
                  <a:schemeClr val="accent6"/>
                </a:solidFill>
                <a:latin typeface="Calibri" panose="020F0502020204030204" pitchFamily="34" charset="0"/>
                <a:cs typeface="Calibri" panose="020F0502020204030204" pitchFamily="34" charset="0"/>
              </a:rPr>
              <a:t>eux</a:t>
            </a:r>
            <a:r>
              <a:rPr lang="en-US"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a:bodyPr>
          <a:lstStyle/>
          <a:p>
            <a:pPr marL="0" indent="0">
              <a:buNone/>
            </a:pPr>
            <a:r>
              <a:rPr lang="en-GB" sz="2800" dirty="0">
                <a:effectLst/>
                <a:latin typeface="Calibri"/>
                <a:ea typeface="Calibri" panose="020F0502020204030204" pitchFamily="34" charset="0"/>
                <a:cs typeface="Calibri"/>
              </a:rPr>
              <a:t>Loule </a:t>
            </a:r>
            <a:r>
              <a:rPr lang="en-GB" sz="2800" dirty="0">
                <a:latin typeface="Calibri"/>
                <a:ea typeface="Calibri" panose="020F0502020204030204" pitchFamily="34" charset="0"/>
                <a:cs typeface="Calibri"/>
              </a:rPr>
              <a:t>arguing that those from Provence </a:t>
            </a:r>
            <a:r>
              <a:rPr lang="en-GB" sz="2800" dirty="0">
                <a:effectLst/>
                <a:latin typeface="Calibri"/>
                <a:ea typeface="Calibri" panose="020F0502020204030204" pitchFamily="34" charset="0"/>
                <a:cs typeface="Calibri"/>
              </a:rPr>
              <a:t>feel that their homeland is being changed by waves of incomers, whether immigrants, refugees or bourgeois Parisians relocating to a Provencal Disneyland.</a:t>
            </a:r>
          </a:p>
          <a:p>
            <a:pPr marL="0" indent="0">
              <a:buNone/>
            </a:pPr>
            <a:r>
              <a:rPr lang="en-GB" sz="2800" dirty="0">
                <a:latin typeface="Calibri"/>
                <a:ea typeface="Calibri" panose="020F0502020204030204" pitchFamily="34" charset="0"/>
                <a:cs typeface="Calibri"/>
              </a:rPr>
              <a:t>As M. Blanc has recently come from Paris to buy land to build on, probably for a holiday home, he senses that this is referring to people like him. It's unusual to hear the same language used for immigrants and rich second home-owners but Loule resents both groups.</a:t>
            </a:r>
            <a:endParaRPr lang="en-GB" sz="2800" dirty="0">
              <a:effectLst/>
              <a:latin typeface="Calibri"/>
              <a:ea typeface="Calibri" panose="020F0502020204030204" pitchFamily="34" charset="0"/>
              <a:cs typeface="Calibri"/>
            </a:endParaRPr>
          </a:p>
          <a:p>
            <a:pPr marL="0" indent="0">
              <a:buNone/>
            </a:pPr>
            <a:r>
              <a:rPr lang="en-GB" sz="2800" b="1" dirty="0">
                <a:solidFill>
                  <a:schemeClr val="accent6"/>
                </a:solidFill>
                <a:latin typeface="Calibri"/>
                <a:ea typeface="Calibri"/>
                <a:cs typeface="Calibri"/>
              </a:rPr>
              <a:t>In your opinion, d</a:t>
            </a:r>
            <a:r>
              <a:rPr lang="en-GB" sz="2800" b="1" dirty="0">
                <a:solidFill>
                  <a:schemeClr val="accent6"/>
                </a:solidFill>
                <a:effectLst/>
                <a:latin typeface="Calibri"/>
                <a:ea typeface="Calibri"/>
                <a:cs typeface="Calibri"/>
              </a:rPr>
              <a:t>o </a:t>
            </a:r>
            <a:r>
              <a:rPr lang="en-GB" sz="2800" b="1" dirty="0">
                <a:solidFill>
                  <a:schemeClr val="accent6"/>
                </a:solidFill>
                <a:latin typeface="Calibri"/>
                <a:ea typeface="Calibri"/>
                <a:cs typeface="Calibri"/>
              </a:rPr>
              <a:t>we still hear arguments like this today? </a:t>
            </a:r>
            <a:endParaRPr lang="en-GB" sz="2800" b="1" dirty="0">
              <a:solidFill>
                <a:schemeClr val="accent6"/>
              </a:solidFill>
              <a:effectLst/>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99373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31340" y="300252"/>
            <a:ext cx="11306432" cy="6075663"/>
          </a:xfrm>
        </p:spPr>
        <p:txBody>
          <a:bodyPr vert="horz" lIns="0" tIns="0" rIns="0" bIns="0" rtlCol="0" anchor="t">
            <a:noAutofit/>
          </a:bodyPr>
          <a:lstStyle/>
          <a:p>
            <a:pPr marL="0" indent="0">
              <a:buNone/>
            </a:pPr>
            <a:r>
              <a:rPr lang="en-GB" b="1" dirty="0">
                <a:solidFill>
                  <a:schemeClr val="accent6"/>
                </a:solidFill>
                <a:latin typeface="Calibri" panose="020F0502020204030204" pitchFamily="34" charset="0"/>
                <a:cs typeface="Calibri" panose="020F0502020204030204" pitchFamily="34" charset="0"/>
              </a:rPr>
              <a:t>Watch the scene and describe how the emotions are represented: </a:t>
            </a:r>
          </a:p>
          <a:p>
            <a:pPr marL="0" indent="0">
              <a:buNone/>
            </a:pPr>
            <a:r>
              <a:rPr lang="en-US" dirty="0">
                <a:solidFill>
                  <a:srgbClr val="000000"/>
                </a:solidFill>
                <a:latin typeface="Calibri"/>
                <a:cs typeface="Calibri"/>
                <a:hlinkClick r:id="rId2"/>
              </a:rPr>
              <a:t>Video link here</a:t>
            </a:r>
            <a:r>
              <a:rPr lang="en-US" dirty="0">
                <a:latin typeface="Calibri" panose="020F0502020204030204" pitchFamily="34" charset="0"/>
                <a:cs typeface="Calibri" panose="020F0502020204030204" pitchFamily="34" charset="0"/>
              </a:rPr>
              <a:t> 00:34:00-00:36:00</a:t>
            </a:r>
          </a:p>
          <a:p>
            <a:pPr marL="0" indent="0">
              <a:buNone/>
            </a:pPr>
            <a:r>
              <a:rPr lang="en-US" b="1" dirty="0">
                <a:solidFill>
                  <a:schemeClr val="accent6"/>
                </a:solidFill>
                <a:latin typeface="Calibri"/>
                <a:cs typeface="Calibri"/>
              </a:rPr>
              <a:t>Why does the audience laugh at </a:t>
            </a:r>
            <a:r>
              <a:rPr lang="en-US" b="1" dirty="0" err="1">
                <a:solidFill>
                  <a:schemeClr val="accent6"/>
                </a:solidFill>
                <a:latin typeface="Calibri"/>
                <a:cs typeface="Calibri"/>
              </a:rPr>
              <a:t>Zé</a:t>
            </a:r>
            <a:r>
              <a:rPr lang="en-US" b="1" dirty="0">
                <a:solidFill>
                  <a:schemeClr val="accent6"/>
                </a:solidFill>
                <a:latin typeface="Calibri"/>
                <a:cs typeface="Calibri"/>
              </a:rPr>
              <a:t> and M. Blanc’s reactions to the ‘petit monde’ comments and Loule’s responses?</a:t>
            </a:r>
          </a:p>
          <a:p>
            <a:pPr marL="0" indent="0">
              <a:buNone/>
            </a:pPr>
            <a:r>
              <a:rPr lang="en-US" dirty="0" err="1">
                <a:latin typeface="Calibri"/>
                <a:cs typeface="Calibri"/>
              </a:rPr>
              <a:t>Zé</a:t>
            </a:r>
            <a:r>
              <a:rPr lang="en-US" dirty="0">
                <a:latin typeface="Calibri"/>
                <a:cs typeface="Calibri"/>
              </a:rPr>
              <a:t> senses he, or at least the </a:t>
            </a:r>
            <a:r>
              <a:rPr lang="en-US" i="1" dirty="0" err="1">
                <a:latin typeface="Calibri"/>
                <a:cs typeface="Calibri"/>
              </a:rPr>
              <a:t>pieds</a:t>
            </a:r>
            <a:r>
              <a:rPr lang="en-US" i="1" dirty="0">
                <a:latin typeface="Calibri"/>
                <a:cs typeface="Calibri"/>
              </a:rPr>
              <a:t>-noirs, </a:t>
            </a:r>
            <a:r>
              <a:rPr lang="en-US" dirty="0">
                <a:latin typeface="Calibri"/>
                <a:cs typeface="Calibri"/>
              </a:rPr>
              <a:t>are being targeted in Loule’s comments about those who came and took over space and resources in Provence. </a:t>
            </a:r>
          </a:p>
          <a:p>
            <a:pPr marL="0" indent="0">
              <a:buNone/>
            </a:pPr>
            <a:r>
              <a:rPr lang="en-US" dirty="0">
                <a:latin typeface="Calibri"/>
                <a:cs typeface="Calibri"/>
              </a:rPr>
              <a:t>M. Blanc senses that he too is being targeted by Loule due to his comment about the wealthy outsiders coming and buying up and building on his native land.</a:t>
            </a:r>
            <a:endParaRPr lang="en-US" dirty="0"/>
          </a:p>
          <a:p>
            <a:pPr marL="0" indent="0">
              <a:buNone/>
            </a:pPr>
            <a:r>
              <a:rPr lang="en-US" dirty="0">
                <a:latin typeface="Calibri"/>
                <a:cs typeface="Calibri"/>
              </a:rPr>
              <a:t>When challenged by both </a:t>
            </a:r>
            <a:r>
              <a:rPr lang="en-US" dirty="0" err="1">
                <a:latin typeface="Calibri"/>
                <a:cs typeface="Calibri"/>
              </a:rPr>
              <a:t>Zé</a:t>
            </a:r>
            <a:r>
              <a:rPr lang="en-US" dirty="0">
                <a:latin typeface="Calibri"/>
                <a:cs typeface="Calibri"/>
              </a:rPr>
              <a:t> and M. Blanc on this, Loule insists he doesn’t mean them specifically. It is comical that he accuses the groups to which they belong but is quick to say that the individuals standing in front of him don’t count.</a:t>
            </a:r>
            <a:endParaRPr lang="en-US" i="1" dirty="0">
              <a:latin typeface="Calibri"/>
              <a:cs typeface="Calibri"/>
            </a:endParaRPr>
          </a:p>
        </p:txBody>
      </p:sp>
    </p:spTree>
    <p:extLst>
      <p:ext uri="{BB962C8B-B14F-4D97-AF65-F5344CB8AC3E}">
        <p14:creationId xmlns:p14="http://schemas.microsoft.com/office/powerpoint/2010/main" val="41662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32AF4-CEED-EAA3-78C0-A45DF2A335E6}"/>
              </a:ext>
            </a:extLst>
          </p:cNvPr>
          <p:cNvSpPr>
            <a:spLocks noGrp="1"/>
          </p:cNvSpPr>
          <p:nvPr>
            <p:ph type="title"/>
          </p:nvPr>
        </p:nvSpPr>
        <p:spPr>
          <a:xfrm>
            <a:off x="701040" y="300038"/>
            <a:ext cx="10830143" cy="785813"/>
          </a:xfrm>
        </p:spPr>
        <p:txBody>
          <a:bodyPr anchor="b">
            <a:normAutofit fontScale="90000"/>
          </a:bodyPr>
          <a:lstStyle/>
          <a:p>
            <a:r>
              <a:rPr lang="en-US" dirty="0">
                <a:solidFill>
                  <a:schemeClr val="accent6"/>
                </a:solidFill>
                <a:latin typeface="Calibri"/>
                <a:ea typeface="Calibri"/>
                <a:cs typeface="Calibri"/>
              </a:rPr>
              <a:t>Group study: Monsieur Blanc’s father</a:t>
            </a:r>
          </a:p>
        </p:txBody>
      </p:sp>
      <p:sp>
        <p:nvSpPr>
          <p:cNvPr id="3" name="Content Placeholder 2">
            <a:extLst>
              <a:ext uri="{FF2B5EF4-FFF2-40B4-BE49-F238E27FC236}">
                <a16:creationId xmlns:a16="http://schemas.microsoft.com/office/drawing/2014/main" id="{C6F97168-0D58-80DE-5845-C8AA2758B8AD}"/>
              </a:ext>
            </a:extLst>
          </p:cNvPr>
          <p:cNvSpPr>
            <a:spLocks noGrp="1"/>
          </p:cNvSpPr>
          <p:nvPr>
            <p:ph idx="1"/>
          </p:nvPr>
        </p:nvSpPr>
        <p:spPr>
          <a:xfrm>
            <a:off x="596976" y="1728787"/>
            <a:ext cx="11133062" cy="4447221"/>
          </a:xfrm>
        </p:spPr>
        <p:txBody>
          <a:bodyPr anchor="t">
            <a:normAutofit lnSpcReduction="10000"/>
          </a:bodyPr>
          <a:lstStyle/>
          <a:p>
            <a:pPr marL="0" indent="0">
              <a:lnSpc>
                <a:spcPct val="110000"/>
              </a:lnSpc>
              <a:buNone/>
            </a:pPr>
            <a:r>
              <a:rPr lang="en-US" sz="2800" b="1" dirty="0">
                <a:solidFill>
                  <a:schemeClr val="accent6"/>
                </a:solidFill>
                <a:latin typeface="Calibri"/>
                <a:ea typeface="Calibri"/>
                <a:cs typeface="Calibri"/>
              </a:rPr>
              <a:t>In groups, read</a:t>
            </a:r>
            <a:r>
              <a:rPr lang="en-US" sz="2800" b="1" dirty="0">
                <a:latin typeface="Calibri"/>
                <a:ea typeface="Calibri"/>
                <a:cs typeface="Calibri"/>
              </a:rPr>
              <a:t>: </a:t>
            </a:r>
            <a:r>
              <a:rPr lang="en-US" sz="2800" dirty="0">
                <a:latin typeface="Calibri"/>
                <a:ea typeface="Calibri"/>
                <a:cs typeface="Calibri"/>
              </a:rPr>
              <a:t>end of pp. 16-18 / end of online section 7</a:t>
            </a:r>
          </a:p>
          <a:p>
            <a:pPr marL="0" indent="0">
              <a:lnSpc>
                <a:spcPct val="110000"/>
              </a:lnSpc>
              <a:buNone/>
            </a:pPr>
            <a:r>
              <a:rPr lang="en-US" sz="2800" dirty="0">
                <a:latin typeface="Calibri"/>
                <a:ea typeface="Calibri"/>
                <a:cs typeface="Calibri"/>
              </a:rPr>
              <a:t>Group 1: '</a:t>
            </a:r>
            <a:r>
              <a:rPr lang="en-US" sz="2800" i="1" dirty="0" err="1">
                <a:latin typeface="Calibri"/>
                <a:ea typeface="Calibri"/>
                <a:cs typeface="Calibri"/>
              </a:rPr>
              <a:t>mon</a:t>
            </a:r>
            <a:r>
              <a:rPr lang="en-US" sz="2800" i="1" dirty="0">
                <a:latin typeface="Calibri"/>
                <a:ea typeface="Calibri"/>
                <a:cs typeface="Calibri"/>
              </a:rPr>
              <a:t> </a:t>
            </a:r>
            <a:r>
              <a:rPr lang="en-US" sz="2800" i="1" dirty="0" err="1">
                <a:latin typeface="Calibri"/>
                <a:ea typeface="Calibri"/>
                <a:cs typeface="Calibri"/>
              </a:rPr>
              <a:t>père</a:t>
            </a:r>
            <a:r>
              <a:rPr lang="en-US" sz="2800" i="1" dirty="0">
                <a:latin typeface="Calibri"/>
                <a:ea typeface="Calibri"/>
                <a:cs typeface="Calibri"/>
              </a:rPr>
              <a:t> </a:t>
            </a:r>
            <a:r>
              <a:rPr lang="en-US" sz="2800" i="1" dirty="0" err="1">
                <a:latin typeface="Calibri"/>
                <a:ea typeface="Calibri"/>
                <a:cs typeface="Calibri"/>
              </a:rPr>
              <a:t>aussi</a:t>
            </a:r>
            <a:r>
              <a:rPr lang="en-US" sz="2800" i="1" dirty="0">
                <a:latin typeface="Calibri"/>
                <a:ea typeface="Calibri"/>
                <a:cs typeface="Calibri"/>
              </a:rPr>
              <a:t> </a:t>
            </a:r>
            <a:r>
              <a:rPr lang="en-US" sz="2800" i="1" dirty="0" err="1">
                <a:latin typeface="Calibri"/>
                <a:ea typeface="Calibri"/>
                <a:cs typeface="Calibri"/>
              </a:rPr>
              <a:t>était</a:t>
            </a:r>
            <a:r>
              <a:rPr lang="en-US" sz="2800" i="1" dirty="0">
                <a:latin typeface="Calibri"/>
                <a:ea typeface="Calibri"/>
                <a:cs typeface="Calibri"/>
              </a:rPr>
              <a:t> </a:t>
            </a:r>
            <a:r>
              <a:rPr lang="en-US" sz="2800" i="1" dirty="0" err="1">
                <a:latin typeface="Calibri"/>
                <a:ea typeface="Calibri"/>
                <a:cs typeface="Calibri"/>
              </a:rPr>
              <a:t>juste</a:t>
            </a:r>
            <a:r>
              <a:rPr lang="en-US" sz="2800" i="1" dirty="0">
                <a:latin typeface="Calibri"/>
                <a:ea typeface="Calibri"/>
                <a:cs typeface="Calibri"/>
              </a:rPr>
              <a:t> un homme</a:t>
            </a:r>
            <a:r>
              <a:rPr lang="en-US" sz="2800" dirty="0">
                <a:latin typeface="Calibri"/>
                <a:ea typeface="Calibri"/>
                <a:cs typeface="Calibri"/>
              </a:rPr>
              <a:t>' to '</a:t>
            </a:r>
            <a:r>
              <a:rPr lang="en-US" sz="2800" i="1" dirty="0">
                <a:latin typeface="Calibri"/>
                <a:ea typeface="Calibri"/>
                <a:cs typeface="Calibri"/>
              </a:rPr>
              <a:t>Monsieur Blanc: </a:t>
            </a:r>
            <a:r>
              <a:rPr lang="en-US" sz="2800" i="1" dirty="0" err="1">
                <a:latin typeface="Calibri"/>
                <a:ea typeface="Calibri"/>
                <a:cs typeface="Calibri"/>
              </a:rPr>
              <a:t>oui</a:t>
            </a:r>
            <a:r>
              <a:rPr lang="en-US" sz="2800" i="1" dirty="0">
                <a:latin typeface="Calibri"/>
                <a:ea typeface="Calibri"/>
                <a:cs typeface="Calibri"/>
              </a:rPr>
              <a:t>'</a:t>
            </a:r>
            <a:endParaRPr lang="en-US" sz="2800" i="1" dirty="0">
              <a:latin typeface="Calibri" panose="020F0502020204030204" pitchFamily="34" charset="0"/>
              <a:ea typeface="Calibri"/>
              <a:cs typeface="Calibri" panose="020F0502020204030204" pitchFamily="34" charset="0"/>
            </a:endParaRPr>
          </a:p>
          <a:p>
            <a:pPr marL="0" indent="0">
              <a:lnSpc>
                <a:spcPct val="110000"/>
              </a:lnSpc>
              <a:buNone/>
            </a:pPr>
            <a:r>
              <a:rPr lang="en-US" sz="2800" dirty="0">
                <a:latin typeface="Calibri"/>
                <a:ea typeface="Calibri"/>
                <a:cs typeface="Calibri"/>
              </a:rPr>
              <a:t>Group 2: '</a:t>
            </a:r>
            <a:r>
              <a:rPr lang="en-US" sz="2800" i="1" dirty="0">
                <a:latin typeface="Calibri"/>
                <a:ea typeface="Calibri"/>
                <a:cs typeface="Calibri"/>
              </a:rPr>
              <a:t>Monsieur Blanc continue</a:t>
            </a:r>
            <a:r>
              <a:rPr lang="en-US" sz="2800" dirty="0">
                <a:latin typeface="Calibri"/>
                <a:ea typeface="Calibri"/>
                <a:cs typeface="Calibri"/>
              </a:rPr>
              <a:t>' to '</a:t>
            </a:r>
            <a:r>
              <a:rPr lang="en-US" sz="2800" i="1" dirty="0" err="1">
                <a:latin typeface="Calibri"/>
                <a:ea typeface="Calibri"/>
                <a:cs typeface="Calibri"/>
              </a:rPr>
              <a:t>Voyez-vous</a:t>
            </a:r>
            <a:r>
              <a:rPr lang="en-US" sz="2800" i="1" dirty="0">
                <a:latin typeface="Calibri"/>
                <a:ea typeface="Calibri"/>
                <a:cs typeface="Calibri"/>
              </a:rPr>
              <a:t>, </a:t>
            </a:r>
            <a:r>
              <a:rPr lang="en-US" sz="2800" i="1" dirty="0" err="1">
                <a:latin typeface="Calibri"/>
                <a:ea typeface="Calibri"/>
                <a:cs typeface="Calibri"/>
              </a:rPr>
              <a:t>comme</a:t>
            </a:r>
            <a:r>
              <a:rPr lang="en-US" sz="2800" i="1" dirty="0">
                <a:latin typeface="Calibri"/>
                <a:ea typeface="Calibri"/>
                <a:cs typeface="Calibri"/>
              </a:rPr>
              <a:t> Camus : il </a:t>
            </a:r>
            <a:r>
              <a:rPr lang="en-US" sz="2800" i="1" dirty="0" err="1">
                <a:latin typeface="Calibri"/>
                <a:ea typeface="Calibri"/>
                <a:cs typeface="Calibri"/>
              </a:rPr>
              <a:t>s'est</a:t>
            </a:r>
            <a:r>
              <a:rPr lang="en-US" sz="2800" i="1" dirty="0">
                <a:latin typeface="Calibri"/>
                <a:ea typeface="Calibri"/>
                <a:cs typeface="Calibri"/>
              </a:rPr>
              <a:t> </a:t>
            </a:r>
            <a:r>
              <a:rPr lang="en-US" sz="2800" i="1" dirty="0" err="1">
                <a:latin typeface="Calibri"/>
                <a:ea typeface="Calibri"/>
                <a:cs typeface="Calibri"/>
              </a:rPr>
              <a:t>tu</a:t>
            </a:r>
            <a:r>
              <a:rPr lang="en-US" sz="2800" dirty="0" err="1">
                <a:latin typeface="Calibri"/>
                <a:ea typeface="Calibri"/>
                <a:cs typeface="Calibri"/>
              </a:rPr>
              <a:t>.</a:t>
            </a:r>
            <a:r>
              <a:rPr lang="en-US" sz="2800" dirty="0">
                <a:latin typeface="Calibri"/>
                <a:ea typeface="Calibri"/>
                <a:cs typeface="Calibri"/>
              </a:rPr>
              <a:t>'</a:t>
            </a:r>
          </a:p>
          <a:p>
            <a:pPr marL="0" indent="0">
              <a:lnSpc>
                <a:spcPct val="110000"/>
              </a:lnSpc>
              <a:buNone/>
            </a:pPr>
            <a:r>
              <a:rPr lang="en-US" sz="2800" dirty="0">
                <a:latin typeface="Calibri"/>
                <a:ea typeface="Calibri"/>
                <a:cs typeface="Calibri"/>
              </a:rPr>
              <a:t>Group 3: '</a:t>
            </a:r>
            <a:r>
              <a:rPr lang="en-US" sz="2800" i="1" dirty="0">
                <a:latin typeface="Calibri"/>
                <a:ea typeface="Calibri"/>
                <a:cs typeface="Calibri"/>
              </a:rPr>
              <a:t>Loule : </a:t>
            </a:r>
            <a:r>
              <a:rPr lang="en-US" sz="2800" i="1" dirty="0" err="1">
                <a:latin typeface="Calibri"/>
                <a:ea typeface="Calibri"/>
                <a:cs typeface="Calibri"/>
              </a:rPr>
              <a:t>pourquoi</a:t>
            </a:r>
            <a:r>
              <a:rPr lang="en-US" sz="2800" i="1" dirty="0">
                <a:latin typeface="Calibri"/>
                <a:ea typeface="Calibri"/>
                <a:cs typeface="Calibri"/>
              </a:rPr>
              <a:t> il </a:t>
            </a:r>
            <a:r>
              <a:rPr lang="en-US" sz="2800" i="1" dirty="0" err="1">
                <a:latin typeface="Calibri"/>
                <a:ea typeface="Calibri"/>
                <a:cs typeface="Calibri"/>
              </a:rPr>
              <a:t>n'a</a:t>
            </a:r>
            <a:r>
              <a:rPr lang="en-US" sz="2800" i="1" dirty="0">
                <a:latin typeface="Calibri"/>
                <a:ea typeface="Calibri"/>
                <a:cs typeface="Calibri"/>
              </a:rPr>
              <a:t> pas </a:t>
            </a:r>
            <a:r>
              <a:rPr lang="en-US" sz="2800" i="1" dirty="0" err="1">
                <a:latin typeface="Calibri"/>
                <a:ea typeface="Calibri"/>
                <a:cs typeface="Calibri"/>
              </a:rPr>
              <a:t>démissionné</a:t>
            </a:r>
            <a:r>
              <a:rPr lang="en-US" sz="2800" i="1" dirty="0">
                <a:latin typeface="Calibri"/>
                <a:ea typeface="Calibri"/>
                <a:cs typeface="Calibri"/>
              </a:rPr>
              <a:t> ?</a:t>
            </a:r>
            <a:r>
              <a:rPr lang="en-US" sz="2800" dirty="0">
                <a:latin typeface="Calibri"/>
                <a:ea typeface="Calibri"/>
                <a:cs typeface="Calibri"/>
              </a:rPr>
              <a:t>' to '</a:t>
            </a:r>
            <a:r>
              <a:rPr lang="en-US" sz="2800" i="1" dirty="0" err="1">
                <a:latin typeface="Calibri"/>
                <a:ea typeface="Calibri"/>
                <a:cs typeface="Calibri"/>
              </a:rPr>
              <a:t>depuis</a:t>
            </a:r>
            <a:r>
              <a:rPr lang="en-US" sz="2800" i="1" dirty="0">
                <a:latin typeface="Calibri"/>
                <a:ea typeface="Calibri"/>
                <a:cs typeface="Calibri"/>
              </a:rPr>
              <a:t> un</a:t>
            </a:r>
            <a:r>
              <a:rPr lang="en-US" sz="2800" dirty="0">
                <a:latin typeface="Calibri"/>
                <a:ea typeface="Calibri"/>
                <a:cs typeface="Calibri"/>
              </a:rPr>
              <a:t> </a:t>
            </a:r>
            <a:r>
              <a:rPr lang="en-US" sz="2800" i="1" dirty="0" err="1">
                <a:latin typeface="Calibri"/>
                <a:ea typeface="Calibri"/>
                <a:cs typeface="Calibri"/>
              </a:rPr>
              <a:t>hélicoptre</a:t>
            </a:r>
            <a:r>
              <a:rPr lang="en-US" sz="2800" i="1" dirty="0">
                <a:latin typeface="Calibri"/>
                <a:ea typeface="Calibri"/>
                <a:cs typeface="Calibri"/>
              </a:rPr>
              <a:t>'</a:t>
            </a:r>
            <a:endParaRPr lang="en-US" sz="2800" dirty="0">
              <a:latin typeface="Calibri" panose="020F0502020204030204" pitchFamily="34" charset="0"/>
              <a:cs typeface="Calibri" panose="020F0502020204030204" pitchFamily="34" charset="0"/>
            </a:endParaRPr>
          </a:p>
          <a:p>
            <a:pPr marL="0" indent="0">
              <a:lnSpc>
                <a:spcPct val="110000"/>
              </a:lnSpc>
              <a:buNone/>
            </a:pPr>
            <a:endParaRPr lang="en-US" sz="2800" dirty="0">
              <a:latin typeface="Calibri"/>
              <a:ea typeface="Calibri"/>
              <a:cs typeface="Calibri"/>
            </a:endParaRPr>
          </a:p>
          <a:p>
            <a:pPr marL="0" indent="0">
              <a:lnSpc>
                <a:spcPct val="110000"/>
              </a:lnSpc>
              <a:buNone/>
            </a:pPr>
            <a:r>
              <a:rPr lang="en-US" sz="2800" b="1" dirty="0">
                <a:solidFill>
                  <a:schemeClr val="accent6"/>
                </a:solidFill>
                <a:latin typeface="Calibri"/>
                <a:ea typeface="Calibri"/>
                <a:cs typeface="Calibri"/>
              </a:rPr>
              <a:t>Describe what we learn in each of your sections about M. Blanc's father.</a:t>
            </a:r>
          </a:p>
          <a:p>
            <a:pPr marL="0" indent="0">
              <a:lnSpc>
                <a:spcPct val="110000"/>
              </a:lnSpc>
              <a:buNone/>
            </a:pPr>
            <a:r>
              <a:rPr lang="en-US" sz="2800" b="1" dirty="0">
                <a:solidFill>
                  <a:schemeClr val="accent6"/>
                </a:solidFill>
                <a:latin typeface="Calibri"/>
                <a:ea typeface="Calibri"/>
                <a:cs typeface="Calibri"/>
              </a:rPr>
              <a:t>How is empathy created for M. Blanc’s father in this scene despite his role?</a:t>
            </a:r>
            <a:endParaRPr lang="en-US" dirty="0">
              <a:solidFill>
                <a:schemeClr val="accent6"/>
              </a:solidFill>
            </a:endParaRPr>
          </a:p>
        </p:txBody>
      </p:sp>
      <p:sp>
        <p:nvSpPr>
          <p:cNvPr id="4105" name="Rectangle 410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65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32AF4-CEED-EAA3-78C0-A45DF2A335E6}"/>
              </a:ext>
            </a:extLst>
          </p:cNvPr>
          <p:cNvSpPr>
            <a:spLocks noGrp="1"/>
          </p:cNvSpPr>
          <p:nvPr>
            <p:ph type="title"/>
          </p:nvPr>
        </p:nvSpPr>
        <p:spPr>
          <a:xfrm>
            <a:off x="701040" y="300038"/>
            <a:ext cx="10830143" cy="785813"/>
          </a:xfrm>
        </p:spPr>
        <p:txBody>
          <a:bodyPr anchor="b">
            <a:normAutofit fontScale="90000"/>
          </a:bodyPr>
          <a:lstStyle/>
          <a:p>
            <a:r>
              <a:rPr lang="en-US" dirty="0">
                <a:solidFill>
                  <a:schemeClr val="accent6"/>
                </a:solidFill>
                <a:latin typeface="Calibri"/>
                <a:ea typeface="Calibri"/>
                <a:cs typeface="Calibri"/>
              </a:rPr>
              <a:t>Group study: Monsieur Blanc’s father</a:t>
            </a:r>
          </a:p>
        </p:txBody>
      </p:sp>
      <p:sp>
        <p:nvSpPr>
          <p:cNvPr id="3" name="Content Placeholder 2">
            <a:extLst>
              <a:ext uri="{FF2B5EF4-FFF2-40B4-BE49-F238E27FC236}">
                <a16:creationId xmlns:a16="http://schemas.microsoft.com/office/drawing/2014/main" id="{C6F97168-0D58-80DE-5845-C8AA2758B8AD}"/>
              </a:ext>
            </a:extLst>
          </p:cNvPr>
          <p:cNvSpPr>
            <a:spLocks noGrp="1"/>
          </p:cNvSpPr>
          <p:nvPr>
            <p:ph idx="1"/>
          </p:nvPr>
        </p:nvSpPr>
        <p:spPr>
          <a:xfrm>
            <a:off x="593124" y="1385889"/>
            <a:ext cx="11136914" cy="4790119"/>
          </a:xfrm>
        </p:spPr>
        <p:txBody>
          <a:bodyPr anchor="t">
            <a:normAutofit fontScale="77500" lnSpcReduction="20000"/>
          </a:bodyPr>
          <a:lstStyle/>
          <a:p>
            <a:pPr marL="0" indent="0">
              <a:buNone/>
            </a:pPr>
            <a:r>
              <a:rPr lang="en-US" sz="2800" b="1" dirty="0">
                <a:latin typeface="Calibri"/>
                <a:ea typeface="Calibri"/>
                <a:cs typeface="Calibri"/>
              </a:rPr>
              <a:t>Group 1: '</a:t>
            </a:r>
            <a:r>
              <a:rPr lang="en-US" sz="2800" b="1" i="1" dirty="0" err="1">
                <a:latin typeface="Calibri"/>
                <a:ea typeface="Calibri"/>
                <a:cs typeface="Calibri"/>
              </a:rPr>
              <a:t>mon</a:t>
            </a:r>
            <a:r>
              <a:rPr lang="en-US" sz="2800" b="1" i="1" dirty="0">
                <a:latin typeface="Calibri"/>
                <a:ea typeface="Calibri"/>
                <a:cs typeface="Calibri"/>
              </a:rPr>
              <a:t> </a:t>
            </a:r>
            <a:r>
              <a:rPr lang="en-US" sz="2800" b="1" i="1" dirty="0" err="1">
                <a:latin typeface="Calibri"/>
                <a:ea typeface="Calibri"/>
                <a:cs typeface="Calibri"/>
              </a:rPr>
              <a:t>père</a:t>
            </a:r>
            <a:r>
              <a:rPr lang="en-US" sz="2800" b="1" i="1" dirty="0">
                <a:latin typeface="Calibri"/>
                <a:ea typeface="Calibri"/>
                <a:cs typeface="Calibri"/>
              </a:rPr>
              <a:t> </a:t>
            </a:r>
            <a:r>
              <a:rPr lang="en-US" sz="2800" b="1" i="1" dirty="0" err="1">
                <a:latin typeface="Calibri"/>
                <a:ea typeface="Calibri"/>
                <a:cs typeface="Calibri"/>
              </a:rPr>
              <a:t>aussi</a:t>
            </a:r>
            <a:r>
              <a:rPr lang="en-US" sz="2800" b="1" i="1" dirty="0">
                <a:latin typeface="Calibri"/>
                <a:ea typeface="Calibri"/>
                <a:cs typeface="Calibri"/>
              </a:rPr>
              <a:t> </a:t>
            </a:r>
            <a:r>
              <a:rPr lang="en-US" sz="2800" b="1" i="1" dirty="0" err="1">
                <a:latin typeface="Calibri"/>
                <a:ea typeface="Calibri"/>
                <a:cs typeface="Calibri"/>
              </a:rPr>
              <a:t>était</a:t>
            </a:r>
            <a:r>
              <a:rPr lang="en-US" sz="2800" b="1" i="1" dirty="0">
                <a:latin typeface="Calibri"/>
                <a:ea typeface="Calibri"/>
                <a:cs typeface="Calibri"/>
              </a:rPr>
              <a:t> </a:t>
            </a:r>
            <a:r>
              <a:rPr lang="en-US" sz="2800" b="1" i="1" dirty="0" err="1">
                <a:latin typeface="Calibri"/>
                <a:ea typeface="Calibri"/>
                <a:cs typeface="Calibri"/>
              </a:rPr>
              <a:t>juste</a:t>
            </a:r>
            <a:r>
              <a:rPr lang="en-US" sz="2800" b="1" i="1" dirty="0">
                <a:latin typeface="Calibri"/>
                <a:ea typeface="Calibri"/>
                <a:cs typeface="Calibri"/>
              </a:rPr>
              <a:t> un homme</a:t>
            </a:r>
            <a:r>
              <a:rPr lang="en-US" sz="2800" b="1" dirty="0">
                <a:latin typeface="Calibri"/>
                <a:ea typeface="Calibri"/>
                <a:cs typeface="Calibri"/>
              </a:rPr>
              <a:t>' to '</a:t>
            </a:r>
            <a:r>
              <a:rPr lang="en-US" sz="2800" b="1" i="1" dirty="0">
                <a:latin typeface="Calibri"/>
                <a:ea typeface="Calibri"/>
                <a:cs typeface="Calibri"/>
              </a:rPr>
              <a:t>Monsieur Blanc: </a:t>
            </a:r>
            <a:r>
              <a:rPr lang="en-US" sz="2800" b="1" i="1" dirty="0" err="1">
                <a:latin typeface="Calibri"/>
                <a:ea typeface="Calibri"/>
                <a:cs typeface="Calibri"/>
              </a:rPr>
              <a:t>oui</a:t>
            </a:r>
            <a:r>
              <a:rPr lang="en-US" sz="2800" b="1" i="1" dirty="0">
                <a:latin typeface="Calibri"/>
                <a:ea typeface="Calibri"/>
                <a:cs typeface="Calibri"/>
              </a:rPr>
              <a:t>’</a:t>
            </a:r>
          </a:p>
          <a:p>
            <a:pPr marL="0" indent="0">
              <a:buNone/>
            </a:pPr>
            <a:r>
              <a:rPr lang="en-US" sz="2800" dirty="0">
                <a:latin typeface="Calibri"/>
                <a:ea typeface="Calibri"/>
                <a:cs typeface="Calibri"/>
              </a:rPr>
              <a:t>M. Blanc does know more about his father than he claimed before. His father was in charge of an interrogation (torture) </a:t>
            </a:r>
            <a:r>
              <a:rPr lang="en-US" sz="2800" dirty="0" err="1">
                <a:latin typeface="Calibri"/>
                <a:ea typeface="Calibri"/>
                <a:cs typeface="Calibri"/>
              </a:rPr>
              <a:t>centre</a:t>
            </a:r>
            <a:r>
              <a:rPr lang="en-US" sz="2800" dirty="0">
                <a:latin typeface="Calibri"/>
                <a:ea typeface="Calibri"/>
                <a:cs typeface="Calibri"/>
              </a:rPr>
              <a:t> in Algeria. He believed that he was fighting for his country. </a:t>
            </a:r>
            <a:endParaRPr lang="en-US" sz="2800" dirty="0">
              <a:latin typeface="Calibri" panose="020F0502020204030204" pitchFamily="34" charset="0"/>
              <a:ea typeface="Calibri"/>
              <a:cs typeface="Calibri" panose="020F0502020204030204" pitchFamily="34" charset="0"/>
            </a:endParaRPr>
          </a:p>
          <a:p>
            <a:pPr marL="0" indent="0">
              <a:buNone/>
            </a:pPr>
            <a:r>
              <a:rPr lang="en-US" sz="2800" b="1" dirty="0">
                <a:latin typeface="Calibri"/>
                <a:ea typeface="Calibri"/>
                <a:cs typeface="Calibri"/>
              </a:rPr>
              <a:t>Group 2: '</a:t>
            </a:r>
            <a:r>
              <a:rPr lang="en-US" sz="2800" b="1" i="1" dirty="0">
                <a:latin typeface="Calibri"/>
                <a:ea typeface="Calibri"/>
                <a:cs typeface="Calibri"/>
              </a:rPr>
              <a:t>Monsieur Blanc continue</a:t>
            </a:r>
            <a:r>
              <a:rPr lang="en-US" sz="2800" b="1" dirty="0">
                <a:latin typeface="Calibri"/>
                <a:ea typeface="Calibri"/>
                <a:cs typeface="Calibri"/>
              </a:rPr>
              <a:t>' to '</a:t>
            </a:r>
            <a:r>
              <a:rPr lang="en-US" sz="2800" b="1" i="1" dirty="0" err="1">
                <a:latin typeface="Calibri"/>
                <a:ea typeface="Calibri"/>
                <a:cs typeface="Calibri"/>
              </a:rPr>
              <a:t>Voyez-vous</a:t>
            </a:r>
            <a:r>
              <a:rPr lang="en-US" sz="2800" b="1" i="1" dirty="0">
                <a:latin typeface="Calibri"/>
                <a:ea typeface="Calibri"/>
                <a:cs typeface="Calibri"/>
              </a:rPr>
              <a:t>, </a:t>
            </a:r>
            <a:r>
              <a:rPr lang="en-US" sz="2800" b="1" i="1" dirty="0" err="1">
                <a:latin typeface="Calibri"/>
                <a:ea typeface="Calibri"/>
                <a:cs typeface="Calibri"/>
              </a:rPr>
              <a:t>comme</a:t>
            </a:r>
            <a:r>
              <a:rPr lang="en-US" sz="2800" b="1" i="1" dirty="0">
                <a:latin typeface="Calibri"/>
                <a:ea typeface="Calibri"/>
                <a:cs typeface="Calibri"/>
              </a:rPr>
              <a:t> Camus : il </a:t>
            </a:r>
            <a:r>
              <a:rPr lang="en-US" sz="2800" b="1" i="1" dirty="0" err="1">
                <a:latin typeface="Calibri"/>
                <a:ea typeface="Calibri"/>
                <a:cs typeface="Calibri"/>
              </a:rPr>
              <a:t>s'est</a:t>
            </a:r>
            <a:r>
              <a:rPr lang="en-US" sz="2800" b="1" i="1" dirty="0">
                <a:latin typeface="Calibri"/>
                <a:ea typeface="Calibri"/>
                <a:cs typeface="Calibri"/>
              </a:rPr>
              <a:t> </a:t>
            </a:r>
            <a:r>
              <a:rPr lang="en-US" sz="2800" b="1" i="1" dirty="0" err="1">
                <a:latin typeface="Calibri"/>
                <a:ea typeface="Calibri"/>
                <a:cs typeface="Calibri"/>
              </a:rPr>
              <a:t>tu</a:t>
            </a:r>
            <a:r>
              <a:rPr lang="en-US" sz="2800" b="1" dirty="0" err="1">
                <a:latin typeface="Calibri"/>
                <a:ea typeface="Calibri"/>
                <a:cs typeface="Calibri"/>
              </a:rPr>
              <a:t>.</a:t>
            </a:r>
            <a:r>
              <a:rPr lang="en-US" sz="2800" b="1" dirty="0">
                <a:latin typeface="Calibri"/>
                <a:ea typeface="Calibri"/>
                <a:cs typeface="Calibri"/>
              </a:rPr>
              <a:t>’</a:t>
            </a:r>
          </a:p>
          <a:p>
            <a:pPr marL="0" indent="0">
              <a:buNone/>
            </a:pPr>
            <a:r>
              <a:rPr lang="en-US" sz="2800" dirty="0">
                <a:latin typeface="Calibri"/>
                <a:ea typeface="Calibri"/>
                <a:cs typeface="Calibri"/>
              </a:rPr>
              <a:t>M. Blanc’s father had been captured and tortured during WWII. He was also sent to fight in Indochina where he was sent to a re-education (torture) camp in Vietnam. He nearly died several times for France. Ultimately, he killed himself from shame at the actions he had been ordered to carry out.</a:t>
            </a:r>
          </a:p>
          <a:p>
            <a:pPr marL="0" indent="0">
              <a:buNone/>
            </a:pPr>
            <a:r>
              <a:rPr lang="en-US" sz="2800" b="1" dirty="0">
                <a:latin typeface="Calibri"/>
                <a:ea typeface="Calibri"/>
                <a:cs typeface="Calibri"/>
              </a:rPr>
              <a:t>Group 3: '</a:t>
            </a:r>
            <a:r>
              <a:rPr lang="en-US" sz="2800" b="1" i="1" dirty="0">
                <a:latin typeface="Calibri"/>
                <a:ea typeface="Calibri"/>
                <a:cs typeface="Calibri"/>
              </a:rPr>
              <a:t>Loule : </a:t>
            </a:r>
            <a:r>
              <a:rPr lang="en-US" sz="2800" b="1" i="1" dirty="0" err="1">
                <a:latin typeface="Calibri"/>
                <a:ea typeface="Calibri"/>
                <a:cs typeface="Calibri"/>
              </a:rPr>
              <a:t>pourquoi</a:t>
            </a:r>
            <a:r>
              <a:rPr lang="en-US" sz="2800" b="1" i="1" dirty="0">
                <a:latin typeface="Calibri"/>
                <a:ea typeface="Calibri"/>
                <a:cs typeface="Calibri"/>
              </a:rPr>
              <a:t> il </a:t>
            </a:r>
            <a:r>
              <a:rPr lang="en-US" sz="2800" b="1" i="1" dirty="0" err="1">
                <a:latin typeface="Calibri"/>
                <a:ea typeface="Calibri"/>
                <a:cs typeface="Calibri"/>
              </a:rPr>
              <a:t>n'a</a:t>
            </a:r>
            <a:r>
              <a:rPr lang="en-US" sz="2800" b="1" i="1" dirty="0">
                <a:latin typeface="Calibri"/>
                <a:ea typeface="Calibri"/>
                <a:cs typeface="Calibri"/>
              </a:rPr>
              <a:t> pas </a:t>
            </a:r>
            <a:r>
              <a:rPr lang="en-US" sz="2800" b="1" i="1" dirty="0" err="1">
                <a:latin typeface="Calibri"/>
                <a:ea typeface="Calibri"/>
                <a:cs typeface="Calibri"/>
              </a:rPr>
              <a:t>démissionné</a:t>
            </a:r>
            <a:r>
              <a:rPr lang="en-US" sz="2800" b="1" i="1" dirty="0">
                <a:latin typeface="Calibri"/>
                <a:ea typeface="Calibri"/>
                <a:cs typeface="Calibri"/>
              </a:rPr>
              <a:t> ?</a:t>
            </a:r>
            <a:r>
              <a:rPr lang="en-US" sz="2800" b="1" dirty="0">
                <a:latin typeface="Calibri"/>
                <a:ea typeface="Calibri"/>
                <a:cs typeface="Calibri"/>
              </a:rPr>
              <a:t>' to '</a:t>
            </a:r>
            <a:r>
              <a:rPr lang="en-US" sz="2800" b="1" i="1" dirty="0" err="1">
                <a:latin typeface="Calibri"/>
                <a:ea typeface="Calibri"/>
                <a:cs typeface="Calibri"/>
              </a:rPr>
              <a:t>depuis</a:t>
            </a:r>
            <a:r>
              <a:rPr lang="en-US" sz="2800" b="1" i="1" dirty="0">
                <a:latin typeface="Calibri"/>
                <a:ea typeface="Calibri"/>
                <a:cs typeface="Calibri"/>
              </a:rPr>
              <a:t> un</a:t>
            </a:r>
            <a:r>
              <a:rPr lang="en-US" sz="2800" b="1" dirty="0">
                <a:latin typeface="Calibri"/>
                <a:ea typeface="Calibri"/>
                <a:cs typeface="Calibri"/>
              </a:rPr>
              <a:t> </a:t>
            </a:r>
            <a:r>
              <a:rPr lang="en-US" sz="2800" b="1" i="1" dirty="0" err="1">
                <a:latin typeface="Calibri"/>
                <a:ea typeface="Calibri"/>
                <a:cs typeface="Calibri"/>
              </a:rPr>
              <a:t>hélicoptre</a:t>
            </a:r>
            <a:r>
              <a:rPr lang="en-US" sz="2800" b="1" i="1" dirty="0">
                <a:latin typeface="Calibri"/>
                <a:ea typeface="Calibri"/>
                <a:cs typeface="Calibri"/>
              </a:rPr>
              <a:t>’</a:t>
            </a:r>
            <a:endParaRPr lang="en-US" sz="2800" b="1" dirty="0">
              <a:latin typeface="Calibri" panose="020F0502020204030204" pitchFamily="34" charset="0"/>
              <a:cs typeface="Calibri" panose="020F0502020204030204" pitchFamily="34" charset="0"/>
            </a:endParaRPr>
          </a:p>
          <a:p>
            <a:pPr marL="0" indent="0">
              <a:buNone/>
            </a:pPr>
            <a:r>
              <a:rPr lang="en-US" sz="2800" dirty="0">
                <a:latin typeface="Calibri"/>
                <a:ea typeface="Calibri"/>
                <a:cs typeface="Calibri"/>
              </a:rPr>
              <a:t>M. Blanc’s father was involved in the torture of those questioned by the French forces. He was reluctant to use torture but didn’t step down for fear that someone worse would replace him.</a:t>
            </a:r>
          </a:p>
        </p:txBody>
      </p:sp>
      <p:sp>
        <p:nvSpPr>
          <p:cNvPr id="4105" name="Rectangle 410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90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Fiche de lecture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6166022" cy="4214241"/>
          </a:xfrm>
        </p:spPr>
        <p:txBody>
          <a:bodyPr vert="horz" lIns="0" tIns="0" rIns="0" bIns="0" rtlCol="0" anchor="t">
            <a:normAutofit/>
          </a:bodyPr>
          <a:lstStyle/>
          <a:p>
            <a:pPr marL="0" indent="0">
              <a:buNone/>
            </a:pPr>
            <a:r>
              <a:rPr lang="en-US" sz="2800" dirty="0">
                <a:latin typeface="Calibri"/>
                <a:cs typeface="Calibri"/>
              </a:rPr>
              <a:t>Update the </a:t>
            </a:r>
            <a:r>
              <a:rPr lang="en-US" sz="2800" i="1" dirty="0">
                <a:latin typeface="Calibri"/>
                <a:cs typeface="Calibri"/>
              </a:rPr>
              <a:t>fiche de lecture </a:t>
            </a:r>
            <a:r>
              <a:rPr lang="en-US" sz="2800" dirty="0">
                <a:latin typeface="Calibri"/>
                <a:cs typeface="Calibri"/>
              </a:rPr>
              <a:t>on the play.</a:t>
            </a:r>
          </a:p>
          <a:p>
            <a:pPr marL="0" indent="0">
              <a:buNone/>
            </a:pPr>
            <a:endParaRPr lang="en-US" sz="2800" dirty="0">
              <a:latin typeface="Calibri"/>
              <a:cs typeface="Calibri"/>
            </a:endParaRPr>
          </a:p>
          <a:p>
            <a:pPr marL="0" indent="0">
              <a:buNone/>
            </a:pPr>
            <a:r>
              <a:rPr lang="en-US" sz="2800" dirty="0">
                <a:latin typeface="Calibri"/>
                <a:cs typeface="Calibri"/>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5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75451" y="-78095"/>
            <a:ext cx="10737429" cy="1243584"/>
          </a:xfrm>
        </p:spPr>
        <p:txBody>
          <a:bodyPr/>
          <a:lstStyle/>
          <a:p>
            <a:r>
              <a:rPr lang="en-US" i="1" dirty="0">
                <a:solidFill>
                  <a:schemeClr val="accent6"/>
                </a:solidFill>
                <a:latin typeface="Calibri" panose="020F0502020204030204" pitchFamily="34" charset="0"/>
                <a:cs typeface="Calibri" panose="020F0502020204030204" pitchFamily="34" charset="0"/>
              </a:rPr>
              <a:t>Les Pieds tanqués </a:t>
            </a:r>
            <a:r>
              <a:rPr lang="en-US" dirty="0">
                <a:solidFill>
                  <a:schemeClr val="accent6"/>
                </a:solidFill>
                <a:latin typeface="Calibri" panose="020F0502020204030204" pitchFamily="34" charset="0"/>
                <a:cs typeface="Calibri" panose="020F0502020204030204" pitchFamily="34" charset="0"/>
              </a:rPr>
              <a:t>(2012)</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3" y="1445247"/>
            <a:ext cx="10747907" cy="4428167"/>
          </a:xfrm>
        </p:spPr>
        <p:txBody>
          <a:bodyPr vert="horz" lIns="0" tIns="0" rIns="0" bIns="0" rtlCol="0" anchor="t">
            <a:normAutofit/>
          </a:bodyPr>
          <a:lstStyle/>
          <a:p>
            <a:pPr marL="0" indent="0">
              <a:buNone/>
            </a:pPr>
            <a:r>
              <a:rPr lang="en-US" b="1" dirty="0">
                <a:latin typeface="Calibri"/>
                <a:cs typeface="Calibri"/>
              </a:rPr>
              <a:t>This session:</a:t>
            </a:r>
          </a:p>
          <a:p>
            <a:r>
              <a:rPr lang="en-US" dirty="0">
                <a:latin typeface="Calibri"/>
                <a:ea typeface="Calibri"/>
                <a:cs typeface="Calibri"/>
              </a:rPr>
              <a:t>Pages: </a:t>
            </a:r>
            <a:r>
              <a:rPr lang="en-GB" dirty="0">
                <a:latin typeface="Calibri"/>
                <a:ea typeface="Calibri"/>
                <a:cs typeface="Times New Roman"/>
              </a:rPr>
              <a:t>pp. 12-18 in the printable version of the play.</a:t>
            </a:r>
            <a:endParaRPr lang="en-US" dirty="0">
              <a:latin typeface="Calibri" panose="020F0502020204030204" pitchFamily="34" charset="0"/>
              <a:cs typeface="Calibri" panose="020F0502020204030204" pitchFamily="34" charset="0"/>
            </a:endParaRPr>
          </a:p>
          <a:p>
            <a:r>
              <a:rPr lang="en-US" dirty="0">
                <a:latin typeface="Calibri"/>
                <a:cs typeface="Calibri"/>
              </a:rPr>
              <a:t>Themes: </a:t>
            </a:r>
            <a:r>
              <a:rPr lang="en-GB" sz="2400" dirty="0">
                <a:effectLst/>
                <a:latin typeface="Calibri"/>
                <a:ea typeface="Calibri" panose="020F0502020204030204" pitchFamily="34" charset="0"/>
                <a:cs typeface="Times New Roman"/>
              </a:rPr>
              <a:t>Immigration, home, conflicting memories</a:t>
            </a:r>
            <a:endParaRPr lang="en-US" dirty="0">
              <a:latin typeface="Calibri"/>
              <a:cs typeface="Times New Roman"/>
            </a:endParaRPr>
          </a:p>
          <a:p>
            <a:pPr marL="0" indent="0">
              <a:buNone/>
            </a:pPr>
            <a:r>
              <a:rPr lang="en-US" b="1" dirty="0">
                <a:latin typeface="Calibri" panose="020F0502020204030204" pitchFamily="34" charset="0"/>
                <a:cs typeface="Calibri" panose="020F0502020204030204" pitchFamily="34" charset="0"/>
              </a:rPr>
              <a:t>Online Sections:</a:t>
            </a:r>
          </a:p>
          <a:p>
            <a:pPr marL="0" indent="0">
              <a:buNone/>
            </a:pPr>
            <a:r>
              <a:rPr lang="en-US" dirty="0">
                <a:latin typeface="Calibri"/>
                <a:cs typeface="Calibri"/>
              </a:rPr>
              <a:t>5.  </a:t>
            </a:r>
            <a:r>
              <a:rPr lang="en-US" dirty="0" err="1">
                <a:latin typeface="Calibri"/>
                <a:cs typeface="Calibri"/>
              </a:rPr>
              <a:t>Zé’s</a:t>
            </a:r>
            <a:r>
              <a:rPr lang="en-US" dirty="0">
                <a:latin typeface="Calibri"/>
                <a:cs typeface="Calibri"/>
              </a:rPr>
              <a:t> </a:t>
            </a:r>
            <a:r>
              <a:rPr lang="en-US" i="1" dirty="0">
                <a:latin typeface="Calibri"/>
                <a:cs typeface="Calibri"/>
              </a:rPr>
              <a:t>pied-noir</a:t>
            </a:r>
            <a:r>
              <a:rPr lang="en-US" dirty="0">
                <a:latin typeface="Calibri"/>
                <a:cs typeface="Calibri"/>
              </a:rPr>
              <a:t> experience (until </a:t>
            </a:r>
            <a:r>
              <a:rPr lang="en-US" i="1" dirty="0">
                <a:latin typeface="Calibri"/>
                <a:cs typeface="Calibri"/>
              </a:rPr>
              <a:t>Je </a:t>
            </a:r>
            <a:r>
              <a:rPr lang="en-US" i="1" dirty="0" err="1">
                <a:latin typeface="Calibri"/>
                <a:cs typeface="Calibri"/>
              </a:rPr>
              <a:t>l’ai</a:t>
            </a:r>
            <a:r>
              <a:rPr lang="en-US" i="1" dirty="0">
                <a:latin typeface="Calibri"/>
                <a:cs typeface="Calibri"/>
              </a:rPr>
              <a:t> pas </a:t>
            </a:r>
            <a:r>
              <a:rPr lang="en-US" i="1" dirty="0" err="1">
                <a:latin typeface="Calibri"/>
                <a:cs typeface="Calibri"/>
              </a:rPr>
              <a:t>connu</a:t>
            </a:r>
            <a:r>
              <a:rPr lang="en-US" i="1" dirty="0">
                <a:latin typeface="Calibri"/>
                <a:cs typeface="Calibri"/>
              </a:rPr>
              <a:t>, </a:t>
            </a:r>
            <a:r>
              <a:rPr lang="en-US" i="1" dirty="0" err="1">
                <a:latin typeface="Calibri"/>
                <a:cs typeface="Calibri"/>
              </a:rPr>
              <a:t>alors</a:t>
            </a:r>
            <a:r>
              <a:rPr lang="en-US" i="1" dirty="0">
                <a:latin typeface="Calibri"/>
                <a:cs typeface="Calibri"/>
              </a:rPr>
              <a:t> des </a:t>
            </a:r>
            <a:r>
              <a:rPr lang="en-US" i="1" dirty="0" err="1">
                <a:latin typeface="Calibri"/>
                <a:cs typeface="Calibri"/>
              </a:rPr>
              <a:t>fois</a:t>
            </a:r>
            <a:r>
              <a:rPr lang="en-US" i="1" dirty="0">
                <a:latin typeface="Calibri"/>
                <a:cs typeface="Calibri"/>
              </a:rPr>
              <a:t> je le </a:t>
            </a:r>
            <a:r>
              <a:rPr lang="en-US" i="1" dirty="0" err="1">
                <a:latin typeface="Calibri"/>
                <a:cs typeface="Calibri"/>
              </a:rPr>
              <a:t>fais</a:t>
            </a:r>
            <a:r>
              <a:rPr lang="en-US" i="1" dirty="0">
                <a:latin typeface="Calibri"/>
                <a:cs typeface="Calibri"/>
              </a:rPr>
              <a:t> un </a:t>
            </a:r>
            <a:r>
              <a:rPr lang="en-US" i="1" dirty="0" err="1">
                <a:latin typeface="Calibri"/>
                <a:cs typeface="Calibri"/>
              </a:rPr>
              <a:t>peu</a:t>
            </a:r>
            <a:r>
              <a:rPr lang="en-US" i="1" dirty="0">
                <a:latin typeface="Calibri"/>
                <a:cs typeface="Calibri"/>
              </a:rPr>
              <a:t> </a:t>
            </a:r>
            <a:r>
              <a:rPr lang="en-US" i="1" dirty="0" err="1">
                <a:latin typeface="Calibri"/>
                <a:cs typeface="Calibri"/>
              </a:rPr>
              <a:t>parler</a:t>
            </a:r>
            <a:r>
              <a:rPr lang="en-US" dirty="0">
                <a:latin typeface="Calibri"/>
                <a:cs typeface="Calibri"/>
              </a:rPr>
              <a:t>)</a:t>
            </a:r>
          </a:p>
          <a:p>
            <a:pPr marL="0" indent="0">
              <a:buNone/>
            </a:pPr>
            <a:r>
              <a:rPr lang="en-US" dirty="0">
                <a:latin typeface="Calibri"/>
                <a:cs typeface="Calibri"/>
              </a:rPr>
              <a:t>6. Loule’s experience as a </a:t>
            </a:r>
            <a:r>
              <a:rPr lang="en-US" dirty="0" err="1">
                <a:latin typeface="Calibri"/>
                <a:cs typeface="Calibri"/>
              </a:rPr>
              <a:t>Marseillais</a:t>
            </a:r>
            <a:r>
              <a:rPr lang="en-US" dirty="0">
                <a:latin typeface="Calibri"/>
                <a:cs typeface="Calibri"/>
              </a:rPr>
              <a:t> (until </a:t>
            </a:r>
            <a:r>
              <a:rPr lang="en-US" i="1" dirty="0">
                <a:latin typeface="Calibri"/>
                <a:cs typeface="Calibri"/>
              </a:rPr>
              <a:t>Loule </a:t>
            </a:r>
            <a:r>
              <a:rPr lang="en-US" i="1" dirty="0" err="1">
                <a:latin typeface="Calibri"/>
                <a:cs typeface="Calibri"/>
              </a:rPr>
              <a:t>excédé</a:t>
            </a:r>
            <a:r>
              <a:rPr lang="en-US" i="1" dirty="0">
                <a:latin typeface="Calibri"/>
                <a:cs typeface="Calibri"/>
              </a:rPr>
              <a:t> </a:t>
            </a:r>
            <a:r>
              <a:rPr lang="en-US" i="1" dirty="0" err="1">
                <a:latin typeface="Calibri"/>
                <a:cs typeface="Calibri"/>
              </a:rPr>
              <a:t>quitte</a:t>
            </a:r>
            <a:r>
              <a:rPr lang="en-US" i="1" dirty="0">
                <a:latin typeface="Calibri"/>
                <a:cs typeface="Calibri"/>
              </a:rPr>
              <a:t> le terrain</a:t>
            </a:r>
            <a:r>
              <a:rPr lang="en-US" dirty="0">
                <a:latin typeface="Calibri"/>
                <a:cs typeface="Calibri"/>
              </a:rPr>
              <a:t>.)</a:t>
            </a:r>
          </a:p>
          <a:p>
            <a:pPr marL="0" indent="0">
              <a:buNone/>
            </a:pPr>
            <a:r>
              <a:rPr lang="en-US" dirty="0">
                <a:latin typeface="Calibri"/>
                <a:cs typeface="Calibri"/>
              </a:rPr>
              <a:t>7. Monsieur Blanc’s father (until </a:t>
            </a:r>
            <a:r>
              <a:rPr lang="en-US" i="1" dirty="0" err="1">
                <a:latin typeface="Calibri"/>
                <a:cs typeface="Calibri"/>
              </a:rPr>
              <a:t>depuis</a:t>
            </a:r>
            <a:r>
              <a:rPr lang="en-US" i="1" dirty="0">
                <a:latin typeface="Calibri"/>
                <a:cs typeface="Calibri"/>
              </a:rPr>
              <a:t> un </a:t>
            </a:r>
            <a:r>
              <a:rPr lang="en-US" i="1" dirty="0" err="1">
                <a:latin typeface="Calibri"/>
                <a:cs typeface="Calibri"/>
              </a:rPr>
              <a:t>hélicoptère</a:t>
            </a:r>
            <a:r>
              <a:rPr lang="en-US" dirty="0">
                <a:latin typeface="Calibri"/>
                <a:cs typeface="Calibri"/>
              </a:rPr>
              <a:t>)</a:t>
            </a: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47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Character profiles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4720281" cy="4214241"/>
          </a:xfrm>
        </p:spPr>
        <p:txBody>
          <a:bodyPr/>
          <a:lstStyle/>
          <a:p>
            <a:pPr marL="0" indent="0">
              <a:buNone/>
            </a:pPr>
            <a:r>
              <a:rPr lang="en-US" sz="2800" dirty="0">
                <a:latin typeface="Calibri" panose="020F0502020204030204" pitchFamily="34" charset="0"/>
                <a:cs typeface="Calibri" panose="020F0502020204030204" pitchFamily="34" charset="0"/>
              </a:rPr>
              <a:t>Update your character profiles based on what you have read this week.</a:t>
            </a:r>
          </a:p>
          <a:p>
            <a:pPr marL="0" indent="0">
              <a:buNone/>
            </a:pPr>
            <a:r>
              <a:rPr lang="en-US" sz="2800" dirty="0">
                <a:latin typeface="Calibri" panose="020F0502020204030204" pitchFamily="34" charset="0"/>
                <a:cs typeface="Calibri" panose="020F0502020204030204" pitchFamily="34" charset="0"/>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F216B15D-C61E-D9B8-5483-D13ABB19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8" y="1714785"/>
            <a:ext cx="5890864"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‘Chez nous’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lnSpcReduction="10000"/>
          </a:bodyPr>
          <a:lstStyle/>
          <a:p>
            <a:pPr marL="0" indent="0">
              <a:buNone/>
            </a:pPr>
            <a:r>
              <a:rPr lang="en-GB" sz="2400" b="1" dirty="0">
                <a:effectLst/>
                <a:latin typeface="Calibri"/>
                <a:ea typeface="Calibri"/>
                <a:cs typeface="Times New Roman"/>
              </a:rPr>
              <a:t>Read: </a:t>
            </a:r>
            <a:r>
              <a:rPr lang="en-GB" dirty="0">
                <a:latin typeface="Calibri"/>
                <a:ea typeface="Calibri"/>
                <a:cs typeface="Times New Roman"/>
              </a:rPr>
              <a:t>page 12</a:t>
            </a:r>
            <a:r>
              <a:rPr lang="en-GB" sz="2400" dirty="0">
                <a:effectLst/>
                <a:latin typeface="Calibri"/>
                <a:ea typeface="Calibri"/>
                <a:cs typeface="Times New Roman"/>
              </a:rPr>
              <a:t> </a:t>
            </a:r>
            <a:r>
              <a:rPr lang="en-GB" dirty="0">
                <a:latin typeface="Calibri"/>
                <a:ea typeface="Calibri"/>
                <a:cs typeface="Times New Roman"/>
              </a:rPr>
              <a:t>until </a:t>
            </a:r>
            <a:r>
              <a:rPr lang="en-GB" i="1" dirty="0">
                <a:latin typeface="Calibri"/>
                <a:ea typeface="Calibri"/>
                <a:cs typeface="Times New Roman"/>
              </a:rPr>
              <a:t>‘Je </a:t>
            </a:r>
            <a:r>
              <a:rPr lang="en-GB" i="1" dirty="0" err="1">
                <a:latin typeface="Calibri"/>
                <a:ea typeface="Calibri"/>
                <a:cs typeface="Times New Roman"/>
              </a:rPr>
              <a:t>sais</a:t>
            </a:r>
            <a:r>
              <a:rPr lang="en-GB" i="1" dirty="0">
                <a:latin typeface="Calibri"/>
                <a:ea typeface="Calibri"/>
                <a:cs typeface="Times New Roman"/>
              </a:rPr>
              <a:t> </a:t>
            </a:r>
            <a:r>
              <a:rPr lang="en-GB" i="1" dirty="0" err="1">
                <a:latin typeface="Calibri"/>
                <a:ea typeface="Calibri"/>
                <a:cs typeface="Times New Roman"/>
              </a:rPr>
              <a:t>même</a:t>
            </a:r>
            <a:r>
              <a:rPr lang="en-GB" i="1" dirty="0">
                <a:latin typeface="Calibri"/>
                <a:ea typeface="Calibri"/>
                <a:cs typeface="Times New Roman"/>
              </a:rPr>
              <a:t> pas par </a:t>
            </a:r>
            <a:r>
              <a:rPr lang="en-GB" i="1" dirty="0" err="1">
                <a:latin typeface="Calibri"/>
                <a:ea typeface="Calibri"/>
                <a:cs typeface="Times New Roman"/>
              </a:rPr>
              <a:t>quel</a:t>
            </a:r>
            <a:r>
              <a:rPr lang="en-GB" i="1" dirty="0">
                <a:latin typeface="Calibri"/>
                <a:ea typeface="Calibri"/>
                <a:cs typeface="Times New Roman"/>
              </a:rPr>
              <a:t> miracle !’</a:t>
            </a:r>
            <a:endParaRPr lang="en-GB" sz="2400" i="1" dirty="0">
              <a:effectLst/>
              <a:latin typeface="Calibri"/>
              <a:ea typeface="Calibri"/>
              <a:cs typeface="Times New Roman"/>
            </a:endParaRPr>
          </a:p>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We read about </a:t>
            </a:r>
            <a:r>
              <a:rPr lang="en-GB" dirty="0" err="1">
                <a:latin typeface="Calibri" panose="020F0502020204030204" pitchFamily="34" charset="0"/>
                <a:ea typeface="Calibri" panose="020F0502020204030204" pitchFamily="34" charset="0"/>
                <a:cs typeface="Times New Roman" panose="02020603050405020304" pitchFamily="18" charset="0"/>
              </a:rPr>
              <a:t>Zé’s</a:t>
            </a:r>
            <a:r>
              <a:rPr lang="en-GB" dirty="0">
                <a:latin typeface="Calibri" panose="020F0502020204030204" pitchFamily="34" charset="0"/>
                <a:ea typeface="Calibri" panose="020F0502020204030204" pitchFamily="34" charset="0"/>
                <a:cs typeface="Times New Roman" panose="02020603050405020304" pitchFamily="18" charset="0"/>
              </a:rPr>
              <a:t> experiences from the </a:t>
            </a:r>
            <a:r>
              <a:rPr lang="en-GB" i="1" dirty="0">
                <a:latin typeface="Calibri" panose="020F0502020204030204" pitchFamily="34" charset="0"/>
                <a:ea typeface="Calibri" panose="020F0502020204030204" pitchFamily="34" charset="0"/>
                <a:cs typeface="Times New Roman" panose="02020603050405020304" pitchFamily="18" charset="0"/>
              </a:rPr>
              <a:t>pied-noir</a:t>
            </a:r>
            <a:r>
              <a:rPr lang="en-GB" dirty="0">
                <a:latin typeface="Calibri" panose="020F0502020204030204" pitchFamily="34" charset="0"/>
                <a:ea typeface="Calibri" panose="020F0502020204030204" pitchFamily="34" charset="0"/>
                <a:cs typeface="Times New Roman" panose="02020603050405020304" pitchFamily="18" charset="0"/>
              </a:rPr>
              <a:t> perspective.</a:t>
            </a:r>
          </a:p>
          <a:p>
            <a:pPr marL="0" lvl="0" indent="0">
              <a:buNone/>
            </a:pPr>
            <a:r>
              <a:rPr lang="en-US" b="1"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Sauf</a:t>
            </a:r>
            <a:r>
              <a:rPr lang="en-US" i="1" dirty="0">
                <a:latin typeface="Calibri" panose="020F0502020204030204" pitchFamily="34" charset="0"/>
                <a:cs typeface="Calibri" panose="020F0502020204030204" pitchFamily="34" charset="0"/>
              </a:rPr>
              <a:t> que nous, on </a:t>
            </a:r>
            <a:r>
              <a:rPr lang="en-US" i="1" dirty="0" err="1">
                <a:latin typeface="Calibri" panose="020F0502020204030204" pitchFamily="34" charset="0"/>
                <a:cs typeface="Calibri" panose="020F0502020204030204" pitchFamily="34" charset="0"/>
              </a:rPr>
              <a:t>n’était</a:t>
            </a:r>
            <a:r>
              <a:rPr lang="en-US" i="1" dirty="0">
                <a:latin typeface="Calibri" panose="020F0502020204030204" pitchFamily="34" charset="0"/>
                <a:cs typeface="Calibri" panose="020F0502020204030204" pitchFamily="34" charset="0"/>
              </a:rPr>
              <a:t> pas des colons. On </a:t>
            </a:r>
            <a:r>
              <a:rPr lang="en-US" i="1" dirty="0" err="1">
                <a:latin typeface="Calibri" panose="020F0502020204030204" pitchFamily="34" charset="0"/>
                <a:cs typeface="Calibri" panose="020F0502020204030204" pitchFamily="34" charset="0"/>
              </a:rPr>
              <a:t>était</a:t>
            </a:r>
            <a:r>
              <a:rPr lang="en-US" i="1" dirty="0">
                <a:latin typeface="Calibri" panose="020F0502020204030204" pitchFamily="34" charset="0"/>
                <a:cs typeface="Calibri" panose="020F0502020204030204" pitchFamily="34" charset="0"/>
              </a:rPr>
              <a:t> des </a:t>
            </a:r>
            <a:r>
              <a:rPr lang="en-US" i="1" dirty="0" err="1">
                <a:latin typeface="Calibri" panose="020F0502020204030204" pitchFamily="34" charset="0"/>
                <a:cs typeface="Calibri" panose="020F0502020204030204" pitchFamily="34" charset="0"/>
              </a:rPr>
              <a:t>pauvres</a:t>
            </a:r>
            <a:r>
              <a:rPr lang="en-US" i="1" dirty="0">
                <a:latin typeface="Calibri" panose="020F0502020204030204" pitchFamily="34" charset="0"/>
                <a:cs typeface="Calibri" panose="020F0502020204030204" pitchFamily="34" charset="0"/>
              </a:rPr>
              <a:t> gens </a:t>
            </a:r>
            <a:r>
              <a:rPr lang="en-US" i="1" dirty="0" err="1">
                <a:latin typeface="Calibri" panose="020F0502020204030204" pitchFamily="34" charset="0"/>
                <a:cs typeface="Calibri" panose="020F0502020204030204" pitchFamily="34" charset="0"/>
              </a:rPr>
              <a:t>qu’on</a:t>
            </a:r>
            <a:r>
              <a:rPr lang="en-US" i="1" dirty="0">
                <a:latin typeface="Calibri" panose="020F0502020204030204" pitchFamily="34" charset="0"/>
                <a:cs typeface="Calibri" panose="020F0502020204030204" pitchFamily="34" charset="0"/>
              </a:rPr>
              <a:t> a </a:t>
            </a:r>
            <a:r>
              <a:rPr lang="en-US" i="1" dirty="0" err="1">
                <a:latin typeface="Calibri" panose="020F0502020204030204" pitchFamily="34" charset="0"/>
                <a:cs typeface="Calibri" panose="020F0502020204030204" pitchFamily="34" charset="0"/>
              </a:rPr>
              <a:t>chassés</a:t>
            </a:r>
            <a:r>
              <a:rPr lang="en-US" i="1" dirty="0">
                <a:latin typeface="Calibri" panose="020F0502020204030204" pitchFamily="34" charset="0"/>
                <a:cs typeface="Calibri" panose="020F0502020204030204" pitchFamily="34" charset="0"/>
              </a:rPr>
              <a:t> de chez nous.</a:t>
            </a:r>
          </a:p>
          <a:p>
            <a:pPr marL="0" lvl="0" indent="0">
              <a:buNone/>
            </a:pPr>
            <a:r>
              <a:rPr lang="en-US" b="1" i="1" dirty="0">
                <a:latin typeface="Calibri" panose="020F0502020204030204" pitchFamily="34" charset="0"/>
                <a:cs typeface="Calibri" panose="020F0502020204030204" pitchFamily="34" charset="0"/>
              </a:rPr>
              <a:t>Yaya</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Sauf</a:t>
            </a:r>
            <a:r>
              <a:rPr lang="en-US" i="1" dirty="0">
                <a:latin typeface="Calibri" panose="020F0502020204030204" pitchFamily="34" charset="0"/>
                <a:cs typeface="Calibri" panose="020F0502020204030204" pitchFamily="34" charset="0"/>
              </a:rPr>
              <a:t> que </a:t>
            </a:r>
            <a:r>
              <a:rPr lang="en-US" i="1" dirty="0" err="1">
                <a:solidFill>
                  <a:schemeClr val="accent1"/>
                </a:solidFill>
                <a:latin typeface="Calibri" panose="020F0502020204030204" pitchFamily="34" charset="0"/>
                <a:cs typeface="Calibri" panose="020F0502020204030204" pitchFamily="34" charset="0"/>
              </a:rPr>
              <a:t>vous</a:t>
            </a:r>
            <a:r>
              <a:rPr lang="en-US" i="1" dirty="0">
                <a:solidFill>
                  <a:schemeClr val="accent1"/>
                </a:solidFill>
                <a:latin typeface="Calibri" panose="020F0502020204030204" pitchFamily="34" charset="0"/>
                <a:cs typeface="Calibri" panose="020F0502020204030204" pitchFamily="34" charset="0"/>
              </a:rPr>
              <a:t> </a:t>
            </a:r>
            <a:r>
              <a:rPr lang="en-US" i="1" dirty="0" err="1">
                <a:solidFill>
                  <a:schemeClr val="accent1"/>
                </a:solidFill>
                <a:latin typeface="Calibri" panose="020F0502020204030204" pitchFamily="34" charset="0"/>
                <a:cs typeface="Calibri" panose="020F0502020204030204" pitchFamily="34" charset="0"/>
              </a:rPr>
              <a:t>n’étiez</a:t>
            </a:r>
            <a:r>
              <a:rPr lang="en-US" i="1" dirty="0">
                <a:solidFill>
                  <a:schemeClr val="accent1"/>
                </a:solidFill>
                <a:latin typeface="Calibri" panose="020F0502020204030204" pitchFamily="34" charset="0"/>
                <a:cs typeface="Calibri" panose="020F0502020204030204" pitchFamily="34" charset="0"/>
              </a:rPr>
              <a:t> pas chez </a:t>
            </a:r>
            <a:r>
              <a:rPr lang="en-US" i="1" dirty="0" err="1">
                <a:solidFill>
                  <a:schemeClr val="accent1"/>
                </a:solidFill>
                <a:latin typeface="Calibri" panose="020F0502020204030204" pitchFamily="34" charset="0"/>
                <a:cs typeface="Calibri" panose="020F0502020204030204" pitchFamily="34" charset="0"/>
              </a:rPr>
              <a:t>vous</a:t>
            </a:r>
            <a:r>
              <a:rPr lang="en-US" i="1" dirty="0">
                <a:solidFill>
                  <a:schemeClr val="accent1"/>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a:t>
            </a:r>
          </a:p>
          <a:p>
            <a:pPr marL="0" lvl="0" indent="0">
              <a:buNone/>
            </a:pPr>
            <a:r>
              <a:rPr lang="en-US" b="1"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(il se </a:t>
            </a:r>
            <a:r>
              <a:rPr lang="en-US" i="1" dirty="0" err="1">
                <a:latin typeface="Calibri" panose="020F0502020204030204" pitchFamily="34" charset="0"/>
                <a:cs typeface="Calibri" panose="020F0502020204030204" pitchFamily="34" charset="0"/>
              </a:rPr>
              <a:t>lève</a:t>
            </a:r>
            <a:r>
              <a:rPr lang="en-US" i="1" dirty="0">
                <a:latin typeface="Calibri" panose="020F0502020204030204" pitchFamily="34" charset="0"/>
                <a:cs typeface="Calibri" panose="020F0502020204030204" pitchFamily="34" charset="0"/>
              </a:rPr>
              <a:t> et se dirige </a:t>
            </a:r>
            <a:r>
              <a:rPr lang="en-US" i="1" dirty="0" err="1">
                <a:latin typeface="Calibri" panose="020F0502020204030204" pitchFamily="34" charset="0"/>
                <a:cs typeface="Calibri" panose="020F0502020204030204" pitchFamily="34" charset="0"/>
              </a:rPr>
              <a:t>vers</a:t>
            </a:r>
            <a:r>
              <a:rPr lang="en-US" i="1" dirty="0">
                <a:latin typeface="Calibri" panose="020F0502020204030204" pitchFamily="34" charset="0"/>
                <a:cs typeface="Calibri" panose="020F0502020204030204" pitchFamily="34" charset="0"/>
              </a:rPr>
              <a:t> Yaya) – </a:t>
            </a:r>
            <a:r>
              <a:rPr lang="en-US" i="1" dirty="0">
                <a:solidFill>
                  <a:schemeClr val="accent1"/>
                </a:solidFill>
                <a:latin typeface="Calibri" panose="020F0502020204030204" pitchFamily="34" charset="0"/>
                <a:cs typeface="Calibri" panose="020F0502020204030204" pitchFamily="34" charset="0"/>
              </a:rPr>
              <a:t>On </a:t>
            </a:r>
            <a:r>
              <a:rPr lang="en-US" i="1" dirty="0" err="1">
                <a:solidFill>
                  <a:schemeClr val="accent1"/>
                </a:solidFill>
                <a:latin typeface="Calibri" panose="020F0502020204030204" pitchFamily="34" charset="0"/>
                <a:cs typeface="Calibri" panose="020F0502020204030204" pitchFamily="34" charset="0"/>
              </a:rPr>
              <a:t>n’était</a:t>
            </a:r>
            <a:r>
              <a:rPr lang="en-US" i="1" dirty="0">
                <a:solidFill>
                  <a:schemeClr val="accent1"/>
                </a:solidFill>
                <a:latin typeface="Calibri" panose="020F0502020204030204" pitchFamily="34" charset="0"/>
                <a:cs typeface="Calibri" panose="020F0502020204030204" pitchFamily="34" charset="0"/>
              </a:rPr>
              <a:t> pas chez nous ? </a:t>
            </a:r>
            <a:r>
              <a:rPr lang="en-US" i="1" dirty="0">
                <a:latin typeface="Calibri" panose="020F0502020204030204" pitchFamily="34" charset="0"/>
                <a:cs typeface="Calibri" panose="020F0502020204030204" pitchFamily="34" charset="0"/>
              </a:rPr>
              <a:t>Après cinq </a:t>
            </a:r>
            <a:r>
              <a:rPr lang="en-US" i="1" dirty="0" err="1">
                <a:latin typeface="Calibri" panose="020F0502020204030204" pitchFamily="34" charset="0"/>
                <a:cs typeface="Calibri" panose="020F0502020204030204" pitchFamily="34" charset="0"/>
              </a:rPr>
              <a:t>ou</a:t>
            </a:r>
            <a:r>
              <a:rPr lang="en-US" i="1" dirty="0">
                <a:latin typeface="Calibri" panose="020F0502020204030204" pitchFamily="34" charset="0"/>
                <a:cs typeface="Calibri" panose="020F0502020204030204" pitchFamily="34" charset="0"/>
              </a:rPr>
              <a:t> six </a:t>
            </a:r>
            <a:r>
              <a:rPr lang="en-US" i="1" dirty="0" err="1">
                <a:latin typeface="Calibri" panose="020F0502020204030204" pitchFamily="34" charset="0"/>
                <a:cs typeface="Calibri" panose="020F0502020204030204" pitchFamily="34" charset="0"/>
              </a:rPr>
              <a:t>générations</a:t>
            </a:r>
            <a:r>
              <a:rPr lang="en-US" i="1" dirty="0">
                <a:latin typeface="Calibri" panose="020F0502020204030204" pitchFamily="34" charset="0"/>
                <a:cs typeface="Calibri" panose="020F0502020204030204" pitchFamily="34" charset="0"/>
              </a:rPr>
              <a:t> ! On </a:t>
            </a:r>
            <a:r>
              <a:rPr lang="en-US" i="1" dirty="0" err="1">
                <a:latin typeface="Calibri" panose="020F0502020204030204" pitchFamily="34" charset="0"/>
                <a:cs typeface="Calibri" panose="020F0502020204030204" pitchFamily="34" charset="0"/>
              </a:rPr>
              <a:t>n’était</a:t>
            </a:r>
            <a:r>
              <a:rPr lang="en-US" i="1" dirty="0">
                <a:latin typeface="Calibri" panose="020F0502020204030204" pitchFamily="34" charset="0"/>
                <a:cs typeface="Calibri" panose="020F0502020204030204" pitchFamily="34" charset="0"/>
              </a:rPr>
              <a:t> pas chez nous ? Tu </a:t>
            </a:r>
            <a:r>
              <a:rPr lang="en-US" i="1" dirty="0" err="1">
                <a:latin typeface="Calibri" panose="020F0502020204030204" pitchFamily="34" charset="0"/>
                <a:cs typeface="Calibri" panose="020F0502020204030204" pitchFamily="34" charset="0"/>
              </a:rPr>
              <a:t>veux</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mon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poing</a:t>
            </a:r>
            <a:r>
              <a:rPr lang="en-US" i="1" dirty="0">
                <a:latin typeface="Calibri" panose="020F0502020204030204" pitchFamily="34" charset="0"/>
                <a:cs typeface="Calibri" panose="020F0502020204030204" pitchFamily="34" charset="0"/>
              </a:rPr>
              <a:t> dans la </a:t>
            </a:r>
            <a:r>
              <a:rPr lang="en-US" i="1" dirty="0" err="1">
                <a:latin typeface="Calibri" panose="020F0502020204030204" pitchFamily="34" charset="0"/>
                <a:cs typeface="Calibri" panose="020F0502020204030204" pitchFamily="34" charset="0"/>
              </a:rPr>
              <a:t>gueule</a:t>
            </a:r>
            <a:r>
              <a:rPr lang="en-US" i="1" dirty="0">
                <a:latin typeface="Calibri" panose="020F0502020204030204" pitchFamily="34" charset="0"/>
                <a:cs typeface="Calibri" panose="020F0502020204030204" pitchFamily="34" charset="0"/>
              </a:rPr>
              <a:t> ?</a:t>
            </a:r>
          </a:p>
          <a:p>
            <a:pPr marL="0" lvl="0" indent="0">
              <a:buNone/>
            </a:pPr>
            <a:r>
              <a:rPr lang="en-US" b="1" dirty="0">
                <a:solidFill>
                  <a:schemeClr val="accent6"/>
                </a:solidFill>
                <a:latin typeface="Calibri" panose="020F0502020204030204" pitchFamily="34" charset="0"/>
                <a:cs typeface="Calibri" panose="020F0502020204030204" pitchFamily="34" charset="0"/>
              </a:rPr>
              <a:t>Why does </a:t>
            </a:r>
            <a:r>
              <a:rPr lang="en-US" b="1" dirty="0" err="1">
                <a:solidFill>
                  <a:schemeClr val="accent6"/>
                </a:solidFill>
                <a:latin typeface="Calibri" panose="020F0502020204030204" pitchFamily="34" charset="0"/>
                <a:cs typeface="Calibri" panose="020F0502020204030204" pitchFamily="34" charset="0"/>
              </a:rPr>
              <a:t>Zé</a:t>
            </a:r>
            <a:r>
              <a:rPr lang="en-US" b="1" dirty="0">
                <a:solidFill>
                  <a:schemeClr val="accent6"/>
                </a:solidFill>
                <a:latin typeface="Calibri" panose="020F0502020204030204" pitchFamily="34" charset="0"/>
                <a:cs typeface="Calibri" panose="020F0502020204030204" pitchFamily="34" charset="0"/>
              </a:rPr>
              <a:t> believe Algeria was ‘chez nous’ and why would Yaya challenge this?</a:t>
            </a:r>
          </a:p>
          <a:p>
            <a:pPr marL="0" indent="0">
              <a:buNone/>
            </a:pPr>
            <a:r>
              <a:rPr lang="en-US" b="1" dirty="0">
                <a:solidFill>
                  <a:schemeClr val="accent6"/>
                </a:solidFill>
                <a:latin typeface="Calibri"/>
                <a:cs typeface="Calibri"/>
              </a:rPr>
              <a:t>In your opinion, when does one have a right to say one is ‘chez soi’?</a:t>
            </a:r>
          </a:p>
        </p:txBody>
      </p:sp>
      <p:pic>
        <p:nvPicPr>
          <p:cNvPr id="4" name="Audio Recording 20 Mar 2023 at 13:19:48">
            <a:hlinkClick r:id="" action="ppaction://media"/>
            <a:extLst>
              <a:ext uri="{FF2B5EF4-FFF2-40B4-BE49-F238E27FC236}">
                <a16:creationId xmlns:a16="http://schemas.microsoft.com/office/drawing/2014/main" id="{D72CA006-BA0E-C166-76CC-8D9938A858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0162" y="786384"/>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48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‘Chez nous’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875320" cy="4754506"/>
          </a:xfrm>
        </p:spPr>
        <p:txBody>
          <a:bodyPr vert="horz" lIns="0" tIns="0" rIns="0" bIns="0" rtlCol="0" anchor="t">
            <a:normAutofit lnSpcReduction="10000"/>
          </a:bodyPr>
          <a:lstStyle/>
          <a:p>
            <a:pPr marL="0" lvl="0" indent="0">
              <a:buNone/>
            </a:pPr>
            <a:r>
              <a:rPr lang="en-US" b="1" dirty="0">
                <a:solidFill>
                  <a:schemeClr val="accent6"/>
                </a:solidFill>
                <a:latin typeface="Calibri" panose="020F0502020204030204" pitchFamily="34" charset="0"/>
                <a:cs typeface="Calibri" panose="020F0502020204030204" pitchFamily="34" charset="0"/>
              </a:rPr>
              <a:t>Why does </a:t>
            </a:r>
            <a:r>
              <a:rPr lang="en-US" b="1" dirty="0" err="1">
                <a:solidFill>
                  <a:schemeClr val="accent6"/>
                </a:solidFill>
                <a:latin typeface="Calibri" panose="020F0502020204030204" pitchFamily="34" charset="0"/>
                <a:cs typeface="Calibri" panose="020F0502020204030204" pitchFamily="34" charset="0"/>
              </a:rPr>
              <a:t>Zé</a:t>
            </a:r>
            <a:r>
              <a:rPr lang="en-US" b="1" dirty="0">
                <a:solidFill>
                  <a:schemeClr val="accent6"/>
                </a:solidFill>
                <a:latin typeface="Calibri" panose="020F0502020204030204" pitchFamily="34" charset="0"/>
                <a:cs typeface="Calibri" panose="020F0502020204030204" pitchFamily="34" charset="0"/>
              </a:rPr>
              <a:t> believe Algeria was ‘chez nous’ and why would Yaya challenge this?</a:t>
            </a:r>
          </a:p>
          <a:p>
            <a:pPr marL="0" indent="0">
              <a:buNone/>
            </a:pPr>
            <a:r>
              <a:rPr lang="en-US" dirty="0">
                <a:latin typeface="Calibri"/>
                <a:cs typeface="Calibri"/>
              </a:rPr>
              <a:t>As we discussed in earlier sessions, families like </a:t>
            </a:r>
            <a:r>
              <a:rPr lang="en-US" dirty="0" err="1">
                <a:latin typeface="Calibri"/>
                <a:cs typeface="Calibri"/>
              </a:rPr>
              <a:t>Zé’s</a:t>
            </a:r>
            <a:r>
              <a:rPr lang="en-US" dirty="0">
                <a:latin typeface="Calibri"/>
                <a:cs typeface="Calibri"/>
              </a:rPr>
              <a:t> often moved to Algeria as a chance to escape poverty or other difficult circumstances. Many lived there for four or five generations before they were forced to leave after the war. </a:t>
            </a:r>
            <a:endParaRPr lang="en-US" dirty="0">
              <a:latin typeface="Calibri" panose="020F0502020204030204" pitchFamily="34" charset="0"/>
              <a:cs typeface="Calibri" panose="020F0502020204030204" pitchFamily="34" charset="0"/>
            </a:endParaRPr>
          </a:p>
          <a:p>
            <a:pPr marL="0" lvl="0" indent="0">
              <a:buNone/>
            </a:pPr>
            <a:endParaRPr lang="en-US" b="1" dirty="0">
              <a:solidFill>
                <a:schemeClr val="accent6"/>
              </a:solidFill>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In your opinion, when does one have a right to say one is ‘chez soi’?</a:t>
            </a:r>
          </a:p>
          <a:p>
            <a:pPr marL="0" indent="0">
              <a:buNone/>
            </a:pPr>
            <a:r>
              <a:rPr lang="en-US" dirty="0">
                <a:latin typeface="Calibri"/>
                <a:cs typeface="Calibri"/>
              </a:rPr>
              <a:t>Is it a legal question? Do you have to be a citizen of a country to belong? If you are part of a group that has invaded someone else's country, do you ever have the right to consider it as your home? Or can anyone decide where home is? What might determine your views on this?</a:t>
            </a:r>
          </a:p>
        </p:txBody>
      </p:sp>
    </p:spTree>
    <p:extLst>
      <p:ext uri="{BB962C8B-B14F-4D97-AF65-F5344CB8AC3E}">
        <p14:creationId xmlns:p14="http://schemas.microsoft.com/office/powerpoint/2010/main" val="100169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‘Chez nous’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a:normAutofit/>
          </a:bodyPr>
          <a:lstStyle/>
          <a:p>
            <a:pPr marL="0" lvl="0" indent="0">
              <a:buNone/>
            </a:pPr>
            <a:r>
              <a:rPr lang="en-GB" b="1" i="1" dirty="0" err="1">
                <a:latin typeface="Calibri" panose="020F0502020204030204" pitchFamily="34" charset="0"/>
                <a:ea typeface="Calibri" panose="020F0502020204030204" pitchFamily="34" charset="0"/>
                <a:cs typeface="Times New Roman" panose="02020603050405020304" pitchFamily="18" charset="0"/>
              </a:rPr>
              <a:t>Zé</a:t>
            </a:r>
            <a:r>
              <a:rPr lang="en-GB" i="1" dirty="0">
                <a:latin typeface="Calibri" panose="020F0502020204030204" pitchFamily="34" charset="0"/>
                <a:ea typeface="Calibri" panose="020F0502020204030204" pitchFamily="34" charset="0"/>
                <a:cs typeface="Times New Roman" panose="02020603050405020304" pitchFamily="18" charset="0"/>
              </a:rPr>
              <a:t> – Et </a:t>
            </a:r>
            <a:r>
              <a:rPr lang="en-GB" i="1" dirty="0" err="1">
                <a:latin typeface="Calibri" panose="020F0502020204030204" pitchFamily="34" charset="0"/>
                <a:ea typeface="Calibri" panose="020F0502020204030204" pitchFamily="34" charset="0"/>
                <a:cs typeface="Times New Roman" panose="02020603050405020304" pitchFamily="18" charset="0"/>
              </a:rPr>
              <a:t>à</a:t>
            </a:r>
            <a:r>
              <a:rPr lang="en-GB" i="1" dirty="0">
                <a:latin typeface="Calibri" panose="020F0502020204030204" pitchFamily="34" charset="0"/>
                <a:ea typeface="Calibri" panose="020F0502020204030204" pitchFamily="34" charset="0"/>
                <a:cs typeface="Times New Roman" panose="02020603050405020304" pitchFamily="18" charset="0"/>
              </a:rPr>
              <a:t> quoi on </a:t>
            </a:r>
            <a:r>
              <a:rPr lang="en-GB" i="1" dirty="0" err="1">
                <a:latin typeface="Calibri" panose="020F0502020204030204" pitchFamily="34" charset="0"/>
                <a:ea typeface="Calibri" panose="020F0502020204030204" pitchFamily="34" charset="0"/>
                <a:cs typeface="Times New Roman" panose="02020603050405020304" pitchFamily="18" charset="0"/>
              </a:rPr>
              <a:t>pouvait</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croire</a:t>
            </a:r>
            <a:r>
              <a:rPr lang="en-GB" i="1" dirty="0">
                <a:latin typeface="Calibri" panose="020F0502020204030204" pitchFamily="34" charset="0"/>
                <a:ea typeface="Calibri" panose="020F0502020204030204" pitchFamily="34" charset="0"/>
                <a:cs typeface="Times New Roman" panose="02020603050405020304" pitchFamily="18" charset="0"/>
              </a:rPr>
              <a:t> ? On </a:t>
            </a:r>
            <a:r>
              <a:rPr lang="en-GB" i="1" dirty="0" err="1">
                <a:latin typeface="Calibri" panose="020F0502020204030204" pitchFamily="34" charset="0"/>
                <a:ea typeface="Calibri" panose="020F0502020204030204" pitchFamily="34" charset="0"/>
                <a:cs typeface="Times New Roman" panose="02020603050405020304" pitchFamily="18" charset="0"/>
              </a:rPr>
              <a:t>l’a</a:t>
            </a:r>
            <a:r>
              <a:rPr lang="en-GB" i="1" dirty="0">
                <a:latin typeface="Calibri" panose="020F0502020204030204" pitchFamily="34" charset="0"/>
                <a:ea typeface="Calibri" panose="020F0502020204030204" pitchFamily="34" charset="0"/>
                <a:cs typeface="Times New Roman" panose="02020603050405020304" pitchFamily="18" charset="0"/>
              </a:rPr>
              <a:t> fait </a:t>
            </a:r>
            <a:r>
              <a:rPr lang="en-GB" i="1" dirty="0" err="1">
                <a:latin typeface="Calibri" panose="020F0502020204030204" pitchFamily="34" charset="0"/>
                <a:ea typeface="Calibri" panose="020F0502020204030204" pitchFamily="34" charset="0"/>
                <a:cs typeface="Times New Roman" panose="02020603050405020304" pitchFamily="18" charset="0"/>
              </a:rPr>
              <a:t>ce</a:t>
            </a:r>
            <a:r>
              <a:rPr lang="en-GB" i="1" dirty="0">
                <a:latin typeface="Calibri" panose="020F0502020204030204" pitchFamily="34" charset="0"/>
                <a:ea typeface="Calibri" panose="020F0502020204030204" pitchFamily="34" charset="0"/>
                <a:cs typeface="Times New Roman" panose="02020603050405020304" pitchFamily="18" charset="0"/>
              </a:rPr>
              <a:t> pays ! On </a:t>
            </a:r>
            <a:r>
              <a:rPr lang="en-GB" i="1" dirty="0" err="1">
                <a:latin typeface="Calibri" panose="020F0502020204030204" pitchFamily="34" charset="0"/>
                <a:ea typeface="Calibri" panose="020F0502020204030204" pitchFamily="34" charset="0"/>
                <a:cs typeface="Times New Roman" panose="02020603050405020304" pitchFamily="18" charset="0"/>
              </a:rPr>
              <a:t>l’a</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construit</a:t>
            </a:r>
            <a:r>
              <a:rPr lang="en-GB" i="1" dirty="0">
                <a:latin typeface="Calibri" panose="020F0502020204030204" pitchFamily="34" charset="0"/>
                <a:ea typeface="Calibri" panose="020F0502020204030204" pitchFamily="34" charset="0"/>
                <a:cs typeface="Times New Roman" panose="02020603050405020304" pitchFamily="18" charset="0"/>
              </a:rPr>
              <a:t> avec </a:t>
            </a:r>
            <a:r>
              <a:rPr lang="en-GB" i="1" dirty="0" err="1">
                <a:latin typeface="Calibri" panose="020F0502020204030204" pitchFamily="34" charset="0"/>
                <a:ea typeface="Calibri" panose="020F0502020204030204" pitchFamily="34" charset="0"/>
                <a:cs typeface="Times New Roman" panose="02020603050405020304" pitchFamily="18" charset="0"/>
              </a:rPr>
              <a:t>notre</a:t>
            </a:r>
            <a:r>
              <a:rPr lang="en-GB" i="1" dirty="0">
                <a:latin typeface="Calibri" panose="020F0502020204030204" pitchFamily="34" charset="0"/>
                <a:ea typeface="Calibri" panose="020F0502020204030204" pitchFamily="34" charset="0"/>
                <a:cs typeface="Times New Roman" panose="02020603050405020304" pitchFamily="18" charset="0"/>
              </a:rPr>
              <a:t> sang…</a:t>
            </a:r>
          </a:p>
          <a:p>
            <a:pPr marL="0" lvl="0" indent="0">
              <a:buNone/>
            </a:pPr>
            <a:r>
              <a:rPr lang="en-GB" b="1" i="1" dirty="0">
                <a:latin typeface="Calibri" panose="020F0502020204030204" pitchFamily="34" charset="0"/>
                <a:ea typeface="Calibri" panose="020F0502020204030204" pitchFamily="34" charset="0"/>
                <a:cs typeface="Times New Roman" panose="02020603050405020304" pitchFamily="18" charset="0"/>
              </a:rPr>
              <a:t>Yaya</a:t>
            </a:r>
            <a:r>
              <a:rPr lang="en-GB" i="1" dirty="0">
                <a:latin typeface="Calibri" panose="020F0502020204030204" pitchFamily="34" charset="0"/>
                <a:ea typeface="Calibri" panose="020F0502020204030204" pitchFamily="34" charset="0"/>
                <a:cs typeface="Times New Roman" panose="02020603050405020304" pitchFamily="18" charset="0"/>
              </a:rPr>
              <a:t> – Avec le </a:t>
            </a:r>
            <a:r>
              <a:rPr lang="en-GB" i="1" dirty="0" err="1">
                <a:latin typeface="Calibri" panose="020F0502020204030204" pitchFamily="34" charset="0"/>
                <a:ea typeface="Calibri" panose="020F0502020204030204" pitchFamily="34" charset="0"/>
                <a:cs typeface="Times New Roman" panose="02020603050405020304" pitchFamily="18" charset="0"/>
              </a:rPr>
              <a:t>leur</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aussi</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What is Yaya referring to here?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b="1" i="1" dirty="0" err="1">
                <a:latin typeface="Calibri" panose="020F0502020204030204" pitchFamily="34" charset="0"/>
                <a:ea typeface="Calibri" panose="020F0502020204030204" pitchFamily="34" charset="0"/>
                <a:cs typeface="Times New Roman" panose="02020603050405020304" pitchFamily="18" charset="0"/>
              </a:rPr>
              <a:t>Zé</a:t>
            </a:r>
            <a:r>
              <a:rPr lang="en-GB" i="1" dirty="0">
                <a:latin typeface="Calibri" panose="020F0502020204030204" pitchFamily="34" charset="0"/>
                <a:ea typeface="Calibri" panose="020F0502020204030204" pitchFamily="34" charset="0"/>
                <a:cs typeface="Times New Roman" panose="02020603050405020304" pitchFamily="18" charset="0"/>
              </a:rPr>
              <a:t> – </a:t>
            </a:r>
            <a:r>
              <a:rPr lang="en-GB" i="1" dirty="0" err="1">
                <a:latin typeface="Calibri" panose="020F0502020204030204" pitchFamily="34" charset="0"/>
                <a:ea typeface="Calibri" panose="020F0502020204030204" pitchFamily="34" charset="0"/>
                <a:cs typeface="Times New Roman" panose="02020603050405020304" pitchFamily="18" charset="0"/>
              </a:rPr>
              <a:t>C’était</a:t>
            </a:r>
            <a:r>
              <a:rPr lang="en-GB" i="1" dirty="0">
                <a:latin typeface="Calibri" panose="020F0502020204030204" pitchFamily="34" charset="0"/>
                <a:ea typeface="Calibri" panose="020F0502020204030204" pitchFamily="34" charset="0"/>
                <a:cs typeface="Times New Roman" panose="02020603050405020304" pitchFamily="18" charset="0"/>
              </a:rPr>
              <a:t> nous, les </a:t>
            </a:r>
            <a:r>
              <a:rPr lang="en-GB" i="1" dirty="0" err="1">
                <a:latin typeface="Calibri" panose="020F0502020204030204" pitchFamily="34" charset="0"/>
                <a:ea typeface="Calibri" panose="020F0502020204030204" pitchFamily="34" charset="0"/>
                <a:cs typeface="Times New Roman" panose="02020603050405020304" pitchFamily="18" charset="0"/>
              </a:rPr>
              <a:t>Algériens</a:t>
            </a:r>
            <a:r>
              <a:rPr lang="en-GB" i="1" dirty="0">
                <a:latin typeface="Calibri" panose="020F0502020204030204" pitchFamily="34" charset="0"/>
                <a:ea typeface="Calibri" panose="020F0502020204030204" pitchFamily="34" charset="0"/>
                <a:cs typeface="Times New Roman" panose="02020603050405020304" pitchFamily="18" charset="0"/>
              </a:rPr>
              <a:t> ! On </a:t>
            </a:r>
            <a:r>
              <a:rPr lang="en-GB" i="1" dirty="0" err="1">
                <a:latin typeface="Calibri" panose="020F0502020204030204" pitchFamily="34" charset="0"/>
                <a:ea typeface="Calibri" panose="020F0502020204030204" pitchFamily="34" charset="0"/>
                <a:cs typeface="Times New Roman" panose="02020603050405020304" pitchFamily="18" charset="0"/>
              </a:rPr>
              <a:t>était</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coupable</a:t>
            </a:r>
            <a:r>
              <a:rPr lang="en-GB" i="1" dirty="0">
                <a:latin typeface="Calibri" panose="020F0502020204030204" pitchFamily="34" charset="0"/>
                <a:ea typeface="Calibri" panose="020F0502020204030204" pitchFamily="34" charset="0"/>
                <a:cs typeface="Times New Roman" panose="02020603050405020304" pitchFamily="18" charset="0"/>
              </a:rPr>
              <a:t> de quoi ? De nous </a:t>
            </a:r>
            <a:r>
              <a:rPr lang="en-GB" i="1" dirty="0" err="1">
                <a:latin typeface="Calibri" panose="020F0502020204030204" pitchFamily="34" charset="0"/>
                <a:ea typeface="Calibri" panose="020F0502020204030204" pitchFamily="34" charset="0"/>
                <a:cs typeface="Times New Roman" panose="02020603050405020304" pitchFamily="18" charset="0"/>
              </a:rPr>
              <a:t>sentir</a:t>
            </a:r>
            <a:r>
              <a:rPr lang="en-GB" i="1" dirty="0">
                <a:latin typeface="Calibri" panose="020F0502020204030204" pitchFamily="34" charset="0"/>
                <a:ea typeface="Calibri" panose="020F0502020204030204" pitchFamily="34" charset="0"/>
                <a:cs typeface="Times New Roman" panose="02020603050405020304" pitchFamily="18" charset="0"/>
              </a:rPr>
              <a:t> chez nous ? On a </a:t>
            </a:r>
            <a:r>
              <a:rPr lang="en-GB" i="1" dirty="0" err="1">
                <a:latin typeface="Calibri" panose="020F0502020204030204" pitchFamily="34" charset="0"/>
                <a:ea typeface="Calibri" panose="020F0502020204030204" pitchFamily="34" charset="0"/>
                <a:cs typeface="Times New Roman" panose="02020603050405020304" pitchFamily="18" charset="0"/>
              </a:rPr>
              <a:t>inventé</a:t>
            </a:r>
            <a:r>
              <a:rPr lang="en-GB" i="1" dirty="0">
                <a:latin typeface="Calibri" panose="020F0502020204030204" pitchFamily="34" charset="0"/>
                <a:ea typeface="Calibri" panose="020F0502020204030204" pitchFamily="34" charset="0"/>
                <a:cs typeface="Times New Roman" panose="02020603050405020304" pitchFamily="18" charset="0"/>
              </a:rPr>
              <a:t> un pays, </a:t>
            </a:r>
            <a:r>
              <a:rPr lang="en-GB" i="1" dirty="0" err="1">
                <a:latin typeface="Calibri" panose="020F0502020204030204" pitchFamily="34" charset="0"/>
                <a:ea typeface="Calibri" panose="020F0502020204030204" pitchFamily="34" charset="0"/>
                <a:cs typeface="Times New Roman" panose="02020603050405020304" pitchFamily="18" charset="0"/>
              </a:rPr>
              <a:t>une</a:t>
            </a:r>
            <a:r>
              <a:rPr lang="en-GB" i="1" dirty="0">
                <a:latin typeface="Calibri" panose="020F0502020204030204" pitchFamily="34" charset="0"/>
                <a:ea typeface="Calibri" panose="020F0502020204030204" pitchFamily="34" charset="0"/>
                <a:cs typeface="Times New Roman" panose="02020603050405020304" pitchFamily="18" charset="0"/>
              </a:rPr>
              <a:t> culture ! Des </a:t>
            </a:r>
            <a:r>
              <a:rPr lang="en-GB" i="1" dirty="0" err="1">
                <a:latin typeface="Calibri" panose="020F0502020204030204" pitchFamily="34" charset="0"/>
                <a:ea typeface="Calibri" panose="020F0502020204030204" pitchFamily="34" charset="0"/>
                <a:cs typeface="Times New Roman" panose="02020603050405020304" pitchFamily="18" charset="0"/>
              </a:rPr>
              <a:t>Français</a:t>
            </a:r>
            <a:r>
              <a:rPr lang="en-GB" i="1" dirty="0">
                <a:latin typeface="Calibri" panose="020F0502020204030204" pitchFamily="34" charset="0"/>
                <a:ea typeface="Calibri" panose="020F0502020204030204" pitchFamily="34" charset="0"/>
                <a:cs typeface="Times New Roman" panose="02020603050405020304" pitchFamily="18" charset="0"/>
              </a:rPr>
              <a:t>, des </a:t>
            </a:r>
            <a:r>
              <a:rPr lang="en-GB" i="1" dirty="0" err="1">
                <a:latin typeface="Calibri" panose="020F0502020204030204" pitchFamily="34" charset="0"/>
                <a:ea typeface="Calibri" panose="020F0502020204030204" pitchFamily="34" charset="0"/>
                <a:cs typeface="Times New Roman" panose="02020603050405020304" pitchFamily="18" charset="0"/>
              </a:rPr>
              <a:t>Italiens</a:t>
            </a:r>
            <a:r>
              <a:rPr lang="en-GB" i="1" dirty="0">
                <a:latin typeface="Calibri" panose="020F0502020204030204" pitchFamily="34" charset="0"/>
                <a:ea typeface="Calibri" panose="020F0502020204030204" pitchFamily="34" charset="0"/>
                <a:cs typeface="Times New Roman" panose="02020603050405020304" pitchFamily="18" charset="0"/>
              </a:rPr>
              <a:t>, des </a:t>
            </a:r>
            <a:r>
              <a:rPr lang="en-GB" i="1" dirty="0" err="1">
                <a:latin typeface="Calibri" panose="020F0502020204030204" pitchFamily="34" charset="0"/>
                <a:ea typeface="Calibri" panose="020F0502020204030204" pitchFamily="34" charset="0"/>
                <a:cs typeface="Times New Roman" panose="02020603050405020304" pitchFamily="18" charset="0"/>
              </a:rPr>
              <a:t>Grecs</a:t>
            </a:r>
            <a:r>
              <a:rPr lang="en-GB" i="1" dirty="0">
                <a:latin typeface="Calibri" panose="020F0502020204030204" pitchFamily="34" charset="0"/>
                <a:ea typeface="Calibri" panose="020F0502020204030204" pitchFamily="34" charset="0"/>
                <a:cs typeface="Times New Roman" panose="02020603050405020304" pitchFamily="18" charset="0"/>
              </a:rPr>
              <a:t>, des </a:t>
            </a:r>
            <a:r>
              <a:rPr lang="en-GB" i="1" dirty="0" err="1">
                <a:latin typeface="Calibri" panose="020F0502020204030204" pitchFamily="34" charset="0"/>
                <a:ea typeface="Calibri" panose="020F0502020204030204" pitchFamily="34" charset="0"/>
                <a:cs typeface="Times New Roman" panose="02020603050405020304" pitchFamily="18" charset="0"/>
              </a:rPr>
              <a:t>Maltais</a:t>
            </a:r>
            <a:r>
              <a:rPr lang="en-GB" i="1" dirty="0">
                <a:latin typeface="Calibri" panose="020F0502020204030204" pitchFamily="34" charset="0"/>
                <a:ea typeface="Calibri" panose="020F0502020204030204" pitchFamily="34" charset="0"/>
                <a:cs typeface="Times New Roman" panose="02020603050405020304" pitchFamily="18" charset="0"/>
              </a:rPr>
              <a:t>, des </a:t>
            </a:r>
            <a:r>
              <a:rPr lang="en-GB" i="1" dirty="0" err="1">
                <a:latin typeface="Calibri" panose="020F0502020204030204" pitchFamily="34" charset="0"/>
                <a:ea typeface="Calibri" panose="020F0502020204030204" pitchFamily="34" charset="0"/>
                <a:cs typeface="Times New Roman" panose="02020603050405020304" pitchFamily="18" charset="0"/>
              </a:rPr>
              <a:t>Espagnols</a:t>
            </a:r>
            <a:r>
              <a:rPr lang="en-GB" i="1" dirty="0">
                <a:latin typeface="Calibri" panose="020F0502020204030204" pitchFamily="34" charset="0"/>
                <a:ea typeface="Calibri" panose="020F0502020204030204" pitchFamily="34" charset="0"/>
                <a:cs typeface="Times New Roman" panose="02020603050405020304" pitchFamily="18" charset="0"/>
              </a:rPr>
              <a:t>, des </a:t>
            </a:r>
            <a:r>
              <a:rPr lang="en-GB" i="1" dirty="0" err="1">
                <a:latin typeface="Calibri" panose="020F0502020204030204" pitchFamily="34" charset="0"/>
                <a:ea typeface="Calibri" panose="020F0502020204030204" pitchFamily="34" charset="0"/>
                <a:cs typeface="Times New Roman" panose="02020603050405020304" pitchFamily="18" charset="0"/>
              </a:rPr>
              <a:t>Juifs</a:t>
            </a:r>
            <a:r>
              <a:rPr lang="en-GB" i="1" dirty="0">
                <a:latin typeface="Calibri" panose="020F0502020204030204" pitchFamily="34" charset="0"/>
                <a:ea typeface="Calibri" panose="020F0502020204030204" pitchFamily="34" charset="0"/>
                <a:cs typeface="Times New Roman" panose="02020603050405020304" pitchFamily="18" charset="0"/>
              </a:rPr>
              <a:t>… Et tout </a:t>
            </a:r>
            <a:r>
              <a:rPr lang="en-GB" i="1" dirty="0" err="1">
                <a:latin typeface="Calibri" panose="020F0502020204030204" pitchFamily="34" charset="0"/>
                <a:ea typeface="Calibri" panose="020F0502020204030204" pitchFamily="34" charset="0"/>
                <a:cs typeface="Times New Roman" panose="02020603050405020304" pitchFamily="18" charset="0"/>
              </a:rPr>
              <a:t>ça</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grouillait</a:t>
            </a:r>
            <a:r>
              <a:rPr lang="en-GB" i="1" dirty="0">
                <a:latin typeface="Calibri" panose="020F0502020204030204" pitchFamily="34" charset="0"/>
                <a:ea typeface="Calibri" panose="020F0502020204030204" pitchFamily="34" charset="0"/>
                <a:cs typeface="Times New Roman" panose="02020603050405020304" pitchFamily="18" charset="0"/>
              </a:rPr>
              <a:t> ensemble… Je </a:t>
            </a:r>
            <a:r>
              <a:rPr lang="en-GB" i="1" dirty="0" err="1">
                <a:latin typeface="Calibri" panose="020F0502020204030204" pitchFamily="34" charset="0"/>
                <a:ea typeface="Calibri" panose="020F0502020204030204" pitchFamily="34" charset="0"/>
                <a:cs typeface="Times New Roman" panose="02020603050405020304" pitchFamily="18" charset="0"/>
              </a:rPr>
              <a:t>sais</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même</a:t>
            </a:r>
            <a:r>
              <a:rPr lang="en-GB" i="1" dirty="0">
                <a:latin typeface="Calibri" panose="020F0502020204030204" pitchFamily="34" charset="0"/>
                <a:ea typeface="Calibri" panose="020F0502020204030204" pitchFamily="34" charset="0"/>
                <a:cs typeface="Times New Roman" panose="02020603050405020304" pitchFamily="18" charset="0"/>
              </a:rPr>
              <a:t> pas par </a:t>
            </a:r>
            <a:r>
              <a:rPr lang="en-GB" i="1" dirty="0" err="1">
                <a:latin typeface="Calibri" panose="020F0502020204030204" pitchFamily="34" charset="0"/>
                <a:ea typeface="Calibri" panose="020F0502020204030204" pitchFamily="34" charset="0"/>
                <a:cs typeface="Times New Roman" panose="02020603050405020304" pitchFamily="18" charset="0"/>
              </a:rPr>
              <a:t>quel</a:t>
            </a:r>
            <a:r>
              <a:rPr lang="en-GB" i="1" dirty="0">
                <a:latin typeface="Calibri" panose="020F0502020204030204" pitchFamily="34" charset="0"/>
                <a:ea typeface="Calibri" panose="020F0502020204030204" pitchFamily="34" charset="0"/>
                <a:cs typeface="Times New Roman" panose="02020603050405020304" pitchFamily="18" charset="0"/>
              </a:rPr>
              <a:t> miracle !</a:t>
            </a:r>
          </a:p>
          <a:p>
            <a:pPr marL="0" lvl="0" indent="0">
              <a:buNone/>
            </a:pPr>
            <a:r>
              <a:rPr lang="en-GB" b="1" i="1" dirty="0">
                <a:latin typeface="Calibri" panose="020F0502020204030204" pitchFamily="34" charset="0"/>
                <a:ea typeface="Calibri" panose="020F0502020204030204" pitchFamily="34" charset="0"/>
                <a:cs typeface="Times New Roman" panose="02020603050405020304" pitchFamily="18" charset="0"/>
              </a:rPr>
              <a:t>Yaya</a:t>
            </a:r>
            <a:r>
              <a:rPr lang="en-GB" i="1" dirty="0">
                <a:latin typeface="Calibri" panose="020F0502020204030204" pitchFamily="34" charset="0"/>
                <a:ea typeface="Calibri" panose="020F0502020204030204" pitchFamily="34" charset="0"/>
                <a:cs typeface="Times New Roman" panose="02020603050405020304" pitchFamily="18" charset="0"/>
              </a:rPr>
              <a:t> – Et </a:t>
            </a:r>
            <a:r>
              <a:rPr lang="en-GB" i="1" dirty="0" err="1">
                <a:latin typeface="Calibri" panose="020F0502020204030204" pitchFamily="34" charset="0"/>
                <a:ea typeface="Calibri" panose="020F0502020204030204" pitchFamily="34" charset="0"/>
                <a:cs typeface="Times New Roman" panose="02020603050405020304" pitchFamily="18" charset="0"/>
              </a:rPr>
              <a:t>neuf</a:t>
            </a:r>
            <a:r>
              <a:rPr lang="en-GB" i="1" dirty="0">
                <a:latin typeface="Calibri" panose="020F0502020204030204" pitchFamily="34" charset="0"/>
                <a:ea typeface="Calibri" panose="020F0502020204030204" pitchFamily="34" charset="0"/>
                <a:cs typeface="Times New Roman" panose="02020603050405020304" pitchFamily="18" charset="0"/>
              </a:rPr>
              <a:t> millions </a:t>
            </a:r>
            <a:r>
              <a:rPr lang="en-GB" i="1" dirty="0" err="1">
                <a:latin typeface="Calibri" panose="020F0502020204030204" pitchFamily="34" charset="0"/>
                <a:ea typeface="Calibri" panose="020F0502020204030204" pitchFamily="34" charset="0"/>
                <a:cs typeface="Times New Roman" panose="02020603050405020304" pitchFamily="18" charset="0"/>
              </a:rPr>
              <a:t>d’Arabes</a:t>
            </a:r>
            <a:r>
              <a:rPr lang="en-GB" i="1" dirty="0">
                <a:latin typeface="Calibri" panose="020F0502020204030204" pitchFamily="34" charset="0"/>
                <a:ea typeface="Calibri" panose="020F0502020204030204" pitchFamily="34" charset="0"/>
                <a:cs typeface="Times New Roman" panose="02020603050405020304" pitchFamily="18" charset="0"/>
              </a:rPr>
              <a:t>, invisibles </a:t>
            </a:r>
            <a:r>
              <a:rPr lang="en-GB" i="1" dirty="0" err="1">
                <a:latin typeface="Calibri" panose="020F0502020204030204" pitchFamily="34" charset="0"/>
                <a:ea typeface="Calibri" panose="020F0502020204030204" pitchFamily="34" charset="0"/>
                <a:cs typeface="Times New Roman" panose="02020603050405020304" pitchFamily="18" charset="0"/>
              </a:rPr>
              <a:t>à</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vos</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yeux</a:t>
            </a:r>
            <a:r>
              <a:rPr lang="en-GB" i="1" dirty="0">
                <a:latin typeface="Calibri" panose="020F0502020204030204" pitchFamily="34" charset="0"/>
                <a:ea typeface="Calibri" panose="020F0502020204030204" pitchFamily="34" charset="0"/>
                <a:cs typeface="Times New Roman" panose="02020603050405020304" pitchFamily="18" charset="0"/>
              </a:rPr>
              <a:t> !</a:t>
            </a:r>
            <a:endParaRPr lang="en-US" b="1" dirty="0">
              <a:solidFill>
                <a:schemeClr val="accent6"/>
              </a:solidFill>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panose="020F0502020204030204" pitchFamily="34" charset="0"/>
                <a:cs typeface="Calibri" panose="020F0502020204030204" pitchFamily="34" charset="0"/>
              </a:rPr>
              <a:t>Do you agree with </a:t>
            </a:r>
            <a:r>
              <a:rPr lang="en-US" b="1" dirty="0" err="1">
                <a:solidFill>
                  <a:schemeClr val="accent6"/>
                </a:solidFill>
                <a:latin typeface="Calibri" panose="020F0502020204030204" pitchFamily="34" charset="0"/>
                <a:cs typeface="Calibri" panose="020F0502020204030204" pitchFamily="34" charset="0"/>
              </a:rPr>
              <a:t>Zé</a:t>
            </a:r>
            <a:r>
              <a:rPr lang="en-US" b="1" dirty="0">
                <a:solidFill>
                  <a:schemeClr val="accent6"/>
                </a:solidFill>
                <a:latin typeface="Calibri" panose="020F0502020204030204" pitchFamily="34" charset="0"/>
                <a:cs typeface="Calibri" panose="020F0502020204030204" pitchFamily="34" charset="0"/>
              </a:rPr>
              <a:t> that ‘on a </a:t>
            </a:r>
            <a:r>
              <a:rPr lang="en-US" b="1" dirty="0" err="1">
                <a:solidFill>
                  <a:schemeClr val="accent6"/>
                </a:solidFill>
                <a:latin typeface="Calibri" panose="020F0502020204030204" pitchFamily="34" charset="0"/>
                <a:cs typeface="Calibri" panose="020F0502020204030204" pitchFamily="34" charset="0"/>
              </a:rPr>
              <a:t>inventé</a:t>
            </a:r>
            <a:r>
              <a:rPr lang="en-US" b="1" dirty="0">
                <a:solidFill>
                  <a:schemeClr val="accent6"/>
                </a:solidFill>
                <a:latin typeface="Calibri" panose="020F0502020204030204" pitchFamily="34" charset="0"/>
                <a:cs typeface="Calibri" panose="020F0502020204030204" pitchFamily="34" charset="0"/>
              </a:rPr>
              <a:t> un pays, </a:t>
            </a:r>
            <a:r>
              <a:rPr lang="en-US" b="1" dirty="0" err="1">
                <a:solidFill>
                  <a:schemeClr val="accent6"/>
                </a:solidFill>
                <a:latin typeface="Calibri" panose="020F0502020204030204" pitchFamily="34" charset="0"/>
                <a:cs typeface="Calibri" panose="020F0502020204030204" pitchFamily="34" charset="0"/>
              </a:rPr>
              <a:t>une</a:t>
            </a:r>
            <a:r>
              <a:rPr lang="en-US" b="1" dirty="0">
                <a:solidFill>
                  <a:schemeClr val="accent6"/>
                </a:solidFill>
                <a:latin typeface="Calibri" panose="020F0502020204030204" pitchFamily="34" charset="0"/>
                <a:cs typeface="Calibri" panose="020F0502020204030204" pitchFamily="34" charset="0"/>
              </a:rPr>
              <a:t> culture’? Why or why not? </a:t>
            </a:r>
          </a:p>
        </p:txBody>
      </p:sp>
    </p:spTree>
    <p:extLst>
      <p:ext uri="{BB962C8B-B14F-4D97-AF65-F5344CB8AC3E}">
        <p14:creationId xmlns:p14="http://schemas.microsoft.com/office/powerpoint/2010/main" val="2209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‘Chez nous’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fontScale="92500"/>
          </a:bodyPr>
          <a:lstStyle/>
          <a:p>
            <a:pPr marL="0" lvl="0" indent="0">
              <a:buNone/>
            </a:pPr>
            <a:r>
              <a:rPr lang="en-GB" b="1" i="1" dirty="0" err="1">
                <a:latin typeface="Calibri"/>
                <a:ea typeface="Calibri" panose="020F0502020204030204" pitchFamily="34" charset="0"/>
                <a:cs typeface="Times New Roman"/>
              </a:rPr>
              <a:t>Zé</a:t>
            </a:r>
            <a:r>
              <a:rPr lang="en-GB" i="1" dirty="0">
                <a:latin typeface="Calibri"/>
                <a:ea typeface="Calibri" panose="020F0502020204030204" pitchFamily="34" charset="0"/>
                <a:cs typeface="Times New Roman"/>
              </a:rPr>
              <a:t> – Et à quoi on </a:t>
            </a:r>
            <a:r>
              <a:rPr lang="en-GB" i="1" dirty="0" err="1">
                <a:latin typeface="Calibri"/>
                <a:ea typeface="Calibri" panose="020F0502020204030204" pitchFamily="34" charset="0"/>
                <a:cs typeface="Times New Roman"/>
              </a:rPr>
              <a:t>pouvait</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croire</a:t>
            </a:r>
            <a:r>
              <a:rPr lang="en-GB" i="1" dirty="0">
                <a:latin typeface="Calibri"/>
                <a:ea typeface="Calibri" panose="020F0502020204030204" pitchFamily="34" charset="0"/>
                <a:cs typeface="Times New Roman"/>
              </a:rPr>
              <a:t> ? On </a:t>
            </a:r>
            <a:r>
              <a:rPr lang="en-GB" i="1" dirty="0" err="1">
                <a:latin typeface="Calibri"/>
                <a:ea typeface="Calibri" panose="020F0502020204030204" pitchFamily="34" charset="0"/>
                <a:cs typeface="Times New Roman"/>
              </a:rPr>
              <a:t>l’a</a:t>
            </a:r>
            <a:r>
              <a:rPr lang="en-GB" i="1" dirty="0">
                <a:latin typeface="Calibri"/>
                <a:ea typeface="Calibri" panose="020F0502020204030204" pitchFamily="34" charset="0"/>
                <a:cs typeface="Times New Roman"/>
              </a:rPr>
              <a:t> fait </a:t>
            </a:r>
            <a:r>
              <a:rPr lang="en-GB" i="1" dirty="0" err="1">
                <a:latin typeface="Calibri"/>
                <a:ea typeface="Calibri" panose="020F0502020204030204" pitchFamily="34" charset="0"/>
                <a:cs typeface="Times New Roman"/>
              </a:rPr>
              <a:t>ce</a:t>
            </a:r>
            <a:r>
              <a:rPr lang="en-GB" i="1" dirty="0">
                <a:latin typeface="Calibri"/>
                <a:ea typeface="Calibri" panose="020F0502020204030204" pitchFamily="34" charset="0"/>
                <a:cs typeface="Times New Roman"/>
              </a:rPr>
              <a:t> pays ! On </a:t>
            </a:r>
            <a:r>
              <a:rPr lang="en-GB" i="1" dirty="0" err="1">
                <a:latin typeface="Calibri"/>
                <a:ea typeface="Calibri" panose="020F0502020204030204" pitchFamily="34" charset="0"/>
                <a:cs typeface="Times New Roman"/>
              </a:rPr>
              <a:t>l’a</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construit</a:t>
            </a:r>
            <a:r>
              <a:rPr lang="en-GB" i="1" dirty="0">
                <a:latin typeface="Calibri"/>
                <a:ea typeface="Calibri" panose="020F0502020204030204" pitchFamily="34" charset="0"/>
                <a:cs typeface="Times New Roman"/>
              </a:rPr>
              <a:t> avec </a:t>
            </a:r>
            <a:r>
              <a:rPr lang="en-GB" i="1" dirty="0" err="1">
                <a:latin typeface="Calibri"/>
                <a:ea typeface="Calibri" panose="020F0502020204030204" pitchFamily="34" charset="0"/>
                <a:cs typeface="Times New Roman"/>
              </a:rPr>
              <a:t>notre</a:t>
            </a:r>
            <a:r>
              <a:rPr lang="en-GB" i="1" dirty="0">
                <a:latin typeface="Calibri"/>
                <a:ea typeface="Calibri" panose="020F0502020204030204" pitchFamily="34" charset="0"/>
                <a:cs typeface="Times New Roman"/>
              </a:rPr>
              <a:t> sang…</a:t>
            </a:r>
          </a:p>
          <a:p>
            <a:pPr marL="0" lvl="0" indent="0">
              <a:buNone/>
            </a:pPr>
            <a:r>
              <a:rPr lang="en-GB" b="1" i="1" dirty="0">
                <a:latin typeface="Calibri"/>
                <a:ea typeface="Calibri" panose="020F0502020204030204" pitchFamily="34" charset="0"/>
                <a:cs typeface="Times New Roman"/>
              </a:rPr>
              <a:t>Yaya</a:t>
            </a:r>
            <a:r>
              <a:rPr lang="en-GB" i="1" dirty="0">
                <a:latin typeface="Calibri"/>
                <a:ea typeface="Calibri" panose="020F0502020204030204" pitchFamily="34" charset="0"/>
                <a:cs typeface="Times New Roman"/>
              </a:rPr>
              <a:t> – Avec le </a:t>
            </a:r>
            <a:r>
              <a:rPr lang="en-GB" i="1" dirty="0" err="1">
                <a:latin typeface="Calibri"/>
                <a:ea typeface="Calibri" panose="020F0502020204030204" pitchFamily="34" charset="0"/>
                <a:cs typeface="Times New Roman"/>
              </a:rPr>
              <a:t>leur</a:t>
            </a:r>
            <a:r>
              <a:rPr lang="en-GB" i="1" dirty="0">
                <a:latin typeface="Calibri"/>
                <a:ea typeface="Calibri" panose="020F0502020204030204" pitchFamily="34" charset="0"/>
                <a:cs typeface="Times New Roman"/>
              </a:rPr>
              <a:t> </a:t>
            </a:r>
            <a:r>
              <a:rPr lang="en-GB" i="1" dirty="0" err="1">
                <a:latin typeface="Calibri"/>
                <a:ea typeface="Calibri" panose="020F0502020204030204" pitchFamily="34" charset="0"/>
                <a:cs typeface="Times New Roman"/>
              </a:rPr>
              <a:t>aussi</a:t>
            </a:r>
            <a:r>
              <a:rPr lang="en-GB" i="1" dirty="0">
                <a:latin typeface="Calibri"/>
                <a:ea typeface="Calibri" panose="020F0502020204030204" pitchFamily="34" charset="0"/>
                <a:cs typeface="Times New Roman"/>
              </a:rPr>
              <a:t>. </a:t>
            </a:r>
            <a:r>
              <a:rPr lang="en-GB" i="1" dirty="0">
                <a:solidFill>
                  <a:schemeClr val="accent6"/>
                </a:solidFill>
                <a:latin typeface="Calibri"/>
                <a:ea typeface="Calibri" panose="020F0502020204030204" pitchFamily="34" charset="0"/>
                <a:cs typeface="Times New Roman"/>
              </a:rPr>
              <a:t>– </a:t>
            </a:r>
            <a:r>
              <a:rPr lang="en-GB" b="1" i="1" dirty="0">
                <a:solidFill>
                  <a:schemeClr val="accent6"/>
                </a:solidFill>
                <a:latin typeface="Calibri"/>
                <a:ea typeface="Calibri" panose="020F0502020204030204" pitchFamily="34" charset="0"/>
                <a:cs typeface="Times New Roman"/>
              </a:rPr>
              <a:t>What is Yaya referring to here?</a:t>
            </a:r>
          </a:p>
          <a:p>
            <a:pPr marL="0" indent="0">
              <a:buNone/>
            </a:pPr>
            <a:r>
              <a:rPr lang="en-US" b="1" dirty="0">
                <a:latin typeface="Calibri"/>
                <a:cs typeface="Calibri"/>
              </a:rPr>
              <a:t>Yaya is referring to the fact that many Arabs and Berbers died as a result of the invasion and </a:t>
            </a:r>
            <a:r>
              <a:rPr lang="en-US" b="1" dirty="0" err="1">
                <a:latin typeface="Calibri"/>
                <a:cs typeface="Calibri"/>
              </a:rPr>
              <a:t>colonisation</a:t>
            </a:r>
            <a:r>
              <a:rPr lang="en-US" b="1" dirty="0">
                <a:latin typeface="Calibri"/>
                <a:cs typeface="Calibri"/>
              </a:rPr>
              <a:t>.</a:t>
            </a:r>
          </a:p>
          <a:p>
            <a:pPr marL="0" indent="0">
              <a:buNone/>
            </a:pPr>
            <a:endParaRPr lang="en-US" b="1" dirty="0">
              <a:solidFill>
                <a:schemeClr val="accent6"/>
              </a:solidFill>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Do you agree with </a:t>
            </a:r>
            <a:r>
              <a:rPr lang="en-US" b="1" dirty="0" err="1">
                <a:solidFill>
                  <a:schemeClr val="accent6"/>
                </a:solidFill>
                <a:latin typeface="Calibri"/>
                <a:cs typeface="Calibri"/>
              </a:rPr>
              <a:t>Zé</a:t>
            </a:r>
            <a:r>
              <a:rPr lang="en-US" b="1" dirty="0">
                <a:solidFill>
                  <a:schemeClr val="accent6"/>
                </a:solidFill>
                <a:latin typeface="Calibri"/>
                <a:cs typeface="Calibri"/>
              </a:rPr>
              <a:t> that ‘on a </a:t>
            </a:r>
            <a:r>
              <a:rPr lang="en-US" b="1" dirty="0" err="1">
                <a:solidFill>
                  <a:schemeClr val="accent6"/>
                </a:solidFill>
                <a:latin typeface="Calibri"/>
                <a:cs typeface="Calibri"/>
              </a:rPr>
              <a:t>inventé</a:t>
            </a:r>
            <a:r>
              <a:rPr lang="en-US" b="1" dirty="0">
                <a:solidFill>
                  <a:schemeClr val="accent6"/>
                </a:solidFill>
                <a:latin typeface="Calibri"/>
                <a:cs typeface="Calibri"/>
              </a:rPr>
              <a:t> un pays, </a:t>
            </a:r>
            <a:r>
              <a:rPr lang="en-US" b="1" dirty="0" err="1">
                <a:solidFill>
                  <a:schemeClr val="accent6"/>
                </a:solidFill>
                <a:latin typeface="Calibri"/>
                <a:cs typeface="Calibri"/>
              </a:rPr>
              <a:t>une</a:t>
            </a:r>
            <a:r>
              <a:rPr lang="en-US" b="1" dirty="0">
                <a:solidFill>
                  <a:schemeClr val="accent6"/>
                </a:solidFill>
                <a:latin typeface="Calibri"/>
                <a:cs typeface="Calibri"/>
              </a:rPr>
              <a:t> culture’? Why or why not?</a:t>
            </a:r>
          </a:p>
          <a:p>
            <a:pPr marL="0" indent="0">
              <a:buNone/>
            </a:pPr>
            <a:r>
              <a:rPr lang="en-US" dirty="0">
                <a:latin typeface="Calibri"/>
                <a:cs typeface="Calibri"/>
              </a:rPr>
              <a:t>The settlers contributed to the creation of a specific culture and state in Algeria. However, there were indigenous cultures and populations present before the French arrival. </a:t>
            </a:r>
            <a:r>
              <a:rPr lang="en-US" dirty="0" err="1">
                <a:latin typeface="Calibri"/>
                <a:cs typeface="Calibri"/>
              </a:rPr>
              <a:t>Zé</a:t>
            </a:r>
            <a:r>
              <a:rPr lang="en-US" dirty="0">
                <a:latin typeface="Calibri"/>
                <a:cs typeface="Calibri"/>
              </a:rPr>
              <a:t> is choosing to ignore the fact that the French destroyed those pre-colonial cultures.</a:t>
            </a:r>
            <a:endParaRPr lang="en-US" b="1" dirty="0">
              <a:solidFill>
                <a:schemeClr val="accent6"/>
              </a:solidFill>
              <a:latin typeface="Calibri"/>
              <a:cs typeface="Calibri"/>
            </a:endParaRPr>
          </a:p>
        </p:txBody>
      </p:sp>
    </p:spTree>
    <p:extLst>
      <p:ext uri="{BB962C8B-B14F-4D97-AF65-F5344CB8AC3E}">
        <p14:creationId xmlns:p14="http://schemas.microsoft.com/office/powerpoint/2010/main" val="224236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F7EA-0634-8BAD-E096-9B71E1A4B225}"/>
              </a:ext>
            </a:extLst>
          </p:cNvPr>
          <p:cNvSpPr>
            <a:spLocks noGrp="1"/>
          </p:cNvSpPr>
          <p:nvPr>
            <p:ph idx="1"/>
          </p:nvPr>
        </p:nvSpPr>
        <p:spPr>
          <a:xfrm>
            <a:off x="691978" y="812575"/>
            <a:ext cx="10920902" cy="4984221"/>
          </a:xfrm>
        </p:spPr>
        <p:txBody>
          <a:bodyPr vert="horz" lIns="0" tIns="0" rIns="0" bIns="0" rtlCol="0" anchor="t">
            <a:normAutofit fontScale="92500" lnSpcReduction="10000"/>
          </a:bodyPr>
          <a:lstStyle/>
          <a:p>
            <a:pPr marL="0" indent="0">
              <a:buNone/>
            </a:pPr>
            <a:r>
              <a:rPr lang="en-US" sz="3000" b="1" dirty="0">
                <a:solidFill>
                  <a:schemeClr val="accent6"/>
                </a:solidFill>
                <a:latin typeface="Calibri"/>
                <a:cs typeface="Calibri"/>
              </a:rPr>
              <a:t>Read</a:t>
            </a:r>
            <a:r>
              <a:rPr lang="en-US" sz="3000" b="1" dirty="0">
                <a:latin typeface="Calibri"/>
                <a:cs typeface="Calibri"/>
              </a:rPr>
              <a:t>: </a:t>
            </a:r>
            <a:r>
              <a:rPr lang="en-US" sz="3000" dirty="0">
                <a:latin typeface="Calibri"/>
                <a:cs typeface="Calibri"/>
              </a:rPr>
              <a:t>the rest of page 12 and page 13 until ‘</a:t>
            </a:r>
            <a:r>
              <a:rPr lang="en-US" sz="3000" i="1" dirty="0">
                <a:latin typeface="Calibri"/>
                <a:cs typeface="Calibri"/>
              </a:rPr>
              <a:t>Zé </a:t>
            </a:r>
            <a:r>
              <a:rPr lang="en-US" sz="3000" i="1" dirty="0" err="1">
                <a:latin typeface="Calibri"/>
                <a:cs typeface="Calibri"/>
              </a:rPr>
              <a:t>retourne</a:t>
            </a:r>
            <a:r>
              <a:rPr lang="en-US" sz="3000" i="1" dirty="0">
                <a:latin typeface="Calibri"/>
                <a:cs typeface="Calibri"/>
              </a:rPr>
              <a:t> </a:t>
            </a:r>
            <a:r>
              <a:rPr lang="en-US" sz="3000" i="1" dirty="0" err="1">
                <a:latin typeface="Calibri"/>
                <a:cs typeface="Calibri"/>
              </a:rPr>
              <a:t>s’asseoir</a:t>
            </a:r>
            <a:r>
              <a:rPr lang="en-US" sz="3000" i="1" dirty="0">
                <a:latin typeface="Calibri"/>
                <a:cs typeface="Calibri"/>
              </a:rPr>
              <a:t>, </a:t>
            </a:r>
            <a:r>
              <a:rPr lang="en-US" sz="3000" i="1" dirty="0" err="1">
                <a:latin typeface="Calibri"/>
                <a:cs typeface="Calibri"/>
              </a:rPr>
              <a:t>effondre</a:t>
            </a:r>
            <a:r>
              <a:rPr lang="en-US" sz="3000" i="1" dirty="0">
                <a:latin typeface="Calibri"/>
                <a:cs typeface="Calibri"/>
              </a:rPr>
              <a:t>́. Un temps</a:t>
            </a:r>
            <a:r>
              <a:rPr lang="en-US" sz="3000" dirty="0">
                <a:latin typeface="Calibri"/>
                <a:cs typeface="Calibri"/>
              </a:rPr>
              <a:t>.’ </a:t>
            </a:r>
            <a:endParaRPr lang="en-US" sz="3000" b="1" dirty="0">
              <a:latin typeface="Calibri" panose="020F0502020204030204" pitchFamily="34" charset="0"/>
              <a:cs typeface="Calibri" panose="020F0502020204030204" pitchFamily="34" charset="0"/>
            </a:endParaRPr>
          </a:p>
          <a:p>
            <a:pPr marL="0" indent="0">
              <a:buNone/>
            </a:pPr>
            <a:r>
              <a:rPr lang="en-US" sz="3200" b="1" i="0" u="none" strike="noStrike" dirty="0">
                <a:solidFill>
                  <a:schemeClr val="accent6"/>
                </a:solidFill>
                <a:effectLst/>
                <a:latin typeface="Calibri"/>
                <a:cs typeface="Calibri"/>
              </a:rPr>
              <a:t>Watch</a:t>
            </a:r>
            <a:r>
              <a:rPr lang="en-US" sz="3200" b="0" i="0" u="none" strike="noStrike" dirty="0">
                <a:solidFill>
                  <a:srgbClr val="000000"/>
                </a:solidFill>
                <a:effectLst/>
                <a:latin typeface="Calibri"/>
                <a:cs typeface="Calibri"/>
              </a:rPr>
              <a:t>: </a:t>
            </a:r>
            <a:r>
              <a:rPr lang="en-US" sz="3200" b="0" i="0" u="none" strike="noStrike" dirty="0">
                <a:solidFill>
                  <a:srgbClr val="000000"/>
                </a:solidFill>
                <a:effectLst/>
                <a:latin typeface="Calibri"/>
                <a:cs typeface="Calibri"/>
                <a:hlinkClick r:id="rId2"/>
              </a:rPr>
              <a:t>Video link here</a:t>
            </a:r>
            <a:r>
              <a:rPr lang="en-US" sz="3000" dirty="0">
                <a:latin typeface="Calibri"/>
                <a:cs typeface="Calibri"/>
              </a:rPr>
              <a:t>  00:27:00-00:29:00</a:t>
            </a:r>
          </a:p>
          <a:p>
            <a:pPr marL="0" indent="0">
              <a:buNone/>
            </a:pPr>
            <a:r>
              <a:rPr lang="en-US" sz="3000" b="1" dirty="0">
                <a:solidFill>
                  <a:schemeClr val="accent6"/>
                </a:solidFill>
                <a:latin typeface="Calibri"/>
                <a:cs typeface="Calibri"/>
              </a:rPr>
              <a:t>Discuss</a:t>
            </a:r>
            <a:r>
              <a:rPr lang="en-US" sz="3000" dirty="0">
                <a:latin typeface="Calibri"/>
                <a:cs typeface="Calibri"/>
              </a:rPr>
              <a:t>:</a:t>
            </a:r>
          </a:p>
          <a:p>
            <a:pPr marL="514350" indent="-514350">
              <a:buFont typeface="+mj-lt"/>
              <a:buAutoNum type="arabicPeriod"/>
            </a:pPr>
            <a:r>
              <a:rPr lang="en-US" sz="3000" dirty="0">
                <a:solidFill>
                  <a:schemeClr val="accent6"/>
                </a:solidFill>
                <a:latin typeface="Calibri"/>
                <a:ea typeface="+mn-lt"/>
                <a:cs typeface="Calibri"/>
              </a:rPr>
              <a:t>What are the two opposing views of the relationship between the </a:t>
            </a:r>
            <a:r>
              <a:rPr lang="en-US" sz="3000" i="1" dirty="0" err="1">
                <a:solidFill>
                  <a:schemeClr val="accent6"/>
                </a:solidFill>
                <a:latin typeface="Calibri"/>
                <a:ea typeface="+mn-lt"/>
                <a:cs typeface="Calibri"/>
              </a:rPr>
              <a:t>pieds</a:t>
            </a:r>
            <a:r>
              <a:rPr lang="en-US" sz="3000" i="1" dirty="0">
                <a:solidFill>
                  <a:schemeClr val="accent6"/>
                </a:solidFill>
                <a:latin typeface="Calibri"/>
                <a:ea typeface="+mn-lt"/>
                <a:cs typeface="Calibri"/>
              </a:rPr>
              <a:t>-noirs</a:t>
            </a:r>
            <a:r>
              <a:rPr lang="en-US" sz="3000" dirty="0">
                <a:solidFill>
                  <a:schemeClr val="accent6"/>
                </a:solidFill>
                <a:latin typeface="Calibri"/>
                <a:ea typeface="+mn-lt"/>
                <a:cs typeface="Calibri"/>
              </a:rPr>
              <a:t> and the indigenous peoples in Algeria?</a:t>
            </a:r>
          </a:p>
          <a:p>
            <a:pPr marL="514350" indent="-514350">
              <a:buFont typeface="+mj-lt"/>
              <a:buAutoNum type="arabicPeriod"/>
            </a:pPr>
            <a:r>
              <a:rPr lang="en-US" sz="3000" dirty="0">
                <a:solidFill>
                  <a:schemeClr val="accent6"/>
                </a:solidFill>
                <a:latin typeface="Calibri"/>
                <a:cs typeface="Calibri"/>
              </a:rPr>
              <a:t>How is this dispute represented in the movements and voices of the characters in this scene?</a:t>
            </a:r>
          </a:p>
          <a:p>
            <a:pPr marL="514350" indent="-514350">
              <a:buFont typeface="+mj-lt"/>
              <a:buAutoNum type="arabicPeriod"/>
            </a:pPr>
            <a:r>
              <a:rPr lang="en-US" sz="3000" dirty="0">
                <a:solidFill>
                  <a:schemeClr val="accent6"/>
                </a:solidFill>
                <a:latin typeface="Calibri"/>
                <a:cs typeface="Calibri"/>
              </a:rPr>
              <a:t>What is a ‘mission </a:t>
            </a:r>
            <a:r>
              <a:rPr lang="en-US" sz="3000" dirty="0" err="1">
                <a:solidFill>
                  <a:schemeClr val="accent6"/>
                </a:solidFill>
                <a:latin typeface="Calibri"/>
                <a:cs typeface="Calibri"/>
              </a:rPr>
              <a:t>civilisatrice</a:t>
            </a:r>
            <a:r>
              <a:rPr lang="en-US" sz="3000" dirty="0">
                <a:solidFill>
                  <a:schemeClr val="accent6"/>
                </a:solidFill>
                <a:latin typeface="Calibri"/>
                <a:cs typeface="Calibri"/>
              </a:rPr>
              <a:t>’?</a:t>
            </a:r>
          </a:p>
          <a:p>
            <a:pPr marL="0" indent="0">
              <a:buNone/>
            </a:pPr>
            <a:endParaRPr lang="en-US" sz="3200"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10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F7EA-0634-8BAD-E096-9B71E1A4B225}"/>
              </a:ext>
            </a:extLst>
          </p:cNvPr>
          <p:cNvSpPr>
            <a:spLocks noGrp="1"/>
          </p:cNvSpPr>
          <p:nvPr>
            <p:ph idx="1"/>
          </p:nvPr>
        </p:nvSpPr>
        <p:spPr>
          <a:xfrm>
            <a:off x="691978" y="812575"/>
            <a:ext cx="10920902" cy="4984221"/>
          </a:xfrm>
        </p:spPr>
        <p:txBody>
          <a:bodyPr vert="horz" lIns="0" tIns="0" rIns="0" bIns="0" rtlCol="0" anchor="t">
            <a:normAutofit fontScale="77500" lnSpcReduction="20000"/>
          </a:bodyPr>
          <a:lstStyle/>
          <a:p>
            <a:pPr marL="0" indent="0">
              <a:buNone/>
            </a:pPr>
            <a:r>
              <a:rPr lang="en-US" sz="3200" dirty="0">
                <a:solidFill>
                  <a:schemeClr val="accent6"/>
                </a:solidFill>
                <a:latin typeface="Calibri"/>
                <a:ea typeface="+mn-lt"/>
                <a:cs typeface="Calibri"/>
              </a:rPr>
              <a:t>1. What are the two opposing views of the relationship between the </a:t>
            </a:r>
            <a:r>
              <a:rPr lang="en-US" sz="3200" i="1" dirty="0" err="1">
                <a:solidFill>
                  <a:schemeClr val="accent6"/>
                </a:solidFill>
                <a:latin typeface="Calibri"/>
                <a:ea typeface="+mn-lt"/>
                <a:cs typeface="Calibri"/>
              </a:rPr>
              <a:t>pieds</a:t>
            </a:r>
            <a:r>
              <a:rPr lang="en-US" sz="3200" i="1" dirty="0">
                <a:solidFill>
                  <a:schemeClr val="accent6"/>
                </a:solidFill>
                <a:latin typeface="Calibri"/>
                <a:ea typeface="+mn-lt"/>
                <a:cs typeface="Calibri"/>
              </a:rPr>
              <a:t>-noirs</a:t>
            </a:r>
            <a:r>
              <a:rPr lang="en-US" sz="3200" dirty="0">
                <a:solidFill>
                  <a:schemeClr val="accent6"/>
                </a:solidFill>
                <a:latin typeface="Calibri"/>
                <a:ea typeface="+mn-lt"/>
                <a:cs typeface="Calibri"/>
              </a:rPr>
              <a:t> and the indigenous peoples in Algeria?</a:t>
            </a:r>
          </a:p>
          <a:p>
            <a:pPr marL="0" indent="0">
              <a:buNone/>
            </a:pPr>
            <a:r>
              <a:rPr lang="en-US" sz="3200" dirty="0" err="1">
                <a:latin typeface="Calibri"/>
                <a:ea typeface="+mn-lt"/>
                <a:cs typeface="Calibri"/>
              </a:rPr>
              <a:t>Zé</a:t>
            </a:r>
            <a:r>
              <a:rPr lang="en-US" sz="3200" dirty="0">
                <a:latin typeface="Calibri"/>
                <a:ea typeface="+mn-lt"/>
                <a:cs typeface="Calibri"/>
              </a:rPr>
              <a:t> asserts that his family like other settlers respected and were friends with the indigenous peoples in Algeria.</a:t>
            </a:r>
          </a:p>
          <a:p>
            <a:pPr marL="0" indent="0">
              <a:buNone/>
            </a:pPr>
            <a:r>
              <a:rPr lang="en-US" sz="3200" dirty="0">
                <a:latin typeface="Calibri"/>
                <a:ea typeface="+mn-lt"/>
                <a:cs typeface="Calibri"/>
              </a:rPr>
              <a:t>Yaya argues that the indigenous people were only liked if they were silent, knew their place as subordinate to the settlers, and worked hard.</a:t>
            </a:r>
          </a:p>
          <a:p>
            <a:pPr marL="0" indent="0">
              <a:buNone/>
            </a:pPr>
            <a:endParaRPr lang="en-US" sz="3200" dirty="0">
              <a:latin typeface="Calibri" panose="020F0502020204030204" pitchFamily="34" charset="0"/>
              <a:ea typeface="+mn-lt"/>
              <a:cs typeface="Calibri" panose="020F0502020204030204" pitchFamily="34" charset="0"/>
            </a:endParaRPr>
          </a:p>
          <a:p>
            <a:pPr marL="0" indent="0">
              <a:buNone/>
            </a:pPr>
            <a:r>
              <a:rPr lang="en-US" sz="3200" dirty="0">
                <a:solidFill>
                  <a:schemeClr val="accent6"/>
                </a:solidFill>
                <a:latin typeface="Calibri"/>
                <a:cs typeface="Calibri"/>
              </a:rPr>
              <a:t>2. How is this dispute represented in the movements and voices of the actors in this scene?</a:t>
            </a:r>
          </a:p>
          <a:p>
            <a:pPr marL="0" indent="0">
              <a:buNone/>
            </a:pPr>
            <a:r>
              <a:rPr lang="en-US" sz="3200" dirty="0">
                <a:latin typeface="Calibri" panose="020F0502020204030204" pitchFamily="34" charset="0"/>
                <a:ea typeface="+mn-lt"/>
                <a:cs typeface="Calibri" panose="020F0502020204030204" pitchFamily="34" charset="0"/>
              </a:rPr>
              <a:t>Consider the volume, the agitated nature of the gestures, the exasperation, their physical distance.</a:t>
            </a:r>
          </a:p>
          <a:p>
            <a:pPr marL="0" indent="0">
              <a:buNone/>
            </a:pPr>
            <a:endParaRPr lang="en-US" sz="3200" dirty="0">
              <a:solidFill>
                <a:schemeClr val="accent6"/>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152135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dirty="0">
                <a:solidFill>
                  <a:schemeClr val="accent6"/>
                </a:solidFill>
                <a:latin typeface="Calibri"/>
                <a:cs typeface="Calibri"/>
              </a:rPr>
              <a:t>'LA Mission </a:t>
            </a:r>
            <a:r>
              <a:rPr lang="en-US" dirty="0" err="1">
                <a:solidFill>
                  <a:schemeClr val="accent6"/>
                </a:solidFill>
                <a:latin typeface="Calibri"/>
                <a:cs typeface="Calibri"/>
              </a:rPr>
              <a:t>civilisatrice</a:t>
            </a:r>
            <a:r>
              <a:rPr lang="en-US" dirty="0">
                <a:solidFill>
                  <a:schemeClr val="accent6"/>
                </a:solidFill>
                <a:latin typeface="Calibri"/>
                <a:cs typeface="Calibri"/>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27693" y="1186250"/>
            <a:ext cx="11302852" cy="4979772"/>
          </a:xfrm>
        </p:spPr>
        <p:txBody>
          <a:bodyPr vert="horz" lIns="0" tIns="0" rIns="0" bIns="0" rtlCol="0" anchor="t">
            <a:normAutofit fontScale="92500"/>
          </a:bodyPr>
          <a:lstStyle/>
          <a:p>
            <a:pPr marL="0" indent="0">
              <a:buNone/>
            </a:pPr>
            <a:r>
              <a:rPr lang="en-US" dirty="0">
                <a:latin typeface="Calibri"/>
                <a:cs typeface="Calibri"/>
              </a:rPr>
              <a:t>France’s colonial ideology was based on a belief in its ‘</a:t>
            </a:r>
            <a:r>
              <a:rPr lang="en-US" b="1" dirty="0" err="1">
                <a:latin typeface="Calibri"/>
                <a:cs typeface="Calibri"/>
              </a:rPr>
              <a:t>civilising</a:t>
            </a:r>
            <a:r>
              <a:rPr lang="en-US" b="1" dirty="0">
                <a:latin typeface="Calibri"/>
                <a:cs typeface="Calibri"/>
              </a:rPr>
              <a:t> mission</a:t>
            </a:r>
            <a:r>
              <a:rPr lang="en-US" dirty="0">
                <a:latin typeface="Calibri"/>
                <a:cs typeface="Calibri"/>
              </a:rPr>
              <a:t>’, the nineteenth-century notion that, as a culturally sophisticated European country, France had a duty to bring the benefits of </a:t>
            </a:r>
            <a:r>
              <a:rPr lang="en-US" dirty="0" err="1">
                <a:latin typeface="Calibri"/>
                <a:cs typeface="Calibri"/>
              </a:rPr>
              <a:t>civilisation</a:t>
            </a:r>
            <a:r>
              <a:rPr lang="en-US" dirty="0">
                <a:latin typeface="Calibri"/>
                <a:cs typeface="Calibri"/>
              </a:rPr>
              <a:t> to less developed parts of the world. These benefits included Christianity, education, medicine and technology but in reality they were used as justification for exploitative colonial practices that enriched France and subjugated indigenous peoples to French rule. </a:t>
            </a:r>
          </a:p>
          <a:p>
            <a:pPr marL="0" indent="0">
              <a:buNone/>
            </a:pPr>
            <a:r>
              <a:rPr lang="en-US" b="1" dirty="0">
                <a:solidFill>
                  <a:schemeClr val="accent6"/>
                </a:solidFill>
                <a:latin typeface="Calibri"/>
                <a:cs typeface="Calibri"/>
              </a:rPr>
              <a:t>Discuss</a:t>
            </a:r>
            <a:r>
              <a:rPr lang="en-US" dirty="0">
                <a:latin typeface="Calibri"/>
                <a:cs typeface="Calibri"/>
              </a:rPr>
              <a:t>:</a:t>
            </a:r>
          </a:p>
          <a:p>
            <a:pPr marL="457200" indent="-457200">
              <a:buFont typeface="+mj-lt"/>
              <a:buAutoNum type="arabicPeriod"/>
            </a:pPr>
            <a:r>
              <a:rPr lang="en-US" b="1" dirty="0">
                <a:solidFill>
                  <a:schemeClr val="accent6"/>
                </a:solidFill>
                <a:latin typeface="Calibri"/>
                <a:cs typeface="Calibri"/>
              </a:rPr>
              <a:t>In your opinion, are the realities of the ‘mission </a:t>
            </a:r>
            <a:r>
              <a:rPr lang="en-US" b="1" dirty="0" err="1">
                <a:solidFill>
                  <a:schemeClr val="accent6"/>
                </a:solidFill>
                <a:latin typeface="Calibri"/>
                <a:cs typeface="Calibri"/>
              </a:rPr>
              <a:t>civilisatrice</a:t>
            </a:r>
            <a:r>
              <a:rPr lang="en-US" b="1" dirty="0">
                <a:solidFill>
                  <a:schemeClr val="accent6"/>
                </a:solidFill>
                <a:latin typeface="Calibri"/>
                <a:cs typeface="Calibri"/>
              </a:rPr>
              <a:t>’ compatible with France’s values of ‘liberté, égalité, </a:t>
            </a:r>
            <a:r>
              <a:rPr lang="en-US" b="1" dirty="0" err="1">
                <a:solidFill>
                  <a:schemeClr val="accent6"/>
                </a:solidFill>
                <a:latin typeface="Calibri"/>
                <a:cs typeface="Calibri"/>
              </a:rPr>
              <a:t>fraternité</a:t>
            </a:r>
            <a:r>
              <a:rPr lang="en-US" b="1" dirty="0">
                <a:solidFill>
                  <a:schemeClr val="accent6"/>
                </a:solidFill>
                <a:latin typeface="Calibri"/>
                <a:cs typeface="Calibri"/>
              </a:rPr>
              <a:t>’? Why/Why not?</a:t>
            </a:r>
          </a:p>
          <a:p>
            <a:pPr marL="457200" indent="-457200">
              <a:buFont typeface="+mj-lt"/>
              <a:buAutoNum type="arabicPeriod"/>
            </a:pPr>
            <a:r>
              <a:rPr lang="en-US" b="1" dirty="0">
                <a:solidFill>
                  <a:schemeClr val="accent6"/>
                </a:solidFill>
                <a:latin typeface="Calibri"/>
                <a:cs typeface="Calibri"/>
              </a:rPr>
              <a:t>Given the original injustice of conquest and the strength of opposition from the settlers, do you think a just relationship between Algeria’s inhabitants was ever possible?</a:t>
            </a:r>
          </a:p>
        </p:txBody>
      </p:sp>
    </p:spTree>
    <p:extLst>
      <p:ext uri="{BB962C8B-B14F-4D97-AF65-F5344CB8AC3E}">
        <p14:creationId xmlns:p14="http://schemas.microsoft.com/office/powerpoint/2010/main" val="19373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F9559-A015-4374-97EA-078BE0BA2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17A5A-6A85-47C2-A9EA-CDEA8D316501}">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customXml/itemProps3.xml><?xml version="1.0" encoding="utf-8"?>
<ds:datastoreItem xmlns:ds="http://schemas.openxmlformats.org/officeDocument/2006/customXml" ds:itemID="{8ECA0B5F-3DF3-4AA3-ABE7-B8A6E83392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2266</Words>
  <Application>Microsoft Office PowerPoint</Application>
  <PresentationFormat>Widescreen</PresentationFormat>
  <Paragraphs>110</Paragraphs>
  <Slides>20</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Tw Cen MT</vt:lpstr>
      <vt:lpstr>GradientRiseVTI</vt:lpstr>
      <vt:lpstr>Remembering Empire Les Pieds tanqués</vt:lpstr>
      <vt:lpstr>Les Pieds tanqués (2012)</vt:lpstr>
      <vt:lpstr>‘Chez nous’</vt:lpstr>
      <vt:lpstr>‘Chez nous’</vt:lpstr>
      <vt:lpstr>‘Chez nous’</vt:lpstr>
      <vt:lpstr>‘Chez nous’</vt:lpstr>
      <vt:lpstr>PowerPoint Presentation</vt:lpstr>
      <vt:lpstr>PowerPoint Presentation</vt:lpstr>
      <vt:lpstr>'LA Mission civilisatrice'</vt:lpstr>
      <vt:lpstr>Excerpt focus: Politics of repentance</vt:lpstr>
      <vt:lpstr>PowerPoint Presentation</vt:lpstr>
      <vt:lpstr>Excerpt focus: ‘L’hospitalité provençal’</vt:lpstr>
      <vt:lpstr>‘L’hospitalité provençal’</vt:lpstr>
      <vt:lpstr>‘Qu’ils restent chez eux’</vt:lpstr>
      <vt:lpstr>‘Qu’ils restent chez eux’</vt:lpstr>
      <vt:lpstr>PowerPoint Presentation</vt:lpstr>
      <vt:lpstr>Group study: Monsieur Blanc’s father</vt:lpstr>
      <vt:lpstr>Group study: Monsieur Blanc’s father</vt:lpstr>
      <vt:lpstr>Fiche de lecture</vt:lpstr>
      <vt:lpstr>Character profiles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Rebekkah Hughes</cp:lastModifiedBy>
  <cp:revision>311</cp:revision>
  <dcterms:created xsi:type="dcterms:W3CDTF">2022-10-17T10:27:06Z</dcterms:created>
  <dcterms:modified xsi:type="dcterms:W3CDTF">2023-05-30T09:23:11Z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