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4"/>
  </p:sldMasterIdLst>
  <p:notesMasterIdLst>
    <p:notesMasterId r:id="rId14"/>
  </p:notesMasterIdLst>
  <p:sldIdLst>
    <p:sldId id="256" r:id="rId5"/>
    <p:sldId id="259" r:id="rId6"/>
    <p:sldId id="277" r:id="rId7"/>
    <p:sldId id="257" r:id="rId8"/>
    <p:sldId id="278" r:id="rId9"/>
    <p:sldId id="271" r:id="rId10"/>
    <p:sldId id="273" r:id="rId11"/>
    <p:sldId id="276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55EBF-2ACE-1830-006D-5E0B054760C2}" v="18" dt="2023-04-17T13:42:11.597"/>
    <p1510:client id="{3B9EB133-7C9D-A976-DAE8-4B5F557131FE}" v="1" dt="2023-04-11T14:47:20.650"/>
    <p1510:client id="{5C5D837E-E179-553E-2754-8D06BC37F45C}" v="4" dt="2023-05-01T08:37:30.052"/>
    <p1510:client id="{7FE63E2B-BF8E-F25A-841A-29C4115F11B8}" v="59" dt="2022-11-24T19:15:14.283"/>
    <p1510:client id="{99568980-BB2D-1FF9-6CEF-9DAC0B6F38B9}" v="7" dt="2022-11-23T18:40:00.212"/>
    <p1510:client id="{9A95CE7F-CB27-B701-9978-262223F7C157}" v="10" dt="2022-11-22T18:51:48.163"/>
    <p1510:client id="{A73DBF5C-C6C0-CF1A-3B21-7AE1AA31DDDF}" v="2" dt="2023-04-17T13:44:08.439"/>
    <p1510:client id="{C4740921-8FFB-1123-88B4-A67E3A8CCF8B}" v="87" dt="2023-04-06T20:48:25.198"/>
    <p1510:client id="{CC596728-6E83-6C55-9670-32E462765A9D}" v="16" dt="2022-11-18T13:38:47.682"/>
    <p1510:client id="{E044778C-D374-A295-8D47-0D0A21789A20}" v="40" dt="2023-04-05T15:31:28.523"/>
    <p1510:client id="{F6373D60-7C1F-D2F9-848F-2FD5F252831C}" v="136" dt="2023-04-11T17:18:27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1"/>
  </p:normalViewPr>
  <p:slideViewPr>
    <p:cSldViewPr snapToGrid="0">
      <p:cViewPr varScale="1">
        <p:scale>
          <a:sx n="91" d="100"/>
          <a:sy n="91" d="100"/>
        </p:scale>
        <p:origin x="3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Barclay" userId="S::fb10@stir.ac.uk::1a9de9fe-3dd9-46c7-90de-ddfb8131350a" providerId="AD" clId="Web-{E044778C-D374-A295-8D47-0D0A21789A20}"/>
    <pc:docChg chg="modSld">
      <pc:chgData name="Fiona Barclay" userId="S::fb10@stir.ac.uk::1a9de9fe-3dd9-46c7-90de-ddfb8131350a" providerId="AD" clId="Web-{E044778C-D374-A295-8D47-0D0A21789A20}" dt="2023-04-05T15:31:26.163" v="38" actId="20577"/>
      <pc:docMkLst>
        <pc:docMk/>
      </pc:docMkLst>
      <pc:sldChg chg="modSp">
        <pc:chgData name="Fiona Barclay" userId="S::fb10@stir.ac.uk::1a9de9fe-3dd9-46c7-90de-ddfb8131350a" providerId="AD" clId="Web-{E044778C-D374-A295-8D47-0D0A21789A20}" dt="2023-04-05T15:31:26.163" v="38" actId="20577"/>
        <pc:sldMkLst>
          <pc:docMk/>
          <pc:sldMk cId="775477268" sldId="257"/>
        </pc:sldMkLst>
        <pc:spChg chg="mod">
          <ac:chgData name="Fiona Barclay" userId="S::fb10@stir.ac.uk::1a9de9fe-3dd9-46c7-90de-ddfb8131350a" providerId="AD" clId="Web-{E044778C-D374-A295-8D47-0D0A21789A20}" dt="2023-04-05T15:31:26.163" v="38" actId="20577"/>
          <ac:spMkLst>
            <pc:docMk/>
            <pc:sldMk cId="775477268" sldId="257"/>
            <ac:spMk id="3" creationId="{6FCDCA76-572E-602B-3F9C-4221D2CD5869}"/>
          </ac:spMkLst>
        </pc:spChg>
      </pc:sldChg>
      <pc:sldChg chg="modSp">
        <pc:chgData name="Fiona Barclay" userId="S::fb10@stir.ac.uk::1a9de9fe-3dd9-46c7-90de-ddfb8131350a" providerId="AD" clId="Web-{E044778C-D374-A295-8D47-0D0A21789A20}" dt="2023-04-05T15:30:55.365" v="28" actId="20577"/>
        <pc:sldMkLst>
          <pc:docMk/>
          <pc:sldMk cId="1522876328" sldId="272"/>
        </pc:sldMkLst>
        <pc:spChg chg="mod">
          <ac:chgData name="Fiona Barclay" userId="S::fb10@stir.ac.uk::1a9de9fe-3dd9-46c7-90de-ddfb8131350a" providerId="AD" clId="Web-{E044778C-D374-A295-8D47-0D0A21789A20}" dt="2023-04-05T15:30:55.365" v="28" actId="20577"/>
          <ac:spMkLst>
            <pc:docMk/>
            <pc:sldMk cId="1522876328" sldId="272"/>
            <ac:spMk id="5" creationId="{8DD820DF-56A1-DEC7-CC3F-517D99C9ABF5}"/>
          </ac:spMkLst>
        </pc:spChg>
      </pc:sldChg>
      <pc:sldChg chg="modSp">
        <pc:chgData name="Fiona Barclay" userId="S::fb10@stir.ac.uk::1a9de9fe-3dd9-46c7-90de-ddfb8131350a" providerId="AD" clId="Web-{E044778C-D374-A295-8D47-0D0A21789A20}" dt="2023-04-05T15:28:51.705" v="17" actId="1076"/>
        <pc:sldMkLst>
          <pc:docMk/>
          <pc:sldMk cId="461972347" sldId="273"/>
        </pc:sldMkLst>
        <pc:spChg chg="mod">
          <ac:chgData name="Fiona Barclay" userId="S::fb10@stir.ac.uk::1a9de9fe-3dd9-46c7-90de-ddfb8131350a" providerId="AD" clId="Web-{E044778C-D374-A295-8D47-0D0A21789A20}" dt="2023-04-05T15:28:51.705" v="17" actId="1076"/>
          <ac:spMkLst>
            <pc:docMk/>
            <pc:sldMk cId="461972347" sldId="273"/>
            <ac:spMk id="4" creationId="{293C173F-F517-D3A4-FA22-F0FC24370652}"/>
          </ac:spMkLst>
        </pc:spChg>
        <pc:picChg chg="mod">
          <ac:chgData name="Fiona Barclay" userId="S::fb10@stir.ac.uk::1a9de9fe-3dd9-46c7-90de-ddfb8131350a" providerId="AD" clId="Web-{E044778C-D374-A295-8D47-0D0A21789A20}" dt="2023-04-05T15:28:02.610" v="13" actId="1076"/>
          <ac:picMkLst>
            <pc:docMk/>
            <pc:sldMk cId="461972347" sldId="273"/>
            <ac:picMk id="5" creationId="{748DA669-24B8-C5C5-FD58-69B4643ED507}"/>
          </ac:picMkLst>
        </pc:picChg>
        <pc:picChg chg="mod">
          <ac:chgData name="Fiona Barclay" userId="S::fb10@stir.ac.uk::1a9de9fe-3dd9-46c7-90de-ddfb8131350a" providerId="AD" clId="Web-{E044778C-D374-A295-8D47-0D0A21789A20}" dt="2023-04-05T15:28:23.064" v="15" actId="1076"/>
          <ac:picMkLst>
            <pc:docMk/>
            <pc:sldMk cId="461972347" sldId="273"/>
            <ac:picMk id="6" creationId="{ECE570CB-1B38-2A4A-FD7F-A35FAC64710E}"/>
          </ac:picMkLst>
        </pc:picChg>
      </pc:sldChg>
      <pc:sldChg chg="modSp">
        <pc:chgData name="Fiona Barclay" userId="S::fb10@stir.ac.uk::1a9de9fe-3dd9-46c7-90de-ddfb8131350a" providerId="AD" clId="Web-{E044778C-D374-A295-8D47-0D0A21789A20}" dt="2023-04-05T15:29:52.754" v="23" actId="1076"/>
        <pc:sldMkLst>
          <pc:docMk/>
          <pc:sldMk cId="3624943218" sldId="276"/>
        </pc:sldMkLst>
        <pc:spChg chg="mod">
          <ac:chgData name="Fiona Barclay" userId="S::fb10@stir.ac.uk::1a9de9fe-3dd9-46c7-90de-ddfb8131350a" providerId="AD" clId="Web-{E044778C-D374-A295-8D47-0D0A21789A20}" dt="2023-04-05T15:29:45.863" v="21" actId="1076"/>
          <ac:spMkLst>
            <pc:docMk/>
            <pc:sldMk cId="3624943218" sldId="276"/>
            <ac:spMk id="3" creationId="{6FCDCA76-572E-602B-3F9C-4221D2CD5869}"/>
          </ac:spMkLst>
        </pc:spChg>
        <pc:spChg chg="mod">
          <ac:chgData name="Fiona Barclay" userId="S::fb10@stir.ac.uk::1a9de9fe-3dd9-46c7-90de-ddfb8131350a" providerId="AD" clId="Web-{E044778C-D374-A295-8D47-0D0A21789A20}" dt="2023-04-05T15:29:41.847" v="20" actId="1076"/>
          <ac:spMkLst>
            <pc:docMk/>
            <pc:sldMk cId="3624943218" sldId="276"/>
            <ac:spMk id="4" creationId="{B7D6A87D-94AF-01E3-6874-4DA69C17F879}"/>
          </ac:spMkLst>
        </pc:spChg>
        <pc:picChg chg="mod">
          <ac:chgData name="Fiona Barclay" userId="S::fb10@stir.ac.uk::1a9de9fe-3dd9-46c7-90de-ddfb8131350a" providerId="AD" clId="Web-{E044778C-D374-A295-8D47-0D0A21789A20}" dt="2023-04-05T15:29:52.754" v="23" actId="1076"/>
          <ac:picMkLst>
            <pc:docMk/>
            <pc:sldMk cId="3624943218" sldId="276"/>
            <ac:picMk id="5" creationId="{2FD13584-CEC5-086F-A755-CF096DE91BA8}"/>
          </ac:picMkLst>
        </pc:picChg>
      </pc:sldChg>
    </pc:docChg>
  </pc:docChgLst>
  <pc:docChgLst>
    <pc:chgData name="Fiona Barclay" userId="S::fb10@stir.ac.uk::1a9de9fe-3dd9-46c7-90de-ddfb8131350a" providerId="AD" clId="Web-{5C5D837E-E179-553E-2754-8D06BC37F45C}"/>
    <pc:docChg chg="modSld">
      <pc:chgData name="Fiona Barclay" userId="S::fb10@stir.ac.uk::1a9de9fe-3dd9-46c7-90de-ddfb8131350a" providerId="AD" clId="Web-{5C5D837E-E179-553E-2754-8D06BC37F45C}" dt="2023-05-01T08:37:27.552" v="2" actId="20577"/>
      <pc:docMkLst>
        <pc:docMk/>
      </pc:docMkLst>
      <pc:sldChg chg="modSp">
        <pc:chgData name="Fiona Barclay" userId="S::fb10@stir.ac.uk::1a9de9fe-3dd9-46c7-90de-ddfb8131350a" providerId="AD" clId="Web-{5C5D837E-E179-553E-2754-8D06BC37F45C}" dt="2023-05-01T08:37:27.552" v="2" actId="20577"/>
        <pc:sldMkLst>
          <pc:docMk/>
          <pc:sldMk cId="1195158445" sldId="256"/>
        </pc:sldMkLst>
        <pc:spChg chg="mod">
          <ac:chgData name="Fiona Barclay" userId="S::fb10@stir.ac.uk::1a9de9fe-3dd9-46c7-90de-ddfb8131350a" providerId="AD" clId="Web-{5C5D837E-E179-553E-2754-8D06BC37F45C}" dt="2023-05-01T08:37:27.552" v="2" actId="20577"/>
          <ac:spMkLst>
            <pc:docMk/>
            <pc:sldMk cId="1195158445" sldId="256"/>
            <ac:spMk id="3" creationId="{BC49A7CA-EF4E-5C73-EBC6-047EF25976FA}"/>
          </ac:spMkLst>
        </pc:spChg>
      </pc:sldChg>
    </pc:docChg>
  </pc:docChgLst>
  <pc:docChgLst>
    <pc:chgData name="Fiona Barclay" userId="S::fb10@stir.ac.uk::1a9de9fe-3dd9-46c7-90de-ddfb8131350a" providerId="AD" clId="Web-{C4740921-8FFB-1123-88B4-A67E3A8CCF8B}"/>
    <pc:docChg chg="addSld modSld">
      <pc:chgData name="Fiona Barclay" userId="S::fb10@stir.ac.uk::1a9de9fe-3dd9-46c7-90de-ddfb8131350a" providerId="AD" clId="Web-{C4740921-8FFB-1123-88B4-A67E3A8CCF8B}" dt="2023-04-06T20:48:25.198" v="89" actId="20577"/>
      <pc:docMkLst>
        <pc:docMk/>
      </pc:docMkLst>
      <pc:sldChg chg="modSp">
        <pc:chgData name="Fiona Barclay" userId="S::fb10@stir.ac.uk::1a9de9fe-3dd9-46c7-90de-ddfb8131350a" providerId="AD" clId="Web-{C4740921-8FFB-1123-88B4-A67E3A8CCF8B}" dt="2023-04-06T17:48:58.017" v="78" actId="20577"/>
        <pc:sldMkLst>
          <pc:docMk/>
          <pc:sldMk cId="775477268" sldId="257"/>
        </pc:sldMkLst>
        <pc:spChg chg="mod">
          <ac:chgData name="Fiona Barclay" userId="S::fb10@stir.ac.uk::1a9de9fe-3dd9-46c7-90de-ddfb8131350a" providerId="AD" clId="Web-{C4740921-8FFB-1123-88B4-A67E3A8CCF8B}" dt="2023-04-06T17:48:58.017" v="78" actId="20577"/>
          <ac:spMkLst>
            <pc:docMk/>
            <pc:sldMk cId="775477268" sldId="257"/>
            <ac:spMk id="3" creationId="{6FCDCA76-572E-602B-3F9C-4221D2CD5869}"/>
          </ac:spMkLst>
        </pc:spChg>
      </pc:sldChg>
      <pc:sldChg chg="modSp new">
        <pc:chgData name="Fiona Barclay" userId="S::fb10@stir.ac.uk::1a9de9fe-3dd9-46c7-90de-ddfb8131350a" providerId="AD" clId="Web-{C4740921-8FFB-1123-88B4-A67E3A8CCF8B}" dt="2023-04-06T20:48:25.198" v="89" actId="20577"/>
        <pc:sldMkLst>
          <pc:docMk/>
          <pc:sldMk cId="2486903675" sldId="277"/>
        </pc:sldMkLst>
        <pc:spChg chg="mod">
          <ac:chgData name="Fiona Barclay" userId="S::fb10@stir.ac.uk::1a9de9fe-3dd9-46c7-90de-ddfb8131350a" providerId="AD" clId="Web-{C4740921-8FFB-1123-88B4-A67E3A8CCF8B}" dt="2023-04-06T20:48:25.198" v="89" actId="20577"/>
          <ac:spMkLst>
            <pc:docMk/>
            <pc:sldMk cId="2486903675" sldId="277"/>
            <ac:spMk id="2" creationId="{CBEF9563-2CB3-A210-7FDA-5BCFC1E142B2}"/>
          </ac:spMkLst>
        </pc:spChg>
      </pc:sldChg>
    </pc:docChg>
  </pc:docChgLst>
  <pc:docChgLst>
    <pc:chgData name="Fiona Barclay" userId="S::fb10@stir.ac.uk::1a9de9fe-3dd9-46c7-90de-ddfb8131350a" providerId="AD" clId="Web-{3B9EB133-7C9D-A976-DAE8-4B5F557131FE}"/>
    <pc:docChg chg="modSld">
      <pc:chgData name="Fiona Barclay" userId="S::fb10@stir.ac.uk::1a9de9fe-3dd9-46c7-90de-ddfb8131350a" providerId="AD" clId="Web-{3B9EB133-7C9D-A976-DAE8-4B5F557131FE}" dt="2023-04-11T14:47:20.650" v="0" actId="20577"/>
      <pc:docMkLst>
        <pc:docMk/>
      </pc:docMkLst>
      <pc:sldChg chg="modSp">
        <pc:chgData name="Fiona Barclay" userId="S::fb10@stir.ac.uk::1a9de9fe-3dd9-46c7-90de-ddfb8131350a" providerId="AD" clId="Web-{3B9EB133-7C9D-A976-DAE8-4B5F557131FE}" dt="2023-04-11T14:47:20.650" v="0" actId="20577"/>
        <pc:sldMkLst>
          <pc:docMk/>
          <pc:sldMk cId="775477268" sldId="257"/>
        </pc:sldMkLst>
        <pc:spChg chg="mod">
          <ac:chgData name="Fiona Barclay" userId="S::fb10@stir.ac.uk::1a9de9fe-3dd9-46c7-90de-ddfb8131350a" providerId="AD" clId="Web-{3B9EB133-7C9D-A976-DAE8-4B5F557131FE}" dt="2023-04-11T14:47:20.650" v="0" actId="20577"/>
          <ac:spMkLst>
            <pc:docMk/>
            <pc:sldMk cId="775477268" sldId="257"/>
            <ac:spMk id="3" creationId="{6FCDCA76-572E-602B-3F9C-4221D2CD5869}"/>
          </ac:spMkLst>
        </pc:spChg>
      </pc:sldChg>
    </pc:docChg>
  </pc:docChgLst>
  <pc:docChgLst>
    <pc:chgData name="Fiona Barclay" userId="S::fb10@stir.ac.uk::1a9de9fe-3dd9-46c7-90de-ddfb8131350a" providerId="AD" clId="Web-{2FD55EBF-2ACE-1830-006D-5E0B054760C2}"/>
    <pc:docChg chg="modSld">
      <pc:chgData name="Fiona Barclay" userId="S::fb10@stir.ac.uk::1a9de9fe-3dd9-46c7-90de-ddfb8131350a" providerId="AD" clId="Web-{2FD55EBF-2ACE-1830-006D-5E0B054760C2}" dt="2023-04-17T13:42:11.597" v="17" actId="1076"/>
      <pc:docMkLst>
        <pc:docMk/>
      </pc:docMkLst>
      <pc:sldChg chg="addSp modSp addAnim">
        <pc:chgData name="Fiona Barclay" userId="S::fb10@stir.ac.uk::1a9de9fe-3dd9-46c7-90de-ddfb8131350a" providerId="AD" clId="Web-{2FD55EBF-2ACE-1830-006D-5E0B054760C2}" dt="2023-04-17T13:40:31.547" v="8" actId="14100"/>
        <pc:sldMkLst>
          <pc:docMk/>
          <pc:sldMk cId="2486903675" sldId="277"/>
        </pc:sldMkLst>
        <pc:picChg chg="add mod">
          <ac:chgData name="Fiona Barclay" userId="S::fb10@stir.ac.uk::1a9de9fe-3dd9-46c7-90de-ddfb8131350a" providerId="AD" clId="Web-{2FD55EBF-2ACE-1830-006D-5E0B054760C2}" dt="2023-04-17T13:40:31.547" v="8" actId="14100"/>
          <ac:picMkLst>
            <pc:docMk/>
            <pc:sldMk cId="2486903675" sldId="277"/>
            <ac:picMk id="3" creationId="{DB1631EE-EF74-F0F6-E7F4-7E6A5001A9CB}"/>
          </ac:picMkLst>
        </pc:picChg>
      </pc:sldChg>
      <pc:sldChg chg="addSp modSp addAnim">
        <pc:chgData name="Fiona Barclay" userId="S::fb10@stir.ac.uk::1a9de9fe-3dd9-46c7-90de-ddfb8131350a" providerId="AD" clId="Web-{2FD55EBF-2ACE-1830-006D-5E0B054760C2}" dt="2023-04-17T13:42:11.597" v="17" actId="1076"/>
        <pc:sldMkLst>
          <pc:docMk/>
          <pc:sldMk cId="4251379881" sldId="278"/>
        </pc:sldMkLst>
        <pc:picChg chg="add mod">
          <ac:chgData name="Fiona Barclay" userId="S::fb10@stir.ac.uk::1a9de9fe-3dd9-46c7-90de-ddfb8131350a" providerId="AD" clId="Web-{2FD55EBF-2ACE-1830-006D-5E0B054760C2}" dt="2023-04-17T13:42:11.597" v="17" actId="1076"/>
          <ac:picMkLst>
            <pc:docMk/>
            <pc:sldMk cId="4251379881" sldId="278"/>
            <ac:picMk id="3" creationId="{6699213C-DFD2-0EE8-5FA6-8753D1728218}"/>
          </ac:picMkLst>
        </pc:picChg>
      </pc:sldChg>
    </pc:docChg>
  </pc:docChgLst>
  <pc:docChgLst>
    <pc:chgData name="Fiona Barclay" userId="S::fb10@stir.ac.uk::1a9de9fe-3dd9-46c7-90de-ddfb8131350a" providerId="AD" clId="Web-{F6373D60-7C1F-D2F9-848F-2FD5F252831C}"/>
    <pc:docChg chg="addSld modSld sldOrd">
      <pc:chgData name="Fiona Barclay" userId="S::fb10@stir.ac.uk::1a9de9fe-3dd9-46c7-90de-ddfb8131350a" providerId="AD" clId="Web-{F6373D60-7C1F-D2F9-848F-2FD5F252831C}" dt="2023-04-11T17:18:27.665" v="124" actId="20577"/>
      <pc:docMkLst>
        <pc:docMk/>
      </pc:docMkLst>
      <pc:sldChg chg="modSp ord">
        <pc:chgData name="Fiona Barclay" userId="S::fb10@stir.ac.uk::1a9de9fe-3dd9-46c7-90de-ddfb8131350a" providerId="AD" clId="Web-{F6373D60-7C1F-D2F9-848F-2FD5F252831C}" dt="2023-04-11T17:15:19.095" v="87" actId="14100"/>
        <pc:sldMkLst>
          <pc:docMk/>
          <pc:sldMk cId="775477268" sldId="257"/>
        </pc:sldMkLst>
        <pc:spChg chg="mod">
          <ac:chgData name="Fiona Barclay" userId="S::fb10@stir.ac.uk::1a9de9fe-3dd9-46c7-90de-ddfb8131350a" providerId="AD" clId="Web-{F6373D60-7C1F-D2F9-848F-2FD5F252831C}" dt="2023-04-11T17:08:52.018" v="24" actId="1076"/>
          <ac:spMkLst>
            <pc:docMk/>
            <pc:sldMk cId="775477268" sldId="257"/>
            <ac:spMk id="2" creationId="{77D7E63D-7027-8415-72EB-5ECCD605444A}"/>
          </ac:spMkLst>
        </pc:spChg>
        <pc:spChg chg="mod">
          <ac:chgData name="Fiona Barclay" userId="S::fb10@stir.ac.uk::1a9de9fe-3dd9-46c7-90de-ddfb8131350a" providerId="AD" clId="Web-{F6373D60-7C1F-D2F9-848F-2FD5F252831C}" dt="2023-04-11T17:15:19.095" v="87" actId="14100"/>
          <ac:spMkLst>
            <pc:docMk/>
            <pc:sldMk cId="775477268" sldId="257"/>
            <ac:spMk id="3" creationId="{6FCDCA76-572E-602B-3F9C-4221D2CD5869}"/>
          </ac:spMkLst>
        </pc:spChg>
      </pc:sldChg>
      <pc:sldChg chg="modSp">
        <pc:chgData name="Fiona Barclay" userId="S::fb10@stir.ac.uk::1a9de9fe-3dd9-46c7-90de-ddfb8131350a" providerId="AD" clId="Web-{F6373D60-7C1F-D2F9-848F-2FD5F252831C}" dt="2023-04-11T17:07:57.422" v="17" actId="20577"/>
        <pc:sldMkLst>
          <pc:docMk/>
          <pc:sldMk cId="3731767248" sldId="259"/>
        </pc:sldMkLst>
        <pc:spChg chg="mod">
          <ac:chgData name="Fiona Barclay" userId="S::fb10@stir.ac.uk::1a9de9fe-3dd9-46c7-90de-ddfb8131350a" providerId="AD" clId="Web-{F6373D60-7C1F-D2F9-848F-2FD5F252831C}" dt="2023-04-11T17:07:57.422" v="17" actId="20577"/>
          <ac:spMkLst>
            <pc:docMk/>
            <pc:sldMk cId="3731767248" sldId="259"/>
            <ac:spMk id="3" creationId="{6FCDCA76-572E-602B-3F9C-4221D2CD5869}"/>
          </ac:spMkLst>
        </pc:spChg>
      </pc:sldChg>
      <pc:sldChg chg="modSp ord">
        <pc:chgData name="Fiona Barclay" userId="S::fb10@stir.ac.uk::1a9de9fe-3dd9-46c7-90de-ddfb8131350a" providerId="AD" clId="Web-{F6373D60-7C1F-D2F9-848F-2FD5F252831C}" dt="2023-04-11T17:16:54.646" v="119" actId="1076"/>
        <pc:sldMkLst>
          <pc:docMk/>
          <pc:sldMk cId="2906553323" sldId="271"/>
        </pc:sldMkLst>
        <pc:spChg chg="mod">
          <ac:chgData name="Fiona Barclay" userId="S::fb10@stir.ac.uk::1a9de9fe-3dd9-46c7-90de-ddfb8131350a" providerId="AD" clId="Web-{F6373D60-7C1F-D2F9-848F-2FD5F252831C}" dt="2023-04-11T17:09:09.300" v="28" actId="20577"/>
          <ac:spMkLst>
            <pc:docMk/>
            <pc:sldMk cId="2906553323" sldId="271"/>
            <ac:spMk id="2" creationId="{77D7E63D-7027-8415-72EB-5ECCD605444A}"/>
          </ac:spMkLst>
        </pc:spChg>
        <pc:spChg chg="mod">
          <ac:chgData name="Fiona Barclay" userId="S::fb10@stir.ac.uk::1a9de9fe-3dd9-46c7-90de-ddfb8131350a" providerId="AD" clId="Web-{F6373D60-7C1F-D2F9-848F-2FD5F252831C}" dt="2023-04-11T17:16:52.177" v="118" actId="20577"/>
          <ac:spMkLst>
            <pc:docMk/>
            <pc:sldMk cId="2906553323" sldId="271"/>
            <ac:spMk id="3" creationId="{6FCDCA76-572E-602B-3F9C-4221D2CD5869}"/>
          </ac:spMkLst>
        </pc:spChg>
        <pc:picChg chg="mod">
          <ac:chgData name="Fiona Barclay" userId="S::fb10@stir.ac.uk::1a9de9fe-3dd9-46c7-90de-ddfb8131350a" providerId="AD" clId="Web-{F6373D60-7C1F-D2F9-848F-2FD5F252831C}" dt="2023-04-11T17:16:54.646" v="119" actId="1076"/>
          <ac:picMkLst>
            <pc:docMk/>
            <pc:sldMk cId="2906553323" sldId="271"/>
            <ac:picMk id="5" creationId="{80A94625-70B7-A60D-CC2E-50AA335EA664}"/>
          </ac:picMkLst>
        </pc:picChg>
      </pc:sldChg>
      <pc:sldChg chg="modSp">
        <pc:chgData name="Fiona Barclay" userId="S::fb10@stir.ac.uk::1a9de9fe-3dd9-46c7-90de-ddfb8131350a" providerId="AD" clId="Web-{F6373D60-7C1F-D2F9-848F-2FD5F252831C}" dt="2023-04-11T17:14:14.890" v="86" actId="14100"/>
        <pc:sldMkLst>
          <pc:docMk/>
          <pc:sldMk cId="1522876328" sldId="272"/>
        </pc:sldMkLst>
        <pc:spChg chg="mod">
          <ac:chgData name="Fiona Barclay" userId="S::fb10@stir.ac.uk::1a9de9fe-3dd9-46c7-90de-ddfb8131350a" providerId="AD" clId="Web-{F6373D60-7C1F-D2F9-848F-2FD5F252831C}" dt="2023-04-11T17:10:24.459" v="44" actId="20577"/>
          <ac:spMkLst>
            <pc:docMk/>
            <pc:sldMk cId="1522876328" sldId="272"/>
            <ac:spMk id="2" creationId="{77D7E63D-7027-8415-72EB-5ECCD605444A}"/>
          </ac:spMkLst>
        </pc:spChg>
        <pc:spChg chg="mod">
          <ac:chgData name="Fiona Barclay" userId="S::fb10@stir.ac.uk::1a9de9fe-3dd9-46c7-90de-ddfb8131350a" providerId="AD" clId="Web-{F6373D60-7C1F-D2F9-848F-2FD5F252831C}" dt="2023-04-11T17:14:14.890" v="86" actId="14100"/>
          <ac:spMkLst>
            <pc:docMk/>
            <pc:sldMk cId="1522876328" sldId="272"/>
            <ac:spMk id="5" creationId="{8DD820DF-56A1-DEC7-CC3F-517D99C9ABF5}"/>
          </ac:spMkLst>
        </pc:spChg>
      </pc:sldChg>
      <pc:sldChg chg="modSp">
        <pc:chgData name="Fiona Barclay" userId="S::fb10@stir.ac.uk::1a9de9fe-3dd9-46c7-90de-ddfb8131350a" providerId="AD" clId="Web-{F6373D60-7C1F-D2F9-848F-2FD5F252831C}" dt="2023-04-11T17:09:54.333" v="39" actId="20577"/>
        <pc:sldMkLst>
          <pc:docMk/>
          <pc:sldMk cId="461972347" sldId="273"/>
        </pc:sldMkLst>
        <pc:spChg chg="mod">
          <ac:chgData name="Fiona Barclay" userId="S::fb10@stir.ac.uk::1a9de9fe-3dd9-46c7-90de-ddfb8131350a" providerId="AD" clId="Web-{F6373D60-7C1F-D2F9-848F-2FD5F252831C}" dt="2023-04-11T17:09:54.333" v="39" actId="20577"/>
          <ac:spMkLst>
            <pc:docMk/>
            <pc:sldMk cId="461972347" sldId="273"/>
            <ac:spMk id="2" creationId="{77D7E63D-7027-8415-72EB-5ECCD605444A}"/>
          </ac:spMkLst>
        </pc:spChg>
      </pc:sldChg>
      <pc:sldChg chg="modSp">
        <pc:chgData name="Fiona Barclay" userId="S::fb10@stir.ac.uk::1a9de9fe-3dd9-46c7-90de-ddfb8131350a" providerId="AD" clId="Web-{F6373D60-7C1F-D2F9-848F-2FD5F252831C}" dt="2023-04-11T17:18:27.665" v="124" actId="20577"/>
        <pc:sldMkLst>
          <pc:docMk/>
          <pc:sldMk cId="3624943218" sldId="276"/>
        </pc:sldMkLst>
        <pc:spChg chg="mod">
          <ac:chgData name="Fiona Barclay" userId="S::fb10@stir.ac.uk::1a9de9fe-3dd9-46c7-90de-ddfb8131350a" providerId="AD" clId="Web-{F6373D60-7C1F-D2F9-848F-2FD5F252831C}" dt="2023-04-11T17:09:59.849" v="40" actId="20577"/>
          <ac:spMkLst>
            <pc:docMk/>
            <pc:sldMk cId="3624943218" sldId="276"/>
            <ac:spMk id="2" creationId="{77D7E63D-7027-8415-72EB-5ECCD605444A}"/>
          </ac:spMkLst>
        </pc:spChg>
        <pc:spChg chg="mod">
          <ac:chgData name="Fiona Barclay" userId="S::fb10@stir.ac.uk::1a9de9fe-3dd9-46c7-90de-ddfb8131350a" providerId="AD" clId="Web-{F6373D60-7C1F-D2F9-848F-2FD5F252831C}" dt="2023-04-11T17:18:27.665" v="124" actId="20577"/>
          <ac:spMkLst>
            <pc:docMk/>
            <pc:sldMk cId="3624943218" sldId="276"/>
            <ac:spMk id="3" creationId="{6FCDCA76-572E-602B-3F9C-4221D2CD5869}"/>
          </ac:spMkLst>
        </pc:spChg>
        <pc:spChg chg="mod">
          <ac:chgData name="Fiona Barclay" userId="S::fb10@stir.ac.uk::1a9de9fe-3dd9-46c7-90de-ddfb8131350a" providerId="AD" clId="Web-{F6373D60-7C1F-D2F9-848F-2FD5F252831C}" dt="2023-04-11T17:10:06.630" v="42" actId="20577"/>
          <ac:spMkLst>
            <pc:docMk/>
            <pc:sldMk cId="3624943218" sldId="276"/>
            <ac:spMk id="4" creationId="{B7D6A87D-94AF-01E3-6874-4DA69C17F879}"/>
          </ac:spMkLst>
        </pc:spChg>
      </pc:sldChg>
      <pc:sldChg chg="modSp ord">
        <pc:chgData name="Fiona Barclay" userId="S::fb10@stir.ac.uk::1a9de9fe-3dd9-46c7-90de-ddfb8131350a" providerId="AD" clId="Web-{F6373D60-7C1F-D2F9-848F-2FD5F252831C}" dt="2023-04-11T17:08:34.330" v="23" actId="20577"/>
        <pc:sldMkLst>
          <pc:docMk/>
          <pc:sldMk cId="2486903675" sldId="277"/>
        </pc:sldMkLst>
        <pc:spChg chg="mod">
          <ac:chgData name="Fiona Barclay" userId="S::fb10@stir.ac.uk::1a9de9fe-3dd9-46c7-90de-ddfb8131350a" providerId="AD" clId="Web-{F6373D60-7C1F-D2F9-848F-2FD5F252831C}" dt="2023-04-11T17:08:34.330" v="23" actId="20577"/>
          <ac:spMkLst>
            <pc:docMk/>
            <pc:sldMk cId="2486903675" sldId="277"/>
            <ac:spMk id="2" creationId="{CBEF9563-2CB3-A210-7FDA-5BCFC1E142B2}"/>
          </ac:spMkLst>
        </pc:spChg>
      </pc:sldChg>
      <pc:sldChg chg="modSp new">
        <pc:chgData name="Fiona Barclay" userId="S::fb10@stir.ac.uk::1a9de9fe-3dd9-46c7-90de-ddfb8131350a" providerId="AD" clId="Web-{F6373D60-7C1F-D2F9-848F-2FD5F252831C}" dt="2023-04-11T17:09:43.458" v="38" actId="1076"/>
        <pc:sldMkLst>
          <pc:docMk/>
          <pc:sldMk cId="4251379881" sldId="278"/>
        </pc:sldMkLst>
        <pc:spChg chg="mod">
          <ac:chgData name="Fiona Barclay" userId="S::fb10@stir.ac.uk::1a9de9fe-3dd9-46c7-90de-ddfb8131350a" providerId="AD" clId="Web-{F6373D60-7C1F-D2F9-848F-2FD5F252831C}" dt="2023-04-11T17:09:43.458" v="38" actId="1076"/>
          <ac:spMkLst>
            <pc:docMk/>
            <pc:sldMk cId="4251379881" sldId="278"/>
            <ac:spMk id="2" creationId="{3B3CF4D3-A5F2-A4BC-FB8D-C5D94923BD16}"/>
          </ac:spMkLst>
        </pc:spChg>
      </pc:sldChg>
    </pc:docChg>
  </pc:docChgLst>
  <pc:docChgLst>
    <pc:chgData name="Fiona Barclay" userId="S::fb10@stir.ac.uk::1a9de9fe-3dd9-46c7-90de-ddfb8131350a" providerId="AD" clId="Web-{A73DBF5C-C6C0-CF1A-3B21-7AE1AA31DDDF}"/>
    <pc:docChg chg="modSld">
      <pc:chgData name="Fiona Barclay" userId="S::fb10@stir.ac.uk::1a9de9fe-3dd9-46c7-90de-ddfb8131350a" providerId="AD" clId="Web-{A73DBF5C-C6C0-CF1A-3B21-7AE1AA31DDDF}" dt="2023-04-17T13:44:08.439" v="1" actId="14100"/>
      <pc:docMkLst>
        <pc:docMk/>
      </pc:docMkLst>
      <pc:sldChg chg="modSp">
        <pc:chgData name="Fiona Barclay" userId="S::fb10@stir.ac.uk::1a9de9fe-3dd9-46c7-90de-ddfb8131350a" providerId="AD" clId="Web-{A73DBF5C-C6C0-CF1A-3B21-7AE1AA31DDDF}" dt="2023-04-17T13:44:08.439" v="1" actId="14100"/>
        <pc:sldMkLst>
          <pc:docMk/>
          <pc:sldMk cId="4251379881" sldId="278"/>
        </pc:sldMkLst>
        <pc:picChg chg="mod">
          <ac:chgData name="Fiona Barclay" userId="S::fb10@stir.ac.uk::1a9de9fe-3dd9-46c7-90de-ddfb8131350a" providerId="AD" clId="Web-{A73DBF5C-C6C0-CF1A-3B21-7AE1AA31DDDF}" dt="2023-04-17T13:44:08.439" v="1" actId="14100"/>
          <ac:picMkLst>
            <pc:docMk/>
            <pc:sldMk cId="4251379881" sldId="278"/>
            <ac:picMk id="3" creationId="{6699213C-DFD2-0EE8-5FA6-8753D17282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2E647-D551-9246-A585-66FD696605A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8AFF5-5C8C-B142-BCE9-980692603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72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8AFF5-5C8C-B142-BCE9-9806926039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0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8AFF5-5C8C-B142-BCE9-9806926039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8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4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3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0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3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1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May 30,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May 30,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9497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8" r:id="rId6"/>
    <p:sldLayoutId id="2147483743" r:id="rId7"/>
    <p:sldLayoutId id="2147483744" r:id="rId8"/>
    <p:sldLayoutId id="2147483745" r:id="rId9"/>
    <p:sldLayoutId id="2147483747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microsoft.com/office/2017/04/relationships/track" Target="../media/track1.vt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s://pieds-noirs.stir.ac.uk/wp-content/uploads/2023/05/LPT_avignon2018.mp4" TargetMode="External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microsoft.com/office/2017/04/relationships/track" Target="../media/track2.vt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hyperlink" Target="https://www.pieds-noirs.stir.ac.uk/introduction-les-pieds-tanques/" TargetMode="External"/><Relationship Id="rId4" Type="http://schemas.openxmlformats.org/officeDocument/2006/relationships/hyperlink" Target="https://www.youtube.com/watch?v=IjmLFKlVHl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nKyboi1ffrc" TargetMode="External"/><Relationship Id="rId5" Type="http://schemas.openxmlformats.org/officeDocument/2006/relationships/hyperlink" Target="https://www.youtube.com/watch?v=zeLk3PAO6FM" TargetMode="External"/><Relationship Id="rId4" Type="http://schemas.openxmlformats.org/officeDocument/2006/relationships/hyperlink" Target="https://www.youtube.com/watch?v=j5-ZO2taxI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 descr="page1image2536003088">
            <a:extLst>
              <a:ext uri="{FF2B5EF4-FFF2-40B4-BE49-F238E27FC236}">
                <a16:creationId xmlns:a16="http://schemas.microsoft.com/office/drawing/2014/main" id="{3C910504-40A6-6E0E-7558-EDACB31A5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1" name="Rectangle 1060">
            <a:extLst>
              <a:ext uri="{FF2B5EF4-FFF2-40B4-BE49-F238E27FC236}">
                <a16:creationId xmlns:a16="http://schemas.microsoft.com/office/drawing/2014/main" id="{54F04D94-5D02-443B-801E-0CAC1D4E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6400372"/>
            <a:ext cx="12192000" cy="456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2737E-3663-9588-26F4-CBCF180F6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620486"/>
            <a:ext cx="5344886" cy="3481957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Remembering Empire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Pieds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tanqués</a:t>
            </a:r>
            <a:endParaRPr lang="en-US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9A7CA-EF4E-5C73-EBC6-047EF2597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114" y="4349755"/>
            <a:ext cx="4781006" cy="1136468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Session 11</a:t>
            </a: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6FF3D9AA-2746-40BA-A174-3C45EA458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30BF160C-EC5F-45F5-9B8D-197AFA37B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1EF47-A2FB-20CB-D19D-32771E656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517" y="-26126"/>
            <a:ext cx="30109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E63D-7027-8415-72EB-5ECCD605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08" y="434603"/>
            <a:ext cx="10723194" cy="714575"/>
          </a:xfrm>
        </p:spPr>
        <p:txBody>
          <a:bodyPr/>
          <a:lstStyle/>
          <a:p>
            <a:r>
              <a:rPr lang="en-US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pieds</a:t>
            </a:r>
            <a:r>
              <a:rPr lang="en-US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tanqués</a:t>
            </a:r>
            <a:r>
              <a:rPr lang="en-US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(2012)</a:t>
            </a:r>
            <a:endParaRPr lang="en-US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CA76-572E-602B-3F9C-4221D2CD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08" y="1621337"/>
            <a:ext cx="10723194" cy="432671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fr-FR" sz="2800" b="1" dirty="0">
                <a:latin typeface="Calibri"/>
                <a:cs typeface="Calibri"/>
              </a:rPr>
              <a:t>This session </a:t>
            </a:r>
            <a:r>
              <a:rPr lang="fr-FR" sz="2800" b="1" dirty="0" err="1">
                <a:latin typeface="Calibri"/>
                <a:cs typeface="Calibri"/>
              </a:rPr>
              <a:t>is</a:t>
            </a:r>
            <a:r>
              <a:rPr lang="fr-FR" sz="2800" b="1" dirty="0">
                <a:latin typeface="Calibri"/>
                <a:cs typeface="Calibri"/>
              </a:rPr>
              <a:t> </a:t>
            </a:r>
            <a:r>
              <a:rPr lang="fr-FR" sz="2800" b="1" dirty="0" err="1">
                <a:latin typeface="Calibri"/>
                <a:cs typeface="Calibri"/>
              </a:rPr>
              <a:t>based</a:t>
            </a:r>
            <a:r>
              <a:rPr lang="fr-FR" sz="2800" b="1" dirty="0">
                <a:latin typeface="Calibri"/>
                <a:cs typeface="Calibri"/>
              </a:rPr>
              <a:t> </a:t>
            </a:r>
            <a:r>
              <a:rPr lang="fr-FR" sz="2800" b="1" dirty="0" err="1">
                <a:latin typeface="Calibri"/>
                <a:cs typeface="Calibri"/>
              </a:rPr>
              <a:t>around</a:t>
            </a:r>
            <a:r>
              <a:rPr lang="fr-FR" sz="2800" b="1" dirty="0">
                <a:latin typeface="Calibri"/>
                <a:cs typeface="Calibri"/>
              </a:rPr>
              <a:t> </a:t>
            </a:r>
            <a:r>
              <a:rPr lang="fr-FR" sz="2800" b="1" dirty="0" err="1">
                <a:latin typeface="Calibri"/>
                <a:cs typeface="Calibri"/>
              </a:rPr>
              <a:t>activities</a:t>
            </a:r>
            <a:r>
              <a:rPr lang="fr-FR" sz="2800" b="1" dirty="0">
                <a:latin typeface="Calibri"/>
                <a:cs typeface="Calibri"/>
              </a:rPr>
              <a:t> </a:t>
            </a:r>
            <a:r>
              <a:rPr lang="fr-FR" sz="2800" b="1" dirty="0" err="1">
                <a:latin typeface="Calibri"/>
                <a:cs typeface="Calibri"/>
              </a:rPr>
              <a:t>that</a:t>
            </a:r>
            <a:r>
              <a:rPr lang="fr-FR" sz="2800" b="1" dirty="0">
                <a:latin typeface="Calibri"/>
                <a:cs typeface="Calibri"/>
              </a:rPr>
              <a:t> </a:t>
            </a:r>
            <a:r>
              <a:rPr lang="fr-FR" sz="2800" b="1" dirty="0" err="1">
                <a:latin typeface="Calibri"/>
                <a:cs typeface="Calibri"/>
              </a:rPr>
              <a:t>reflect</a:t>
            </a:r>
            <a:r>
              <a:rPr lang="fr-FR" sz="2800" b="1" dirty="0">
                <a:latin typeface="Calibri"/>
                <a:cs typeface="Calibri"/>
              </a:rPr>
              <a:t> back on the </a:t>
            </a:r>
            <a:r>
              <a:rPr lang="fr-FR" sz="2800" b="1" dirty="0" err="1">
                <a:latin typeface="Calibri"/>
                <a:cs typeface="Calibri"/>
              </a:rPr>
              <a:t>play</a:t>
            </a:r>
            <a:r>
              <a:rPr lang="fr-FR" sz="2800" b="1" dirty="0">
                <a:latin typeface="Calibri"/>
                <a:cs typeface="Calibri"/>
              </a:rPr>
              <a:t> and </a:t>
            </a:r>
            <a:r>
              <a:rPr lang="fr-FR" sz="2800" b="1" dirty="0" err="1">
                <a:latin typeface="Calibri"/>
                <a:cs typeface="Calibri"/>
              </a:rPr>
              <a:t>its</a:t>
            </a:r>
            <a:r>
              <a:rPr lang="fr-FR" sz="2800" b="1" dirty="0">
                <a:latin typeface="Calibri"/>
                <a:cs typeface="Calibri"/>
              </a:rPr>
              <a:t> </a:t>
            </a:r>
            <a:r>
              <a:rPr lang="fr-FR" sz="2800" b="1" dirty="0" err="1">
                <a:latin typeface="Calibri"/>
                <a:cs typeface="Calibri"/>
              </a:rPr>
              <a:t>themes</a:t>
            </a:r>
            <a:r>
              <a:rPr lang="fr-FR" sz="2800" b="1" dirty="0">
                <a:latin typeface="Calibri"/>
                <a:cs typeface="Calibri"/>
              </a:rPr>
              <a:t>.</a:t>
            </a:r>
          </a:p>
          <a:p>
            <a:pPr marL="514350" indent="-514350">
              <a:buAutoNum type="arabicPeriod"/>
            </a:pPr>
            <a:r>
              <a:rPr lang="fr-FR" sz="2800" dirty="0">
                <a:latin typeface="Calibri"/>
                <a:cs typeface="Arial"/>
              </a:rPr>
              <a:t>Acting the </a:t>
            </a:r>
            <a:r>
              <a:rPr lang="fr-FR" sz="2800" dirty="0" err="1">
                <a:latin typeface="Calibri"/>
                <a:cs typeface="Arial"/>
              </a:rPr>
              <a:t>play</a:t>
            </a:r>
            <a:r>
              <a:rPr lang="fr-FR" sz="2800" dirty="0">
                <a:latin typeface="Calibri"/>
                <a:cs typeface="Arial"/>
              </a:rPr>
              <a:t> </a:t>
            </a:r>
            <a:r>
              <a:rPr lang="fr-FR" sz="2800" dirty="0" err="1">
                <a:latin typeface="Calibri"/>
                <a:cs typeface="Arial"/>
              </a:rPr>
              <a:t>using</a:t>
            </a:r>
            <a:r>
              <a:rPr lang="fr-FR" sz="2800" dirty="0">
                <a:latin typeface="Calibri"/>
                <a:cs typeface="Arial"/>
              </a:rPr>
              <a:t> pp. 4-5, p. 12, pp. 23-24</a:t>
            </a:r>
            <a:endParaRPr lang="en-US" sz="2800" dirty="0">
              <a:latin typeface="Calibri"/>
              <a:cs typeface="Arial"/>
            </a:endParaRPr>
          </a:p>
          <a:p>
            <a:pPr marL="514350" indent="-514350">
              <a:buAutoNum type="arabicPeriod"/>
            </a:pPr>
            <a:r>
              <a:rPr lang="fr-FR" sz="2600" i="1" dirty="0">
                <a:latin typeface="Calibri"/>
                <a:cs typeface="Arial"/>
              </a:rPr>
              <a:t>Téléphone arabe </a:t>
            </a:r>
            <a:endParaRPr lang="en-US" sz="2600" dirty="0">
              <a:latin typeface="Calibri"/>
              <a:cs typeface="Arial"/>
            </a:endParaRPr>
          </a:p>
          <a:p>
            <a:pPr marL="514350" indent="-514350">
              <a:buAutoNum type="arabicPeriod"/>
            </a:pPr>
            <a:r>
              <a:rPr lang="fr-FR" sz="2800" dirty="0">
                <a:latin typeface="Calibri"/>
                <a:cs typeface="Calibri"/>
              </a:rPr>
              <a:t>A </a:t>
            </a:r>
            <a:r>
              <a:rPr lang="fr-FR" sz="2800" dirty="0" err="1">
                <a:latin typeface="Calibri"/>
                <a:cs typeface="Calibri"/>
              </a:rPr>
              <a:t>game</a:t>
            </a:r>
            <a:r>
              <a:rPr lang="fr-FR" sz="2800" dirty="0">
                <a:latin typeface="Calibri"/>
                <a:cs typeface="Calibri"/>
              </a:rPr>
              <a:t> of </a:t>
            </a:r>
            <a:r>
              <a:rPr lang="fr-FR" sz="2800" i="1" dirty="0">
                <a:latin typeface="Calibri"/>
                <a:cs typeface="Calibri"/>
              </a:rPr>
              <a:t>pétanque </a:t>
            </a:r>
            <a:endParaRPr lang="fr-FR" sz="28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Calibri"/>
                <a:cs typeface="Calibri"/>
              </a:rPr>
              <a:t>Creative </a:t>
            </a:r>
            <a:r>
              <a:rPr lang="fr-FR" sz="2800" dirty="0" err="1">
                <a:latin typeface="Calibri"/>
                <a:cs typeface="Calibri"/>
              </a:rPr>
              <a:t>work</a:t>
            </a:r>
            <a:r>
              <a:rPr lang="fr-FR" sz="2800" dirty="0">
                <a:latin typeface="Calibri"/>
                <a:cs typeface="Calibri"/>
              </a:rPr>
              <a:t> on </a:t>
            </a:r>
            <a:r>
              <a:rPr lang="fr-FR" sz="2800" dirty="0" err="1">
                <a:latin typeface="Calibri"/>
                <a:cs typeface="Calibri"/>
              </a:rPr>
              <a:t>character</a:t>
            </a:r>
            <a:r>
              <a:rPr lang="fr-FR" sz="2800" dirty="0">
                <a:latin typeface="Calibri"/>
                <a:cs typeface="Calibri"/>
              </a:rPr>
              <a:t> </a:t>
            </a:r>
            <a:r>
              <a:rPr lang="fr-FR" sz="2800" dirty="0" err="1">
                <a:latin typeface="Calibri"/>
                <a:cs typeface="Calibri"/>
              </a:rPr>
              <a:t>development</a:t>
            </a:r>
            <a:endParaRPr lang="fr-FR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dirty="0">
                <a:latin typeface="Calibri"/>
                <a:cs typeface="Calibri"/>
              </a:rPr>
              <a:t>Learning about accents</a:t>
            </a:r>
          </a:p>
        </p:txBody>
      </p:sp>
    </p:spTree>
    <p:extLst>
      <p:ext uri="{BB962C8B-B14F-4D97-AF65-F5344CB8AC3E}">
        <p14:creationId xmlns:p14="http://schemas.microsoft.com/office/powerpoint/2010/main" val="373176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9563-2CB3-A210-7FDA-5BCFC1E14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-252222"/>
            <a:ext cx="10241280" cy="1234440"/>
          </a:xfrm>
        </p:spPr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acting the play</a:t>
            </a:r>
          </a:p>
        </p:txBody>
      </p:sp>
      <p:pic>
        <p:nvPicPr>
          <p:cNvPr id="3" name="3. AH Drama Activities_default">
            <a:hlinkClick r:id="" action="ppaction://media"/>
            <a:extLst>
              <a:ext uri="{FF2B5EF4-FFF2-40B4-BE49-F238E27FC236}">
                <a16:creationId xmlns:a16="http://schemas.microsoft.com/office/drawing/2014/main" id="{DB1631EE-EF74-F0F6-E7F4-7E6A5001A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0D99B5D9-7F39-4386-A5EC-430DE25C21AD}" label="3. AH Drama Activities_default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075" y="1284288"/>
            <a:ext cx="899953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E63D-7027-8415-72EB-5ECCD605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27" y="-287338"/>
            <a:ext cx="10737429" cy="1243584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Acting the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CA76-572E-602B-3F9C-4221D2CD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038861"/>
            <a:ext cx="11372849" cy="5219064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Get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into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groups to </a:t>
            </a:r>
            <a:r>
              <a:rPr lang="fr-FR" b="1" dirty="0" err="1">
                <a:solidFill>
                  <a:schemeClr val="accent6"/>
                </a:solidFill>
                <a:latin typeface="Calibri"/>
                <a:cs typeface="Calibri"/>
              </a:rPr>
              <a:t>practise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acting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some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of the key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scenes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of the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play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.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While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preparing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,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think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about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your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accent,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your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posture,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your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tone</a:t>
            </a:r>
            <a:r>
              <a:rPr lang="fr-FR" sz="2400" b="1" dirty="0">
                <a:solidFill>
                  <a:schemeClr val="accent6"/>
                </a:solidFill>
                <a:latin typeface="Calibri"/>
                <a:cs typeface="Calibri"/>
              </a:rPr>
              <a:t> and </a:t>
            </a:r>
            <a:r>
              <a:rPr lang="fr-FR" sz="2400" b="1" dirty="0" err="1">
                <a:solidFill>
                  <a:schemeClr val="accent6"/>
                </a:solidFill>
                <a:latin typeface="Calibri"/>
                <a:cs typeface="Calibri"/>
              </a:rPr>
              <a:t>mood</a:t>
            </a:r>
            <a:r>
              <a:rPr lang="fr-FR" b="1" dirty="0">
                <a:solidFill>
                  <a:schemeClr val="accent6"/>
                </a:solidFill>
                <a:latin typeface="Calibri"/>
                <a:cs typeface="Calibri"/>
              </a:rPr>
              <a:t>.</a:t>
            </a:r>
            <a:endParaRPr lang="fr-FR" sz="2400" b="1" dirty="0">
              <a:solidFill>
                <a:schemeClr val="accent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Suggested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Scenes</a:t>
            </a:r>
            <a:endParaRPr 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b="1" dirty="0">
                <a:latin typeface="Calibri"/>
                <a:cs typeface="Calibri"/>
              </a:rPr>
              <a:t>1. pp. 4 and 5</a:t>
            </a:r>
            <a:r>
              <a:rPr lang="fr-FR" sz="2400" b="1" dirty="0">
                <a:latin typeface="Calibri"/>
                <a:cs typeface="Calibri"/>
              </a:rPr>
              <a:t> </a:t>
            </a:r>
            <a:r>
              <a:rPr lang="fr-FR" sz="2400" dirty="0">
                <a:latin typeface="Calibri"/>
                <a:cs typeface="Calibri"/>
              </a:rPr>
              <a:t>- </a:t>
            </a:r>
            <a:r>
              <a:rPr lang="fr-FR" sz="2400" dirty="0" err="1">
                <a:latin typeface="Calibri"/>
                <a:cs typeface="Calibri"/>
              </a:rPr>
              <a:t>from</a:t>
            </a:r>
            <a:r>
              <a:rPr lang="fr-FR" sz="2400" dirty="0">
                <a:latin typeface="Calibri"/>
                <a:cs typeface="Calibri"/>
              </a:rPr>
              <a:t> the entry of M</a:t>
            </a:r>
            <a:r>
              <a:rPr lang="fr-FR" dirty="0">
                <a:latin typeface="Calibri"/>
                <a:cs typeface="Calibri"/>
              </a:rPr>
              <a:t>.</a:t>
            </a:r>
            <a:r>
              <a:rPr lang="fr-FR" sz="2400" dirty="0">
                <a:latin typeface="Calibri"/>
                <a:cs typeface="Calibri"/>
              </a:rPr>
              <a:t> Blanc to </a:t>
            </a:r>
            <a:r>
              <a:rPr lang="fr-FR" sz="2400" i="1" dirty="0">
                <a:latin typeface="Calibri"/>
                <a:cs typeface="Calibri"/>
              </a:rPr>
              <a:t>Zé: </a:t>
            </a:r>
            <a:r>
              <a:rPr lang="fr-FR" i="1" dirty="0">
                <a:latin typeface="Calibri"/>
                <a:cs typeface="Calibri"/>
              </a:rPr>
              <a:t>pas assez généreux</a:t>
            </a:r>
            <a:endParaRPr lang="fr-FR" sz="2400" i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fr-FR" u="sng" dirty="0">
                <a:latin typeface="Calibri"/>
                <a:cs typeface="Calibri"/>
              </a:rPr>
              <a:t>C</a:t>
            </a:r>
            <a:r>
              <a:rPr lang="fr-FR" sz="2400" u="sng" dirty="0">
                <a:latin typeface="Calibri"/>
                <a:cs typeface="Calibri"/>
              </a:rPr>
              <a:t>ontent</a:t>
            </a:r>
            <a:r>
              <a:rPr lang="fr-FR" sz="2400" dirty="0">
                <a:latin typeface="Calibri"/>
                <a:cs typeface="Calibri"/>
              </a:rPr>
              <a:t>: </a:t>
            </a:r>
            <a:r>
              <a:rPr lang="fr-FR" sz="2400" dirty="0" err="1">
                <a:latin typeface="Calibri"/>
                <a:cs typeface="Calibri"/>
              </a:rPr>
              <a:t>Comic</a:t>
            </a:r>
            <a:r>
              <a:rPr lang="fr-FR" sz="2400" dirty="0">
                <a:latin typeface="Calibri"/>
                <a:cs typeface="Calibri"/>
              </a:rPr>
              <a:t> </a:t>
            </a:r>
            <a:r>
              <a:rPr lang="fr-FR" sz="2400" dirty="0" err="1">
                <a:latin typeface="Calibri"/>
                <a:cs typeface="Calibri"/>
              </a:rPr>
              <a:t>arrival</a:t>
            </a:r>
            <a:r>
              <a:rPr lang="fr-FR" sz="2400" dirty="0">
                <a:latin typeface="Calibri"/>
                <a:cs typeface="Calibri"/>
              </a:rPr>
              <a:t> of M</a:t>
            </a:r>
            <a:r>
              <a:rPr lang="fr-FR" dirty="0">
                <a:latin typeface="Calibri"/>
                <a:cs typeface="Calibri"/>
              </a:rPr>
              <a:t>.</a:t>
            </a:r>
            <a:r>
              <a:rPr lang="fr-FR" sz="2400" dirty="0">
                <a:latin typeface="Calibri"/>
                <a:cs typeface="Calibri"/>
              </a:rPr>
              <a:t> Blanc and the introduction of class and social divisions.</a:t>
            </a:r>
          </a:p>
          <a:p>
            <a:pPr marL="0" indent="0">
              <a:buNone/>
            </a:pPr>
            <a:r>
              <a:rPr lang="en-US" sz="2400" b="1" dirty="0">
                <a:latin typeface="Calibri"/>
                <a:cs typeface="Calibri"/>
              </a:rPr>
              <a:t>2.</a:t>
            </a:r>
            <a:r>
              <a:rPr lang="en-US" b="1" dirty="0">
                <a:latin typeface="Calibri"/>
                <a:cs typeface="Calibri"/>
              </a:rPr>
              <a:t> </a:t>
            </a:r>
            <a:r>
              <a:rPr lang="fr-FR" b="1" dirty="0">
                <a:latin typeface="Calibri"/>
                <a:cs typeface="Calibri"/>
              </a:rPr>
              <a:t>End of p. 22 to end of p. 24 </a:t>
            </a:r>
            <a:r>
              <a:rPr lang="fr-FR" sz="2400" dirty="0">
                <a:latin typeface="Calibri"/>
                <a:cs typeface="Calibri"/>
              </a:rPr>
              <a:t>- </a:t>
            </a:r>
            <a:r>
              <a:rPr lang="fr-FR" sz="2400" dirty="0" err="1">
                <a:latin typeface="Calibri"/>
                <a:cs typeface="Calibri"/>
              </a:rPr>
              <a:t>from</a:t>
            </a:r>
            <a:r>
              <a:rPr lang="fr-FR" sz="2400" dirty="0">
                <a:latin typeface="Calibri"/>
                <a:cs typeface="Calibri"/>
              </a:rPr>
              <a:t> M</a:t>
            </a:r>
            <a:r>
              <a:rPr lang="fr-FR" dirty="0">
                <a:latin typeface="Calibri"/>
                <a:cs typeface="Calibri"/>
              </a:rPr>
              <a:t>.</a:t>
            </a:r>
            <a:r>
              <a:rPr lang="fr-FR" sz="2400" dirty="0">
                <a:latin typeface="Calibri"/>
                <a:cs typeface="Calibri"/>
              </a:rPr>
              <a:t> Blanc: </a:t>
            </a:r>
            <a:r>
              <a:rPr lang="fr-FR" sz="2400" i="1" dirty="0">
                <a:latin typeface="Calibri"/>
                <a:cs typeface="Calibri"/>
              </a:rPr>
              <a:t>Il n'a pas l'air convaincu</a:t>
            </a:r>
            <a:r>
              <a:rPr lang="fr-FR" sz="2400" dirty="0">
                <a:latin typeface="Calibri"/>
                <a:cs typeface="Calibri"/>
              </a:rPr>
              <a:t> to </a:t>
            </a:r>
            <a:r>
              <a:rPr lang="fr-FR" dirty="0">
                <a:latin typeface="Calibri"/>
                <a:cs typeface="Calibri"/>
              </a:rPr>
              <a:t>end of </a:t>
            </a:r>
            <a:r>
              <a:rPr lang="fr-FR" dirty="0" err="1">
                <a:latin typeface="Calibri"/>
                <a:cs typeface="Calibri"/>
              </a:rPr>
              <a:t>play</a:t>
            </a:r>
            <a:endParaRPr lang="fr-FR" sz="2400" i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fr-FR" sz="2400" u="sng" dirty="0">
                <a:latin typeface="Calibri"/>
                <a:cs typeface="Calibri"/>
              </a:rPr>
              <a:t>Content</a:t>
            </a:r>
            <a:r>
              <a:rPr lang="fr-FR" sz="2400" dirty="0">
                <a:latin typeface="Calibri"/>
                <a:cs typeface="Calibri"/>
              </a:rPr>
              <a:t>: </a:t>
            </a:r>
            <a:r>
              <a:rPr lang="fr-FR" dirty="0">
                <a:latin typeface="Calibri"/>
                <a:cs typeface="Calibri"/>
              </a:rPr>
              <a:t>This </a:t>
            </a:r>
            <a:r>
              <a:rPr lang="fr-FR" dirty="0" err="1">
                <a:latin typeface="Calibri"/>
                <a:cs typeface="Calibri"/>
              </a:rPr>
              <a:t>repeats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elements</a:t>
            </a:r>
            <a:r>
              <a:rPr lang="fr-FR" sz="2400" dirty="0">
                <a:latin typeface="Calibri"/>
                <a:cs typeface="Calibri"/>
              </a:rPr>
              <a:t> of the </a:t>
            </a:r>
            <a:r>
              <a:rPr lang="fr-FR" sz="2400" dirty="0" err="1">
                <a:latin typeface="Calibri"/>
                <a:cs typeface="Calibri"/>
              </a:rPr>
              <a:t>opening</a:t>
            </a:r>
            <a:r>
              <a:rPr lang="fr-FR" sz="2400" dirty="0">
                <a:latin typeface="Calibri"/>
                <a:cs typeface="Calibri"/>
              </a:rPr>
              <a:t> but </a:t>
            </a:r>
            <a:r>
              <a:rPr lang="fr-FR" dirty="0">
                <a:latin typeface="Calibri"/>
                <a:cs typeface="Calibri"/>
              </a:rPr>
              <a:t>shows the new </a:t>
            </a:r>
            <a:r>
              <a:rPr lang="fr-FR" dirty="0" err="1">
                <a:latin typeface="Calibri"/>
                <a:cs typeface="Calibri"/>
              </a:rPr>
              <a:t>understanding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between</a:t>
            </a:r>
            <a:r>
              <a:rPr lang="fr-FR" dirty="0">
                <a:latin typeface="Calibri"/>
                <a:cs typeface="Calibri"/>
              </a:rPr>
              <a:t> the </a:t>
            </a:r>
            <a:r>
              <a:rPr lang="fr-FR" dirty="0" err="1">
                <a:latin typeface="Calibri"/>
                <a:cs typeface="Calibri"/>
              </a:rPr>
              <a:t>characters</a:t>
            </a:r>
            <a:r>
              <a:rPr lang="fr-FR" dirty="0">
                <a:latin typeface="Calibri"/>
                <a:cs typeface="Calibri"/>
              </a:rPr>
              <a:t>.</a:t>
            </a:r>
            <a:endParaRPr lang="fr-FR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fr-FR" dirty="0">
                <a:latin typeface="Calibri"/>
                <a:cs typeface="Calibri"/>
              </a:rPr>
              <a:t>3. </a:t>
            </a:r>
            <a:r>
              <a:rPr lang="fr-FR" b="1" dirty="0">
                <a:latin typeface="Calibri"/>
                <a:cs typeface="Calibri"/>
              </a:rPr>
              <a:t>p. 12</a:t>
            </a:r>
            <a:r>
              <a:rPr lang="fr-FR" dirty="0">
                <a:latin typeface="Calibri"/>
                <a:cs typeface="Calibri"/>
              </a:rPr>
              <a:t>: </a:t>
            </a:r>
            <a:r>
              <a:rPr lang="fr-FR" dirty="0">
                <a:latin typeface="Calibri"/>
                <a:ea typeface="+mn-lt"/>
                <a:cs typeface="+mn-lt"/>
              </a:rPr>
              <a:t>Argument about </a:t>
            </a:r>
            <a:r>
              <a:rPr lang="fr-FR" dirty="0" err="1">
                <a:latin typeface="Calibri"/>
                <a:ea typeface="+mn-lt"/>
                <a:cs typeface="+mn-lt"/>
              </a:rPr>
              <a:t>who</a:t>
            </a:r>
            <a:r>
              <a:rPr lang="fr-FR" dirty="0">
                <a:latin typeface="Calibri"/>
                <a:ea typeface="+mn-lt"/>
                <a:cs typeface="+mn-lt"/>
              </a:rPr>
              <a:t> </a:t>
            </a:r>
            <a:r>
              <a:rPr lang="fr-FR" dirty="0" err="1">
                <a:latin typeface="Calibri"/>
                <a:ea typeface="+mn-lt"/>
                <a:cs typeface="+mn-lt"/>
              </a:rPr>
              <a:t>is</a:t>
            </a:r>
            <a:r>
              <a:rPr lang="fr-FR" dirty="0">
                <a:latin typeface="Calibri"/>
                <a:ea typeface="+mn-lt"/>
                <a:cs typeface="+mn-lt"/>
              </a:rPr>
              <a:t> </a:t>
            </a:r>
            <a:r>
              <a:rPr lang="fr-FR" dirty="0" err="1">
                <a:latin typeface="Calibri"/>
                <a:ea typeface="+mn-lt"/>
                <a:cs typeface="+mn-lt"/>
              </a:rPr>
              <a:t>truly</a:t>
            </a:r>
            <a:r>
              <a:rPr lang="fr-FR" dirty="0">
                <a:latin typeface="Calibri"/>
                <a:ea typeface="+mn-lt"/>
                <a:cs typeface="+mn-lt"/>
              </a:rPr>
              <a:t> 'chez nous' in Algeria.</a:t>
            </a:r>
          </a:p>
          <a:p>
            <a:pPr marL="0" indent="0">
              <a:buNone/>
            </a:pP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i="0" u="none" strike="noStrike" dirty="0">
                <a:solidFill>
                  <a:schemeClr val="accent6"/>
                </a:solidFill>
                <a:effectLst/>
                <a:latin typeface="Calibri"/>
                <a:cs typeface="Calibri"/>
              </a:rPr>
              <a:t>Watch </a:t>
            </a:r>
            <a:r>
              <a:rPr lang="en-US" sz="2400" b="1" i="0" u="none" strike="noStrike">
                <a:solidFill>
                  <a:schemeClr val="accent6"/>
                </a:solidFill>
                <a:effectLst/>
                <a:latin typeface="Calibri"/>
                <a:cs typeface="Calibri"/>
              </a:rPr>
              <a:t>for inspiration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: 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  <a:hlinkClick r:id="rId5"/>
              </a:rPr>
              <a:t>Video link here</a:t>
            </a:r>
            <a:r>
              <a:rPr lang="en-US" sz="2400">
                <a:latin typeface="Calibri"/>
                <a:cs typeface="Calibri"/>
              </a:rPr>
              <a:t>  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Recording 20 Mar 2023 at 14:11:11">
            <a:hlinkClick r:id="" action="ppaction://media"/>
            <a:extLst>
              <a:ext uri="{FF2B5EF4-FFF2-40B4-BE49-F238E27FC236}">
                <a16:creationId xmlns:a16="http://schemas.microsoft.com/office/drawing/2014/main" id="{72F7DF25-A4EF-A3E7-DCE3-E91AF7431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1625" y="5126989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54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F4D3-A5F2-A4BC-FB8D-C5D94923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75" y="-156972"/>
            <a:ext cx="10241280" cy="1234440"/>
          </a:xfrm>
        </p:spPr>
        <p:txBody>
          <a:bodyPr/>
          <a:lstStyle/>
          <a:p>
            <a:r>
              <a:rPr lang="en-GB" i="1" dirty="0">
                <a:solidFill>
                  <a:schemeClr val="accent6"/>
                </a:solidFill>
              </a:rPr>
              <a:t>TÉLÉPHONE ARABE</a:t>
            </a:r>
          </a:p>
        </p:txBody>
      </p:sp>
      <p:pic>
        <p:nvPicPr>
          <p:cNvPr id="3" name="31ebc965-98a0-49e6-b980-afe700d92e90-febd9451-5957-4b75-8287-afe700da8b08">
            <a:hlinkClick r:id="" action="ppaction://media"/>
            <a:extLst>
              <a:ext uri="{FF2B5EF4-FFF2-40B4-BE49-F238E27FC236}">
                <a16:creationId xmlns:a16="http://schemas.microsoft.com/office/drawing/2014/main" id="{6699213C-DFD2-0EE8-5FA6-8753D17282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8C500C23-F271-4CD5-A6FA-FE33D4A42B2B}" label="4. AH drama activities - Telephone arabe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6575" y="1212851"/>
            <a:ext cx="8880475" cy="502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E63D-7027-8415-72EB-5ECCD605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08" y="434603"/>
            <a:ext cx="10723194" cy="714575"/>
          </a:xfrm>
        </p:spPr>
        <p:txBody>
          <a:bodyPr/>
          <a:lstStyle/>
          <a:p>
            <a:r>
              <a:rPr lang="en-US" i="1" dirty="0" err="1">
                <a:solidFill>
                  <a:schemeClr val="accent6"/>
                </a:solidFill>
                <a:latin typeface="Calibri"/>
                <a:cs typeface="Calibri"/>
              </a:rPr>
              <a:t>Téléphone</a:t>
            </a:r>
            <a:r>
              <a:rPr lang="en-US" i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i="1" dirty="0" err="1">
                <a:solidFill>
                  <a:schemeClr val="accent6"/>
                </a:solidFill>
                <a:latin typeface="Calibri"/>
                <a:cs typeface="Calibri"/>
              </a:rPr>
              <a:t>arabe</a:t>
            </a:r>
            <a:endParaRPr lang="en-US" i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CA76-572E-602B-3F9C-4221D2CD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08" y="1532237"/>
            <a:ext cx="10723194" cy="452702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Play a </a:t>
            </a:r>
            <a:r>
              <a:rPr 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game</a:t>
            </a:r>
            <a:r>
              <a:rPr 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3000" i="1" dirty="0">
                <a:latin typeface="Calibri" panose="020F0502020204030204" pitchFamily="34" charset="0"/>
                <a:cs typeface="Calibri" panose="020F0502020204030204" pitchFamily="34" charset="0"/>
              </a:rPr>
              <a:t>téléphone ‘arabe’ </a:t>
            </a:r>
            <a:endParaRPr 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r>
              <a:rPr 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memories</a:t>
            </a:r>
            <a:r>
              <a:rPr 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distorted</a:t>
            </a:r>
            <a:r>
              <a:rPr lang="fr-FR" sz="3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indent="0">
              <a:buNone/>
            </a:pPr>
            <a:endParaRPr 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3000" dirty="0">
                <a:latin typeface="Calibri"/>
                <a:cs typeface="Calibri"/>
              </a:rPr>
              <a:t>How </a:t>
            </a:r>
            <a:r>
              <a:rPr lang="fr-FR" sz="3000" dirty="0" err="1">
                <a:latin typeface="Calibri"/>
                <a:cs typeface="Calibri"/>
              </a:rPr>
              <a:t>does</a:t>
            </a:r>
            <a:r>
              <a:rPr lang="fr-FR" sz="3000" dirty="0">
                <a:latin typeface="Calibri"/>
                <a:cs typeface="Calibri"/>
              </a:rPr>
              <a:t> the </a:t>
            </a:r>
            <a:r>
              <a:rPr lang="fr-FR" sz="3000" dirty="0" err="1">
                <a:latin typeface="Calibri"/>
                <a:cs typeface="Calibri"/>
              </a:rPr>
              <a:t>contentious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name</a:t>
            </a:r>
            <a:r>
              <a:rPr lang="fr-FR" sz="3000" dirty="0">
                <a:latin typeface="Calibri"/>
                <a:cs typeface="Calibri"/>
              </a:rPr>
              <a:t> of </a:t>
            </a:r>
            <a:r>
              <a:rPr lang="fr-FR" sz="3000" dirty="0" err="1">
                <a:latin typeface="Calibri"/>
                <a:cs typeface="Calibri"/>
              </a:rPr>
              <a:t>this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game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reflect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some</a:t>
            </a:r>
            <a:r>
              <a:rPr lang="fr-FR" sz="3000" dirty="0">
                <a:latin typeface="Calibri"/>
                <a:cs typeface="Calibri"/>
              </a:rPr>
              <a:t> of the issues </a:t>
            </a:r>
            <a:r>
              <a:rPr lang="fr-FR" sz="3000" dirty="0" err="1">
                <a:latin typeface="Calibri"/>
                <a:cs typeface="Calibri"/>
              </a:rPr>
              <a:t>we</a:t>
            </a:r>
            <a:r>
              <a:rPr lang="fr-FR" sz="3000" dirty="0">
                <a:latin typeface="Calibri"/>
                <a:cs typeface="Calibri"/>
              </a:rPr>
              <a:t> have been </a:t>
            </a:r>
            <a:r>
              <a:rPr lang="fr-FR" sz="3000" dirty="0" err="1">
                <a:latin typeface="Calibri"/>
                <a:cs typeface="Calibri"/>
              </a:rPr>
              <a:t>discussing</a:t>
            </a:r>
            <a:r>
              <a:rPr lang="fr-FR" sz="3000" dirty="0">
                <a:latin typeface="Calibri"/>
                <a:cs typeface="Calibri"/>
              </a:rPr>
              <a:t> in </a:t>
            </a:r>
            <a:r>
              <a:rPr lang="fr-FR" sz="3000" dirty="0" err="1">
                <a:latin typeface="Calibri"/>
                <a:cs typeface="Calibri"/>
              </a:rPr>
              <a:t>our</a:t>
            </a:r>
            <a:r>
              <a:rPr lang="fr-FR" sz="3000" dirty="0">
                <a:latin typeface="Calibri"/>
                <a:cs typeface="Calibri"/>
              </a:rPr>
              <a:t> sessions? Bear in </a:t>
            </a:r>
            <a:r>
              <a:rPr lang="fr-FR" sz="3000" dirty="0" err="1">
                <a:latin typeface="Calibri"/>
                <a:cs typeface="Calibri"/>
              </a:rPr>
              <a:t>mind</a:t>
            </a:r>
            <a:r>
              <a:rPr lang="fr-FR" sz="3000" dirty="0">
                <a:latin typeface="Calibri"/>
                <a:cs typeface="Calibri"/>
              </a:rPr>
              <a:t> </a:t>
            </a:r>
            <a:r>
              <a:rPr lang="fr-FR" sz="3000" dirty="0" err="1">
                <a:latin typeface="Calibri"/>
                <a:cs typeface="Calibri"/>
              </a:rPr>
              <a:t>that</a:t>
            </a:r>
            <a:r>
              <a:rPr lang="fr-FR" sz="3000" dirty="0">
                <a:latin typeface="Calibri"/>
                <a:cs typeface="Calibri"/>
              </a:rPr>
              <a:t> the English </a:t>
            </a:r>
            <a:r>
              <a:rPr lang="fr-FR" sz="3000" dirty="0" err="1">
                <a:latin typeface="Calibri"/>
                <a:cs typeface="Calibri"/>
              </a:rPr>
              <a:t>name</a:t>
            </a:r>
            <a:r>
              <a:rPr lang="fr-FR" sz="3000" dirty="0">
                <a:latin typeface="Calibri"/>
                <a:cs typeface="Calibri"/>
              </a:rPr>
              <a:t> of the </a:t>
            </a:r>
            <a:r>
              <a:rPr lang="fr-FR" sz="3000" dirty="0" err="1">
                <a:latin typeface="Calibri"/>
                <a:cs typeface="Calibri"/>
              </a:rPr>
              <a:t>equivalent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game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is</a:t>
            </a:r>
            <a:r>
              <a:rPr lang="fr-FR" sz="3000" dirty="0">
                <a:latin typeface="Calibri"/>
                <a:cs typeface="Calibri"/>
              </a:rPr>
              <a:t> '</a:t>
            </a:r>
            <a:r>
              <a:rPr lang="fr-FR" sz="3000" dirty="0" err="1">
                <a:latin typeface="Calibri"/>
                <a:cs typeface="Calibri"/>
              </a:rPr>
              <a:t>Chinese</a:t>
            </a:r>
            <a:r>
              <a:rPr lang="fr-FR" sz="3000" dirty="0">
                <a:latin typeface="Calibri"/>
                <a:cs typeface="Calibri"/>
              </a:rPr>
              <a:t> </a:t>
            </a:r>
            <a:r>
              <a:rPr lang="fr-FR" sz="3000" dirty="0" err="1">
                <a:latin typeface="Calibri"/>
                <a:cs typeface="Calibri"/>
              </a:rPr>
              <a:t>whispers</a:t>
            </a:r>
            <a:r>
              <a:rPr lang="fr-FR" sz="3000" dirty="0">
                <a:latin typeface="Calibri"/>
                <a:cs typeface="Calibri"/>
              </a:rPr>
              <a:t>'.</a:t>
            </a:r>
            <a:endParaRPr 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Recording 20 Mar 2023 at 14:04:17">
            <a:hlinkClick r:id="" action="ppaction://media"/>
            <a:extLst>
              <a:ext uri="{FF2B5EF4-FFF2-40B4-BE49-F238E27FC236}">
                <a16:creationId xmlns:a16="http://schemas.microsoft.com/office/drawing/2014/main" id="{80A94625-70B7-A60D-CC2E-50AA335EA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3570" y="5032375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65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E63D-7027-8415-72EB-5ECCD605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72" y="398748"/>
            <a:ext cx="10737429" cy="1011137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A game of Pétanque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CA76-572E-602B-3F9C-4221D2CD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72" y="1877568"/>
            <a:ext cx="10367320" cy="4194048"/>
          </a:xfrm>
        </p:spPr>
        <p:txBody>
          <a:bodyPr vert="horz" lIns="0" tIns="0" rIns="0" bIns="0" rtlCol="0" anchor="t">
            <a:normAutofit/>
          </a:bodyPr>
          <a:lstStyle/>
          <a:p>
            <a:endParaRPr 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3C173F-F517-D3A4-FA22-F0FC24370652}"/>
              </a:ext>
            </a:extLst>
          </p:cNvPr>
          <p:cNvSpPr>
            <a:spLocks noGrp="1"/>
          </p:cNvSpPr>
          <p:nvPr/>
        </p:nvSpPr>
        <p:spPr>
          <a:xfrm>
            <a:off x="1057275" y="1904914"/>
            <a:ext cx="8047939" cy="4230116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/>
                <a:cs typeface="Calibri"/>
              </a:rPr>
              <a:t>Reminder: </a:t>
            </a:r>
            <a:r>
              <a:rPr lang="en-US" sz="3200" dirty="0">
                <a:latin typeface="Calibri"/>
                <a:cs typeface="Calibri"/>
              </a:rPr>
              <a:t>How do you play? </a:t>
            </a:r>
            <a:r>
              <a:rPr lang="en-US" sz="3200" dirty="0">
                <a:latin typeface="Calibri"/>
                <a:cs typeface="Calibri"/>
                <a:hlinkClick r:id="rId4"/>
              </a:rPr>
              <a:t>Pétanque Rules</a:t>
            </a:r>
            <a:r>
              <a:rPr lang="en-US" sz="3200" dirty="0">
                <a:latin typeface="Calibri"/>
                <a:cs typeface="Calibri"/>
              </a:rPr>
              <a:t> video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libri"/>
                <a:cs typeface="Calibri"/>
              </a:rPr>
              <a:t>Jouez</a:t>
            </a:r>
            <a:r>
              <a:rPr lang="en-US" sz="3200" b="1" dirty="0">
                <a:latin typeface="Calibri"/>
                <a:cs typeface="Calibri"/>
              </a:rPr>
              <a:t> !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/>
                <a:cs typeface="Calibri"/>
              </a:rPr>
              <a:t>You can find more information about pétanque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Calibri"/>
                <a:cs typeface="Calibri"/>
              </a:rPr>
              <a:t>here: </a:t>
            </a:r>
            <a:r>
              <a:rPr lang="en-US" sz="3200" dirty="0">
                <a:latin typeface="Calibri"/>
                <a:cs typeface="Calibri"/>
                <a:hlinkClick r:id="rId5"/>
              </a:rPr>
              <a:t>https://www.pieds-noirs.stir.ac.uk/introduction-les-pieds-tanques/</a:t>
            </a:r>
            <a:r>
              <a:rPr lang="en-US" sz="3200" dirty="0">
                <a:latin typeface="Calibri"/>
                <a:cs typeface="Calibri"/>
              </a:rPr>
              <a:t> 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A picture containing ground, outdoor, ball&#10;&#10;Description automatically generated">
            <a:extLst>
              <a:ext uri="{FF2B5EF4-FFF2-40B4-BE49-F238E27FC236}">
                <a16:creationId xmlns:a16="http://schemas.microsoft.com/office/drawing/2014/main" id="{748DA669-24B8-C5C5-FD58-69B4643ED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923" y="4177"/>
            <a:ext cx="2286000" cy="2286000"/>
          </a:xfrm>
          <a:prstGeom prst="rect">
            <a:avLst/>
          </a:prstGeom>
        </p:spPr>
      </p:pic>
      <p:pic>
        <p:nvPicPr>
          <p:cNvPr id="6" name="Audio Recording 20 Mar 2023 at 13:58:12">
            <a:hlinkClick r:id="" action="ppaction://media"/>
            <a:extLst>
              <a:ext uri="{FF2B5EF4-FFF2-40B4-BE49-F238E27FC236}">
                <a16:creationId xmlns:a16="http://schemas.microsoft.com/office/drawing/2014/main" id="{ECE570CB-1B38-2A4A-FD7F-A35FAC647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2472" y="5040970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19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E63D-7027-8415-72EB-5ECCD605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86" y="224540"/>
            <a:ext cx="11650451" cy="7145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Creative work: character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CA76-572E-602B-3F9C-4221D2CD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663" y="1173975"/>
            <a:ext cx="6493825" cy="48320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opinions?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politics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? Am I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educated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job?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do I vote for?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feelings?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likes and dislikes?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? Am I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married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? Do I have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dirty="0" err="1">
                <a:latin typeface="Calibri"/>
                <a:cs typeface="Calibri"/>
              </a:rPr>
              <a:t>What</a:t>
            </a:r>
            <a:r>
              <a:rPr lang="fr-FR" dirty="0">
                <a:latin typeface="Calibri"/>
                <a:cs typeface="Calibri"/>
              </a:rPr>
              <a:t> social class do I </a:t>
            </a:r>
            <a:r>
              <a:rPr lang="fr-FR" dirty="0" err="1">
                <a:latin typeface="Calibri"/>
                <a:cs typeface="Calibri"/>
              </a:rPr>
              <a:t>belong</a:t>
            </a:r>
            <a:r>
              <a:rPr lang="fr-FR" dirty="0">
                <a:latin typeface="Calibri"/>
                <a:cs typeface="Calibri"/>
              </a:rPr>
              <a:t> to? </a:t>
            </a:r>
            <a:r>
              <a:rPr lang="fr-FR" dirty="0" err="1">
                <a:latin typeface="Calibri"/>
                <a:cs typeface="Calibri"/>
              </a:rPr>
              <a:t>Where</a:t>
            </a:r>
            <a:r>
              <a:rPr lang="fr-FR" dirty="0">
                <a:latin typeface="Calibri"/>
                <a:cs typeface="Calibri"/>
              </a:rPr>
              <a:t> I </a:t>
            </a:r>
            <a:r>
              <a:rPr lang="fr-FR" dirty="0" err="1">
                <a:latin typeface="Calibri"/>
                <a:cs typeface="Calibri"/>
              </a:rPr>
              <a:t>am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from</a:t>
            </a:r>
            <a:r>
              <a:rPr lang="fr-FR" dirty="0">
                <a:latin typeface="Calibri"/>
                <a:cs typeface="Calibri"/>
              </a:rPr>
              <a:t>? </a:t>
            </a:r>
            <a:r>
              <a:rPr lang="fr-FR" dirty="0" err="1">
                <a:latin typeface="Calibri"/>
                <a:cs typeface="Calibri"/>
              </a:rPr>
              <a:t>Where</a:t>
            </a:r>
            <a:r>
              <a:rPr lang="fr-FR" dirty="0">
                <a:latin typeface="Calibri"/>
                <a:cs typeface="Calibri"/>
              </a:rPr>
              <a:t> I </a:t>
            </a:r>
            <a:r>
              <a:rPr lang="fr-FR" dirty="0" err="1">
                <a:latin typeface="Calibri"/>
                <a:cs typeface="Calibri"/>
              </a:rPr>
              <a:t>am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going</a:t>
            </a:r>
            <a:r>
              <a:rPr lang="fr-FR" dirty="0">
                <a:latin typeface="Calibri"/>
                <a:cs typeface="Calibri"/>
              </a:rPr>
              <a:t>? </a:t>
            </a:r>
            <a:r>
              <a:rPr lang="fr-FR" dirty="0" err="1">
                <a:latin typeface="Calibri"/>
                <a:cs typeface="Calibri"/>
              </a:rPr>
              <a:t>What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is</a:t>
            </a:r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err="1">
                <a:latin typeface="Calibri"/>
                <a:cs typeface="Calibri"/>
              </a:rPr>
              <a:t>my</a:t>
            </a:r>
            <a:r>
              <a:rPr lang="fr-FR" dirty="0">
                <a:latin typeface="Calibri"/>
                <a:cs typeface="Calibri"/>
              </a:rPr>
              <a:t> future? 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6A87D-94AF-01E3-6874-4DA69C17F879}"/>
              </a:ext>
            </a:extLst>
          </p:cNvPr>
          <p:cNvSpPr txBox="1"/>
          <p:nvPr/>
        </p:nvSpPr>
        <p:spPr>
          <a:xfrm>
            <a:off x="422486" y="1158100"/>
            <a:ext cx="4806739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Taking a character at a time, you can reflect on their ‘head’, ‘heart’ and ‘feet’.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This means imagining what their responses would be to the questions on the right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Use your imagination along with what you know from the play!</a:t>
            </a:r>
          </a:p>
        </p:txBody>
      </p:sp>
      <p:pic>
        <p:nvPicPr>
          <p:cNvPr id="5" name="Audio Recording 20 Mar 2023 at 14:06:18">
            <a:hlinkClick r:id="" action="ppaction://media"/>
            <a:extLst>
              <a:ext uri="{FF2B5EF4-FFF2-40B4-BE49-F238E27FC236}">
                <a16:creationId xmlns:a16="http://schemas.microsoft.com/office/drawing/2014/main" id="{2FD13584-CEC5-086F-A755-CF096DE91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826" y="5536721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49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E63D-7027-8415-72EB-5ECCD605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25" y="-94678"/>
            <a:ext cx="10688002" cy="1060564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learning about Accents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D820DF-56A1-DEC7-CC3F-517D99C9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73" y="1482725"/>
            <a:ext cx="11338877" cy="501014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What does having an accent mean? 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Calibri"/>
                <a:cs typeface="Calibri"/>
              </a:rPr>
              <a:t>What judgements do we make based on someone's accent?</a:t>
            </a:r>
            <a:endParaRPr lang="en-GB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Our characters in the play each have their own accent, which further reflects their differences.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i="1" dirty="0">
                <a:solidFill>
                  <a:srgbClr val="000000"/>
                </a:solidFill>
                <a:latin typeface="Calibri"/>
                <a:cs typeface="Calibri"/>
              </a:rPr>
              <a:t>Pied-noir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: </a:t>
            </a:r>
            <a:r>
              <a:rPr lang="en-GB" b="0" i="0" u="sng" strike="noStrike" dirty="0">
                <a:solidFill>
                  <a:srgbClr val="1155CC"/>
                </a:solidFill>
                <a:effectLst/>
                <a:latin typeface="Calibri"/>
                <a:cs typeface="Calibri"/>
                <a:hlinkClick r:id="rId4"/>
              </a:rPr>
              <a:t>https://www.youtube.com/watch?v=j5-ZO2taxIY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(First minute and 4:20&gt;end)</a:t>
            </a:r>
          </a:p>
          <a:p>
            <a:pPr>
              <a:spcBef>
                <a:spcPts val="0"/>
              </a:spcBef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Accent from the south of France: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GB" b="0" i="0" u="sng" strike="noStrike" dirty="0">
                <a:solidFill>
                  <a:srgbClr val="1155CC"/>
                </a:solidFill>
                <a:effectLst/>
                <a:latin typeface="Calibri"/>
                <a:cs typeface="Calibri"/>
                <a:hlinkClick r:id="rId5"/>
              </a:rPr>
              <a:t>https://www.youtube.com/watch?v=zeLk3PAO6FM</a:t>
            </a:r>
            <a:endParaRPr lang="en-GB" b="0" i="0" u="none" strike="noStrike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Parisian accent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: </a:t>
            </a:r>
            <a:r>
              <a:rPr lang="en-GB" b="0" i="0" u="sng" strike="noStrike" dirty="0">
                <a:solidFill>
                  <a:srgbClr val="1155CC"/>
                </a:solidFill>
                <a:effectLst/>
                <a:latin typeface="Calibri"/>
                <a:cs typeface="Calibri"/>
                <a:hlinkClick r:id="rId6"/>
              </a:rPr>
              <a:t>https://www.youtube.com/watch?v=nKyboi1ffrc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(6:20)  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you hear or mimic the vocal differences?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dirty="0"/>
          </a:p>
        </p:txBody>
      </p:sp>
      <p:pic>
        <p:nvPicPr>
          <p:cNvPr id="3" name="Audio Recording 20 Mar 2023 at 14:09:16">
            <a:hlinkClick r:id="" action="ppaction://media"/>
            <a:extLst>
              <a:ext uri="{FF2B5EF4-FFF2-40B4-BE49-F238E27FC236}">
                <a16:creationId xmlns:a16="http://schemas.microsoft.com/office/drawing/2014/main" id="{DB3641CF-6E48-F935-08C8-9902898F9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7689" y="5187949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87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RiseVTI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E2D35551FD50429AA8A2CDC4ED3BA5" ma:contentTypeVersion="14" ma:contentTypeDescription="Create a new document." ma:contentTypeScope="" ma:versionID="bafee470b9f9fe05c6cc607d2e408aae">
  <xsd:schema xmlns:xsd="http://www.w3.org/2001/XMLSchema" xmlns:xs="http://www.w3.org/2001/XMLSchema" xmlns:p="http://schemas.microsoft.com/office/2006/metadata/properties" xmlns:ns2="817de3ee-5c03-41f9-b65b-0ad9bc41fe71" xmlns:ns3="68136c12-97fd-45a7-a8db-fab4899afe62" targetNamespace="http://schemas.microsoft.com/office/2006/metadata/properties" ma:root="true" ma:fieldsID="0125b77ae0d6e303249f67eb00123f46" ns2:_="" ns3:_="">
    <xsd:import namespace="817de3ee-5c03-41f9-b65b-0ad9bc41fe71"/>
    <xsd:import namespace="68136c12-97fd-45a7-a8db-fab4899af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de3ee-5c03-41f9-b65b-0ad9bc41f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36c12-97fd-45a7-a8db-fab4899afe6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8c623ee-988a-4973-a199-1d372e64c008}" ma:internalName="TaxCatchAll" ma:showField="CatchAllData" ma:web="68136c12-97fd-45a7-a8db-fab4899afe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136c12-97fd-45a7-a8db-fab4899afe62" xsi:nil="true"/>
    <lcf76f155ced4ddcb4097134ff3c332f xmlns="817de3ee-5c03-41f9-b65b-0ad9bc41fe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5D7338-DA7B-4221-870A-6880FE3A46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BCF2AF-EBD7-4BE1-9682-9323545EA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7de3ee-5c03-41f9-b65b-0ad9bc41fe71"/>
    <ds:schemaRef ds:uri="68136c12-97fd-45a7-a8db-fab4899af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7900D1-9932-461E-A02C-82FA7AC08749}">
  <ds:schemaRefs>
    <ds:schemaRef ds:uri="http://schemas.microsoft.com/office/2006/metadata/properties"/>
    <ds:schemaRef ds:uri="http://schemas.microsoft.com/office/infopath/2007/PartnerControls"/>
    <ds:schemaRef ds:uri="68136c12-97fd-45a7-a8db-fab4899afe62"/>
    <ds:schemaRef ds:uri="817de3ee-5c03-41f9-b65b-0ad9bc41fe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542</Words>
  <Application>Microsoft Office PowerPoint</Application>
  <PresentationFormat>Widescreen</PresentationFormat>
  <Paragraphs>56</Paragraphs>
  <Slides>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Tw Cen MT</vt:lpstr>
      <vt:lpstr>GradientRiseVTI</vt:lpstr>
      <vt:lpstr>Remembering Empire Les Pieds tanqués</vt:lpstr>
      <vt:lpstr>Les pieds tanqués (2012)</vt:lpstr>
      <vt:lpstr>acting the play</vt:lpstr>
      <vt:lpstr>Acting the play</vt:lpstr>
      <vt:lpstr>TÉLÉPHONE ARABE</vt:lpstr>
      <vt:lpstr>Téléphone arabe</vt:lpstr>
      <vt:lpstr>A game of Pétanque</vt:lpstr>
      <vt:lpstr>Creative work: character development</vt:lpstr>
      <vt:lpstr>learning about Accents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Remembering Empire Les Pieds tanqués</dc:title>
  <dc:creator>Harris, Ashley Dr (Literature &amp; Langs)</dc:creator>
  <cp:lastModifiedBy>Rebekkah Hughes</cp:lastModifiedBy>
  <cp:revision>171</cp:revision>
  <dcterms:created xsi:type="dcterms:W3CDTF">2022-10-17T10:27:06Z</dcterms:created>
  <dcterms:modified xsi:type="dcterms:W3CDTF">2023-05-30T09:24:12Z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0x01010058E2D35551FD50429AA8A2CDC4ED3BA5</vt:lpwstr>
  </property>
  <property fmtid="{D5CDD505-2E9C-101B-9397-08002B2CF9AE}" pid="3" name="MediaServiceImageTags">
    <vt:lpwstr/>
  </property>
</Properties>
</file>