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4"/>
  </p:sldMasterIdLst>
  <p:notesMasterIdLst>
    <p:notesMasterId r:id="rId25"/>
  </p:notesMasterIdLst>
  <p:sldIdLst>
    <p:sldId id="256" r:id="rId5"/>
    <p:sldId id="259" r:id="rId6"/>
    <p:sldId id="294" r:id="rId7"/>
    <p:sldId id="298" r:id="rId8"/>
    <p:sldId id="275" r:id="rId9"/>
    <p:sldId id="299" r:id="rId10"/>
    <p:sldId id="283" r:id="rId11"/>
    <p:sldId id="258" r:id="rId12"/>
    <p:sldId id="282" r:id="rId13"/>
    <p:sldId id="300" r:id="rId14"/>
    <p:sldId id="273" r:id="rId15"/>
    <p:sldId id="284" r:id="rId16"/>
    <p:sldId id="272" r:id="rId17"/>
    <p:sldId id="274" r:id="rId18"/>
    <p:sldId id="285" r:id="rId19"/>
    <p:sldId id="301" r:id="rId20"/>
    <p:sldId id="261" r:id="rId21"/>
    <p:sldId id="267" r:id="rId22"/>
    <p:sldId id="270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561A8-4262-1EB5-3E6D-98B1419B3ECF}" v="6" dt="2022-11-18T13:37:39.244"/>
    <p1510:client id="{31685B4C-E31F-13B8-E7AF-608C8D92024B}" v="287" dt="2023-04-11T17:36:57.033"/>
    <p1510:client id="{3B9D28C2-6E6F-81C7-1F68-B16527BD8D70}" v="2" dt="2022-11-18T13:39:14.810"/>
    <p1510:client id="{585DF198-F734-7D4B-CCE6-AC32E1852903}" v="1" dt="2023-04-05T15:24:55.407"/>
    <p1510:client id="{72D8D864-EC29-82EE-21E0-2E8A810EF6E5}" v="12" dt="2022-11-22T18:50:49.575"/>
    <p1510:client id="{967F6366-E46E-E732-BED2-203D40F6D35F}" v="62" dt="2022-11-23T18:39:34.032"/>
    <p1510:client id="{AA36DBB8-873E-9A29-9483-55217CF5E107}" v="112" dt="2023-04-11T21:01:26.755"/>
    <p1510:client id="{AA44544E-2212-9E30-B5CB-0F8FC809FB4F}" v="42" dt="2022-11-30T11:42:41.755"/>
    <p1510:client id="{C947B318-0F96-AF22-76B3-443DB336F6D9}" v="449" dt="2022-11-24T19:08:15.696"/>
    <p1510:client id="{EA2E8AE1-7C22-8FE4-05CC-C5C27490E2B9}" v="2" dt="2023-05-01T08:44:47.618"/>
    <p1510:client id="{F9501392-C554-EC86-E1DA-0AA0B923BD20}" v="2" dt="2023-04-11T14:45:14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>
      <p:cViewPr varScale="1">
        <p:scale>
          <a:sx n="92" d="100"/>
          <a:sy n="92" d="100"/>
        </p:scale>
        <p:origin x="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Harris" userId="S::ah116@stir.ac.uk::36c21015-4e64-4733-b3fb-96f4151e30d0" providerId="AD" clId="Web-{3B9D28C2-6E6F-81C7-1F68-B16527BD8D70}"/>
    <pc:docChg chg="modSld">
      <pc:chgData name="Ashley Harris" userId="S::ah116@stir.ac.uk::36c21015-4e64-4733-b3fb-96f4151e30d0" providerId="AD" clId="Web-{3B9D28C2-6E6F-81C7-1F68-B16527BD8D70}" dt="2022-11-18T13:39:14.810" v="1"/>
      <pc:docMkLst>
        <pc:docMk/>
      </pc:docMkLst>
      <pc:sldChg chg="addSp modSp">
        <pc:chgData name="Ashley Harris" userId="S::ah116@stir.ac.uk::36c21015-4e64-4733-b3fb-96f4151e30d0" providerId="AD" clId="Web-{3B9D28C2-6E6F-81C7-1F68-B16527BD8D70}" dt="2022-11-18T13:39:14.810" v="1"/>
        <pc:sldMkLst>
          <pc:docMk/>
          <pc:sldMk cId="1804536979" sldId="271"/>
        </pc:sldMkLst>
        <pc:spChg chg="mod">
          <ac:chgData name="Ashley Harris" userId="S::ah116@stir.ac.uk::36c21015-4e64-4733-b3fb-96f4151e30d0" providerId="AD" clId="Web-{3B9D28C2-6E6F-81C7-1F68-B16527BD8D70}" dt="2022-11-18T13:39:13.029" v="0" actId="1076"/>
          <ac:spMkLst>
            <pc:docMk/>
            <pc:sldMk cId="1804536979" sldId="271"/>
            <ac:spMk id="2" creationId="{77D7E63D-7027-8415-72EB-5ECCD605444A}"/>
          </ac:spMkLst>
        </pc:spChg>
        <pc:spChg chg="add">
          <ac:chgData name="Ashley Harris" userId="S::ah116@stir.ac.uk::36c21015-4e64-4733-b3fb-96f4151e30d0" providerId="AD" clId="Web-{3B9D28C2-6E6F-81C7-1F68-B16527BD8D70}" dt="2022-11-18T13:39:14.810" v="1"/>
          <ac:spMkLst>
            <pc:docMk/>
            <pc:sldMk cId="1804536979" sldId="271"/>
            <ac:spMk id="4" creationId="{293C173F-F517-D3A4-FA22-F0FC24370652}"/>
          </ac:spMkLst>
        </pc:spChg>
      </pc:sldChg>
    </pc:docChg>
  </pc:docChgLst>
  <pc:docChgLst>
    <pc:chgData name="Ashley Harris" userId="S::ah116@stir.ac.uk::36c21015-4e64-4733-b3fb-96f4151e30d0" providerId="AD" clId="Web-{AA44544E-2212-9E30-B5CB-0F8FC809FB4F}"/>
    <pc:docChg chg="modSld">
      <pc:chgData name="Ashley Harris" userId="S::ah116@stir.ac.uk::36c21015-4e64-4733-b3fb-96f4151e30d0" providerId="AD" clId="Web-{AA44544E-2212-9E30-B5CB-0F8FC809FB4F}" dt="2022-11-30T11:42:41.755" v="37" actId="20577"/>
      <pc:docMkLst>
        <pc:docMk/>
      </pc:docMkLst>
      <pc:sldChg chg="modSp">
        <pc:chgData name="Ashley Harris" userId="S::ah116@stir.ac.uk::36c21015-4e64-4733-b3fb-96f4151e30d0" providerId="AD" clId="Web-{AA44544E-2212-9E30-B5CB-0F8FC809FB4F}" dt="2022-11-30T11:34:34.207" v="4" actId="20577"/>
        <pc:sldMkLst>
          <pc:docMk/>
          <pc:sldMk cId="220940628" sldId="258"/>
        </pc:sldMkLst>
        <pc:spChg chg="mod">
          <ac:chgData name="Ashley Harris" userId="S::ah116@stir.ac.uk::36c21015-4e64-4733-b3fb-96f4151e30d0" providerId="AD" clId="Web-{AA44544E-2212-9E30-B5CB-0F8FC809FB4F}" dt="2022-11-30T11:34:34.207" v="4" actId="20577"/>
          <ac:spMkLst>
            <pc:docMk/>
            <pc:sldMk cId="220940628" sldId="258"/>
            <ac:spMk id="3" creationId="{6FCDCA76-572E-602B-3F9C-4221D2CD5869}"/>
          </ac:spMkLst>
        </pc:spChg>
      </pc:sldChg>
      <pc:sldChg chg="modSp">
        <pc:chgData name="Ashley Harris" userId="S::ah116@stir.ac.uk::36c21015-4e64-4733-b3fb-96f4151e30d0" providerId="AD" clId="Web-{AA44544E-2212-9E30-B5CB-0F8FC809FB4F}" dt="2022-11-30T11:35:07.614" v="18" actId="20577"/>
        <pc:sldMkLst>
          <pc:docMk/>
          <pc:sldMk cId="347509586" sldId="274"/>
        </pc:sldMkLst>
        <pc:spChg chg="mod">
          <ac:chgData name="Ashley Harris" userId="S::ah116@stir.ac.uk::36c21015-4e64-4733-b3fb-96f4151e30d0" providerId="AD" clId="Web-{AA44544E-2212-9E30-B5CB-0F8FC809FB4F}" dt="2022-11-30T11:35:07.614" v="18" actId="20577"/>
          <ac:spMkLst>
            <pc:docMk/>
            <pc:sldMk cId="347509586" sldId="274"/>
            <ac:spMk id="3" creationId="{6FCDCA76-572E-602B-3F9C-4221D2CD5869}"/>
          </ac:spMkLst>
        </pc:spChg>
      </pc:sldChg>
      <pc:sldChg chg="modSp">
        <pc:chgData name="Ashley Harris" userId="S::ah116@stir.ac.uk::36c21015-4e64-4733-b3fb-96f4151e30d0" providerId="AD" clId="Web-{AA44544E-2212-9E30-B5CB-0F8FC809FB4F}" dt="2022-11-30T11:42:41.755" v="37" actId="20577"/>
        <pc:sldMkLst>
          <pc:docMk/>
          <pc:sldMk cId="2950669981" sldId="280"/>
        </pc:sldMkLst>
        <pc:spChg chg="mod">
          <ac:chgData name="Ashley Harris" userId="S::ah116@stir.ac.uk::36c21015-4e64-4733-b3fb-96f4151e30d0" providerId="AD" clId="Web-{AA44544E-2212-9E30-B5CB-0F8FC809FB4F}" dt="2022-11-30T11:42:41.755" v="37" actId="20577"/>
          <ac:spMkLst>
            <pc:docMk/>
            <pc:sldMk cId="2950669981" sldId="280"/>
            <ac:spMk id="3" creationId="{6FCDCA76-572E-602B-3F9C-4221D2CD5869}"/>
          </ac:spMkLst>
        </pc:spChg>
      </pc:sldChg>
      <pc:sldChg chg="modSp">
        <pc:chgData name="Ashley Harris" userId="S::ah116@stir.ac.uk::36c21015-4e64-4733-b3fb-96f4151e30d0" providerId="AD" clId="Web-{AA44544E-2212-9E30-B5CB-0F8FC809FB4F}" dt="2022-11-30T11:34:51.504" v="12" actId="20577"/>
        <pc:sldMkLst>
          <pc:docMk/>
          <pc:sldMk cId="881120633" sldId="284"/>
        </pc:sldMkLst>
        <pc:spChg chg="mod">
          <ac:chgData name="Ashley Harris" userId="S::ah116@stir.ac.uk::36c21015-4e64-4733-b3fb-96f4151e30d0" providerId="AD" clId="Web-{AA44544E-2212-9E30-B5CB-0F8FC809FB4F}" dt="2022-11-30T11:34:51.504" v="12" actId="20577"/>
          <ac:spMkLst>
            <pc:docMk/>
            <pc:sldMk cId="881120633" sldId="284"/>
            <ac:spMk id="3" creationId="{6FCDCA76-572E-602B-3F9C-4221D2CD5869}"/>
          </ac:spMkLst>
        </pc:spChg>
      </pc:sldChg>
      <pc:sldChg chg="modSp">
        <pc:chgData name="Ashley Harris" userId="S::ah116@stir.ac.uk::36c21015-4e64-4733-b3fb-96f4151e30d0" providerId="AD" clId="Web-{AA44544E-2212-9E30-B5CB-0F8FC809FB4F}" dt="2022-11-30T11:35:25.333" v="24" actId="20577"/>
        <pc:sldMkLst>
          <pc:docMk/>
          <pc:sldMk cId="164690759" sldId="285"/>
        </pc:sldMkLst>
        <pc:spChg chg="mod">
          <ac:chgData name="Ashley Harris" userId="S::ah116@stir.ac.uk::36c21015-4e64-4733-b3fb-96f4151e30d0" providerId="AD" clId="Web-{AA44544E-2212-9E30-B5CB-0F8FC809FB4F}" dt="2022-11-30T11:35:25.333" v="24" actId="20577"/>
          <ac:spMkLst>
            <pc:docMk/>
            <pc:sldMk cId="164690759" sldId="285"/>
            <ac:spMk id="3" creationId="{6FCDCA76-572E-602B-3F9C-4221D2CD5869}"/>
          </ac:spMkLst>
        </pc:spChg>
      </pc:sldChg>
    </pc:docChg>
  </pc:docChgLst>
  <pc:docChgLst>
    <pc:chgData name="Ashley Harris" userId="S::ah116@stir.ac.uk::36c21015-4e64-4733-b3fb-96f4151e30d0" providerId="AD" clId="Web-{967F6366-E46E-E732-BED2-203D40F6D35F}"/>
    <pc:docChg chg="addSld delSld modSld sldOrd">
      <pc:chgData name="Ashley Harris" userId="S::ah116@stir.ac.uk::36c21015-4e64-4733-b3fb-96f4151e30d0" providerId="AD" clId="Web-{967F6366-E46E-E732-BED2-203D40F6D35F}" dt="2022-11-23T18:39:34.032" v="56"/>
      <pc:docMkLst>
        <pc:docMk/>
      </pc:docMkLst>
      <pc:sldChg chg="ord">
        <pc:chgData name="Ashley Harris" userId="S::ah116@stir.ac.uk::36c21015-4e64-4733-b3fb-96f4151e30d0" providerId="AD" clId="Web-{967F6366-E46E-E732-BED2-203D40F6D35F}" dt="2022-11-23T18:36:21.590" v="9"/>
        <pc:sldMkLst>
          <pc:docMk/>
          <pc:sldMk cId="775477268" sldId="257"/>
        </pc:sldMkLst>
      </pc:sldChg>
      <pc:sldChg chg="modSp">
        <pc:chgData name="Ashley Harris" userId="S::ah116@stir.ac.uk::36c21015-4e64-4733-b3fb-96f4151e30d0" providerId="AD" clId="Web-{967F6366-E46E-E732-BED2-203D40F6D35F}" dt="2022-11-23T18:39:00.313" v="37" actId="20577"/>
        <pc:sldMkLst>
          <pc:docMk/>
          <pc:sldMk cId="3731767248" sldId="259"/>
        </pc:sldMkLst>
        <pc:spChg chg="mod">
          <ac:chgData name="Ashley Harris" userId="S::ah116@stir.ac.uk::36c21015-4e64-4733-b3fb-96f4151e30d0" providerId="AD" clId="Web-{967F6366-E46E-E732-BED2-203D40F6D35F}" dt="2022-11-23T18:39:00.313" v="37" actId="20577"/>
          <ac:spMkLst>
            <pc:docMk/>
            <pc:sldMk cId="3731767248" sldId="259"/>
            <ac:spMk id="3" creationId="{6FCDCA76-572E-602B-3F9C-4221D2CD5869}"/>
          </ac:spMkLst>
        </pc:spChg>
      </pc:sldChg>
      <pc:sldChg chg="del">
        <pc:chgData name="Ashley Harris" userId="S::ah116@stir.ac.uk::36c21015-4e64-4733-b3fb-96f4151e30d0" providerId="AD" clId="Web-{967F6366-E46E-E732-BED2-203D40F6D35F}" dt="2022-11-23T18:37:05.732" v="20"/>
        <pc:sldMkLst>
          <pc:docMk/>
          <pc:sldMk cId="603555596" sldId="261"/>
        </pc:sldMkLst>
      </pc:sldChg>
      <pc:sldChg chg="del">
        <pc:chgData name="Ashley Harris" userId="S::ah116@stir.ac.uk::36c21015-4e64-4733-b3fb-96f4151e30d0" providerId="AD" clId="Web-{967F6366-E46E-E732-BED2-203D40F6D35F}" dt="2022-11-23T18:37:02.263" v="19"/>
        <pc:sldMkLst>
          <pc:docMk/>
          <pc:sldMk cId="901715420" sldId="267"/>
        </pc:sldMkLst>
      </pc:sldChg>
      <pc:sldChg chg="modSp del">
        <pc:chgData name="Ashley Harris" userId="S::ah116@stir.ac.uk::36c21015-4e64-4733-b3fb-96f4151e30d0" providerId="AD" clId="Web-{967F6366-E46E-E732-BED2-203D40F6D35F}" dt="2022-11-23T18:39:29.142" v="55"/>
        <pc:sldMkLst>
          <pc:docMk/>
          <pc:sldMk cId="2073752818" sldId="268"/>
        </pc:sldMkLst>
        <pc:spChg chg="mod">
          <ac:chgData name="Ashley Harris" userId="S::ah116@stir.ac.uk::36c21015-4e64-4733-b3fb-96f4151e30d0" providerId="AD" clId="Web-{967F6366-E46E-E732-BED2-203D40F6D35F}" dt="2022-11-23T18:39:09.188" v="46" actId="20577"/>
          <ac:spMkLst>
            <pc:docMk/>
            <pc:sldMk cId="2073752818" sldId="268"/>
            <ac:spMk id="2" creationId="{77D7E63D-7027-8415-72EB-5ECCD605444A}"/>
          </ac:spMkLst>
        </pc:spChg>
        <pc:spChg chg="mod">
          <ac:chgData name="Ashley Harris" userId="S::ah116@stir.ac.uk::36c21015-4e64-4733-b3fb-96f4151e30d0" providerId="AD" clId="Web-{967F6366-E46E-E732-BED2-203D40F6D35F}" dt="2022-11-23T18:39:28.720" v="54" actId="20577"/>
          <ac:spMkLst>
            <pc:docMk/>
            <pc:sldMk cId="2073752818" sldId="268"/>
            <ac:spMk id="3" creationId="{6FCDCA76-572E-602B-3F9C-4221D2CD5869}"/>
          </ac:spMkLst>
        </pc:spChg>
      </pc:sldChg>
      <pc:sldChg chg="add">
        <pc:chgData name="Ashley Harris" userId="S::ah116@stir.ac.uk::36c21015-4e64-4733-b3fb-96f4151e30d0" providerId="AD" clId="Web-{967F6366-E46E-E732-BED2-203D40F6D35F}" dt="2022-11-23T18:36:16.230" v="4"/>
        <pc:sldMkLst>
          <pc:docMk/>
          <pc:sldMk cId="2503959876" sldId="275"/>
        </pc:sldMkLst>
      </pc:sldChg>
      <pc:sldChg chg="add">
        <pc:chgData name="Ashley Harris" userId="S::ah116@stir.ac.uk::36c21015-4e64-4733-b3fb-96f4151e30d0" providerId="AD" clId="Web-{967F6366-E46E-E732-BED2-203D40F6D35F}" dt="2022-11-23T18:36:16.355" v="5"/>
        <pc:sldMkLst>
          <pc:docMk/>
          <pc:sldMk cId="208885045" sldId="276"/>
        </pc:sldMkLst>
      </pc:sldChg>
      <pc:sldChg chg="add">
        <pc:chgData name="Ashley Harris" userId="S::ah116@stir.ac.uk::36c21015-4e64-4733-b3fb-96f4151e30d0" providerId="AD" clId="Web-{967F6366-E46E-E732-BED2-203D40F6D35F}" dt="2022-11-23T18:36:16.512" v="6"/>
        <pc:sldMkLst>
          <pc:docMk/>
          <pc:sldMk cId="4113630204" sldId="277"/>
        </pc:sldMkLst>
      </pc:sldChg>
      <pc:sldChg chg="add">
        <pc:chgData name="Ashley Harris" userId="S::ah116@stir.ac.uk::36c21015-4e64-4733-b3fb-96f4151e30d0" providerId="AD" clId="Web-{967F6366-E46E-E732-BED2-203D40F6D35F}" dt="2022-11-23T18:36:16.590" v="7"/>
        <pc:sldMkLst>
          <pc:docMk/>
          <pc:sldMk cId="3289329049" sldId="278"/>
        </pc:sldMkLst>
      </pc:sldChg>
      <pc:sldChg chg="modSp add">
        <pc:chgData name="Ashley Harris" userId="S::ah116@stir.ac.uk::36c21015-4e64-4733-b3fb-96f4151e30d0" providerId="AD" clId="Web-{967F6366-E46E-E732-BED2-203D40F6D35F}" dt="2022-11-23T18:36:43.372" v="18" actId="20577"/>
        <pc:sldMkLst>
          <pc:docMk/>
          <pc:sldMk cId="1429004891" sldId="279"/>
        </pc:sldMkLst>
        <pc:spChg chg="mod">
          <ac:chgData name="Ashley Harris" userId="S::ah116@stir.ac.uk::36c21015-4e64-4733-b3fb-96f4151e30d0" providerId="AD" clId="Web-{967F6366-E46E-E732-BED2-203D40F6D35F}" dt="2022-11-23T18:36:43.372" v="18" actId="20577"/>
          <ac:spMkLst>
            <pc:docMk/>
            <pc:sldMk cId="1429004891" sldId="279"/>
            <ac:spMk id="2" creationId="{77D7E63D-7027-8415-72EB-5ECCD605444A}"/>
          </ac:spMkLst>
        </pc:spChg>
      </pc:sldChg>
      <pc:sldChg chg="add replId">
        <pc:chgData name="Ashley Harris" userId="S::ah116@stir.ac.uk::36c21015-4e64-4733-b3fb-96f4151e30d0" providerId="AD" clId="Web-{967F6366-E46E-E732-BED2-203D40F6D35F}" dt="2022-11-23T18:39:02.938" v="38"/>
        <pc:sldMkLst>
          <pc:docMk/>
          <pc:sldMk cId="2950669981" sldId="280"/>
        </pc:sldMkLst>
      </pc:sldChg>
      <pc:sldChg chg="add">
        <pc:chgData name="Ashley Harris" userId="S::ah116@stir.ac.uk::36c21015-4e64-4733-b3fb-96f4151e30d0" providerId="AD" clId="Web-{967F6366-E46E-E732-BED2-203D40F6D35F}" dt="2022-11-23T18:39:34.032" v="56"/>
        <pc:sldMkLst>
          <pc:docMk/>
          <pc:sldMk cId="914360679" sldId="281"/>
        </pc:sldMkLst>
      </pc:sldChg>
    </pc:docChg>
  </pc:docChgLst>
  <pc:docChgLst>
    <pc:chgData name="Ashley Harris" userId="S::ah116@stir.ac.uk::36c21015-4e64-4733-b3fb-96f4151e30d0" providerId="AD" clId="Web-{72D8D864-EC29-82EE-21E0-2E8A810EF6E5}"/>
    <pc:docChg chg="delSld modSld">
      <pc:chgData name="Ashley Harris" userId="S::ah116@stir.ac.uk::36c21015-4e64-4733-b3fb-96f4151e30d0" providerId="AD" clId="Web-{72D8D864-EC29-82EE-21E0-2E8A810EF6E5}" dt="2022-11-22T18:50:48.700" v="9" actId="20577"/>
      <pc:docMkLst>
        <pc:docMk/>
      </pc:docMkLst>
      <pc:sldChg chg="modSp">
        <pc:chgData name="Ashley Harris" userId="S::ah116@stir.ac.uk::36c21015-4e64-4733-b3fb-96f4151e30d0" providerId="AD" clId="Web-{72D8D864-EC29-82EE-21E0-2E8A810EF6E5}" dt="2022-11-22T18:50:31.887" v="8" actId="20577"/>
        <pc:sldMkLst>
          <pc:docMk/>
          <pc:sldMk cId="3731767248" sldId="259"/>
        </pc:sldMkLst>
        <pc:spChg chg="mod">
          <ac:chgData name="Ashley Harris" userId="S::ah116@stir.ac.uk::36c21015-4e64-4733-b3fb-96f4151e30d0" providerId="AD" clId="Web-{72D8D864-EC29-82EE-21E0-2E8A810EF6E5}" dt="2022-11-22T18:50:31.887" v="8" actId="20577"/>
          <ac:spMkLst>
            <pc:docMk/>
            <pc:sldMk cId="3731767248" sldId="259"/>
            <ac:spMk id="3" creationId="{6FCDCA76-572E-602B-3F9C-4221D2CD5869}"/>
          </ac:spMkLst>
        </pc:spChg>
      </pc:sldChg>
      <pc:sldChg chg="modSp">
        <pc:chgData name="Ashley Harris" userId="S::ah116@stir.ac.uk::36c21015-4e64-4733-b3fb-96f4151e30d0" providerId="AD" clId="Web-{72D8D864-EC29-82EE-21E0-2E8A810EF6E5}" dt="2022-11-22T18:50:12.058" v="3" actId="20577"/>
        <pc:sldMkLst>
          <pc:docMk/>
          <pc:sldMk cId="2073752818" sldId="268"/>
        </pc:sldMkLst>
        <pc:spChg chg="mod">
          <ac:chgData name="Ashley Harris" userId="S::ah116@stir.ac.uk::36c21015-4e64-4733-b3fb-96f4151e30d0" providerId="AD" clId="Web-{72D8D864-EC29-82EE-21E0-2E8A810EF6E5}" dt="2022-11-22T18:50:12.058" v="3" actId="20577"/>
          <ac:spMkLst>
            <pc:docMk/>
            <pc:sldMk cId="2073752818" sldId="268"/>
            <ac:spMk id="3" creationId="{6FCDCA76-572E-602B-3F9C-4221D2CD5869}"/>
          </ac:spMkLst>
        </pc:spChg>
      </pc:sldChg>
      <pc:sldChg chg="modSp">
        <pc:chgData name="Ashley Harris" userId="S::ah116@stir.ac.uk::36c21015-4e64-4733-b3fb-96f4151e30d0" providerId="AD" clId="Web-{72D8D864-EC29-82EE-21E0-2E8A810EF6E5}" dt="2022-11-22T18:50:48.700" v="9" actId="20577"/>
        <pc:sldMkLst>
          <pc:docMk/>
          <pc:sldMk cId="2395040471" sldId="270"/>
        </pc:sldMkLst>
        <pc:spChg chg="mod">
          <ac:chgData name="Ashley Harris" userId="S::ah116@stir.ac.uk::36c21015-4e64-4733-b3fb-96f4151e30d0" providerId="AD" clId="Web-{72D8D864-EC29-82EE-21E0-2E8A810EF6E5}" dt="2022-11-22T18:50:48.700" v="9" actId="20577"/>
          <ac:spMkLst>
            <pc:docMk/>
            <pc:sldMk cId="2395040471" sldId="270"/>
            <ac:spMk id="2" creationId="{77D7E63D-7027-8415-72EB-5ECCD605444A}"/>
          </ac:spMkLst>
        </pc:spChg>
      </pc:sldChg>
      <pc:sldChg chg="del">
        <pc:chgData name="Ashley Harris" userId="S::ah116@stir.ac.uk::36c21015-4e64-4733-b3fb-96f4151e30d0" providerId="AD" clId="Web-{72D8D864-EC29-82EE-21E0-2E8A810EF6E5}" dt="2022-11-22T18:48:22.133" v="0"/>
        <pc:sldMkLst>
          <pc:docMk/>
          <pc:sldMk cId="1804536979" sldId="271"/>
        </pc:sldMkLst>
      </pc:sldChg>
    </pc:docChg>
  </pc:docChgLst>
  <pc:docChgLst>
    <pc:chgData name="Ashley Harris" userId="S::ah116@stir.ac.uk::36c21015-4e64-4733-b3fb-96f4151e30d0" providerId="AD" clId="Web-{C947B318-0F96-AF22-76B3-443DB336F6D9}"/>
    <pc:docChg chg="addSld delSld modSld sldOrd">
      <pc:chgData name="Ashley Harris" userId="S::ah116@stir.ac.uk::36c21015-4e64-4733-b3fb-96f4151e30d0" providerId="AD" clId="Web-{C947B318-0F96-AF22-76B3-443DB336F6D9}" dt="2022-11-24T19:08:15.696" v="451" actId="20577"/>
      <pc:docMkLst>
        <pc:docMk/>
      </pc:docMkLst>
      <pc:sldChg chg="del">
        <pc:chgData name="Ashley Harris" userId="S::ah116@stir.ac.uk::36c21015-4e64-4733-b3fb-96f4151e30d0" providerId="AD" clId="Web-{C947B318-0F96-AF22-76B3-443DB336F6D9}" dt="2022-11-24T18:26:58.556" v="30"/>
        <pc:sldMkLst>
          <pc:docMk/>
          <pc:sldMk cId="775477268" sldId="257"/>
        </pc:sldMkLst>
      </pc:sldChg>
      <pc:sldChg chg="addSp delSp modSp">
        <pc:chgData name="Ashley Harris" userId="S::ah116@stir.ac.uk::36c21015-4e64-4733-b3fb-96f4151e30d0" providerId="AD" clId="Web-{C947B318-0F96-AF22-76B3-443DB336F6D9}" dt="2022-11-24T18:55:50.612" v="300" actId="20577"/>
        <pc:sldMkLst>
          <pc:docMk/>
          <pc:sldMk cId="220940628" sldId="258"/>
        </pc:sldMkLst>
        <pc:spChg chg="mod">
          <ac:chgData name="Ashley Harris" userId="S::ah116@stir.ac.uk::36c21015-4e64-4733-b3fb-96f4151e30d0" providerId="AD" clId="Web-{C947B318-0F96-AF22-76B3-443DB336F6D9}" dt="2022-11-24T18:26:57.024" v="29" actId="20577"/>
          <ac:spMkLst>
            <pc:docMk/>
            <pc:sldMk cId="220940628" sldId="258"/>
            <ac:spMk id="2" creationId="{77D7E63D-7027-8415-72EB-5ECCD605444A}"/>
          </ac:spMkLst>
        </pc:spChg>
        <pc:spChg chg="add del mod">
          <ac:chgData name="Ashley Harris" userId="S::ah116@stir.ac.uk::36c21015-4e64-4733-b3fb-96f4151e30d0" providerId="AD" clId="Web-{C947B318-0F96-AF22-76B3-443DB336F6D9}" dt="2022-11-24T18:55:50.612" v="300" actId="20577"/>
          <ac:spMkLst>
            <pc:docMk/>
            <pc:sldMk cId="220940628" sldId="258"/>
            <ac:spMk id="3" creationId="{6FCDCA76-572E-602B-3F9C-4221D2CD5869}"/>
          </ac:spMkLst>
        </pc:spChg>
        <pc:spChg chg="add del mod">
          <ac:chgData name="Ashley Harris" userId="S::ah116@stir.ac.uk::36c21015-4e64-4733-b3fb-96f4151e30d0" providerId="AD" clId="Web-{C947B318-0F96-AF22-76B3-443DB336F6D9}" dt="2022-11-24T18:38:24.325" v="89"/>
          <ac:spMkLst>
            <pc:docMk/>
            <pc:sldMk cId="220940628" sldId="258"/>
            <ac:spMk id="5" creationId="{0CE08D7D-68E7-5688-3CA0-C24E20E68520}"/>
          </ac:spMkLst>
        </pc:spChg>
      </pc:sldChg>
      <pc:sldChg chg="modSp">
        <pc:chgData name="Ashley Harris" userId="S::ah116@stir.ac.uk::36c21015-4e64-4733-b3fb-96f4151e30d0" providerId="AD" clId="Web-{C947B318-0F96-AF22-76B3-443DB336F6D9}" dt="2022-11-24T19:07:04.413" v="418" actId="20577"/>
        <pc:sldMkLst>
          <pc:docMk/>
          <pc:sldMk cId="2395040471" sldId="270"/>
        </pc:sldMkLst>
        <pc:spChg chg="mod">
          <ac:chgData name="Ashley Harris" userId="S::ah116@stir.ac.uk::36c21015-4e64-4733-b3fb-96f4151e30d0" providerId="AD" clId="Web-{C947B318-0F96-AF22-76B3-443DB336F6D9}" dt="2022-11-24T19:07:04.413" v="418" actId="20577"/>
          <ac:spMkLst>
            <pc:docMk/>
            <pc:sldMk cId="2395040471" sldId="270"/>
            <ac:spMk id="3" creationId="{6FCDCA76-572E-602B-3F9C-4221D2CD5869}"/>
          </ac:spMkLst>
        </pc:spChg>
      </pc:sldChg>
      <pc:sldChg chg="modSp addAnim delAnim modAnim">
        <pc:chgData name="Ashley Harris" userId="S::ah116@stir.ac.uk::36c21015-4e64-4733-b3fb-96f4151e30d0" providerId="AD" clId="Web-{C947B318-0F96-AF22-76B3-443DB336F6D9}" dt="2022-11-24T19:00:01.354" v="340" actId="20577"/>
        <pc:sldMkLst>
          <pc:docMk/>
          <pc:sldMk cId="289013507" sldId="273"/>
        </pc:sldMkLst>
        <pc:spChg chg="mod">
          <ac:chgData name="Ashley Harris" userId="S::ah116@stir.ac.uk::36c21015-4e64-4733-b3fb-96f4151e30d0" providerId="AD" clId="Web-{C947B318-0F96-AF22-76B3-443DB336F6D9}" dt="2022-11-24T19:00:01.354" v="340" actId="20577"/>
          <ac:spMkLst>
            <pc:docMk/>
            <pc:sldMk cId="289013507" sldId="273"/>
            <ac:spMk id="3" creationId="{6FCDCA76-572E-602B-3F9C-4221D2CD5869}"/>
          </ac:spMkLst>
        </pc:spChg>
      </pc:sldChg>
      <pc:sldChg chg="modSp">
        <pc:chgData name="Ashley Harris" userId="S::ah116@stir.ac.uk::36c21015-4e64-4733-b3fb-96f4151e30d0" providerId="AD" clId="Web-{C947B318-0F96-AF22-76B3-443DB336F6D9}" dt="2022-11-24T19:05:26.082" v="400" actId="20577"/>
        <pc:sldMkLst>
          <pc:docMk/>
          <pc:sldMk cId="347509586" sldId="274"/>
        </pc:sldMkLst>
        <pc:spChg chg="mod">
          <ac:chgData name="Ashley Harris" userId="S::ah116@stir.ac.uk::36c21015-4e64-4733-b3fb-96f4151e30d0" providerId="AD" clId="Web-{C947B318-0F96-AF22-76B3-443DB336F6D9}" dt="2022-11-24T19:00:34.949" v="346" actId="20577"/>
          <ac:spMkLst>
            <pc:docMk/>
            <pc:sldMk cId="347509586" sldId="274"/>
            <ac:spMk id="2" creationId="{77D7E63D-7027-8415-72EB-5ECCD605444A}"/>
          </ac:spMkLst>
        </pc:spChg>
        <pc:spChg chg="mod">
          <ac:chgData name="Ashley Harris" userId="S::ah116@stir.ac.uk::36c21015-4e64-4733-b3fb-96f4151e30d0" providerId="AD" clId="Web-{C947B318-0F96-AF22-76B3-443DB336F6D9}" dt="2022-11-24T19:05:26.082" v="400" actId="20577"/>
          <ac:spMkLst>
            <pc:docMk/>
            <pc:sldMk cId="347509586" sldId="274"/>
            <ac:spMk id="3" creationId="{6FCDCA76-572E-602B-3F9C-4221D2CD5869}"/>
          </ac:spMkLst>
        </pc:spChg>
      </pc:sldChg>
      <pc:sldChg chg="ord">
        <pc:chgData name="Ashley Harris" userId="S::ah116@stir.ac.uk::36c21015-4e64-4733-b3fb-96f4151e30d0" providerId="AD" clId="Web-{C947B318-0F96-AF22-76B3-443DB336F6D9}" dt="2022-11-24T18:28:51.934" v="50"/>
        <pc:sldMkLst>
          <pc:docMk/>
          <pc:sldMk cId="2503959876" sldId="275"/>
        </pc:sldMkLst>
      </pc:sldChg>
      <pc:sldChg chg="modSp">
        <pc:chgData name="Ashley Harris" userId="S::ah116@stir.ac.uk::36c21015-4e64-4733-b3fb-96f4151e30d0" providerId="AD" clId="Web-{C947B318-0F96-AF22-76B3-443DB336F6D9}" dt="2022-11-24T18:30:31.218" v="68" actId="14100"/>
        <pc:sldMkLst>
          <pc:docMk/>
          <pc:sldMk cId="208885045" sldId="276"/>
        </pc:sldMkLst>
        <pc:spChg chg="mod">
          <ac:chgData name="Ashley Harris" userId="S::ah116@stir.ac.uk::36c21015-4e64-4733-b3fb-96f4151e30d0" providerId="AD" clId="Web-{C947B318-0F96-AF22-76B3-443DB336F6D9}" dt="2022-11-24T18:30:31.218" v="68" actId="14100"/>
          <ac:spMkLst>
            <pc:docMk/>
            <pc:sldMk cId="208885045" sldId="276"/>
            <ac:spMk id="3" creationId="{3606512F-ADF0-5B91-9CE7-AD0360B3B99E}"/>
          </ac:spMkLst>
        </pc:spChg>
      </pc:sldChg>
      <pc:sldChg chg="modSp">
        <pc:chgData name="Ashley Harris" userId="S::ah116@stir.ac.uk::36c21015-4e64-4733-b3fb-96f4151e30d0" providerId="AD" clId="Web-{C947B318-0F96-AF22-76B3-443DB336F6D9}" dt="2022-11-24T18:25:08.099" v="1" actId="20577"/>
        <pc:sldMkLst>
          <pc:docMk/>
          <pc:sldMk cId="1429004891" sldId="279"/>
        </pc:sldMkLst>
        <pc:spChg chg="mod">
          <ac:chgData name="Ashley Harris" userId="S::ah116@stir.ac.uk::36c21015-4e64-4733-b3fb-96f4151e30d0" providerId="AD" clId="Web-{C947B318-0F96-AF22-76B3-443DB336F6D9}" dt="2022-11-24T18:25:08.099" v="1" actId="20577"/>
          <ac:spMkLst>
            <pc:docMk/>
            <pc:sldMk cId="1429004891" sldId="279"/>
            <ac:spMk id="2" creationId="{77D7E63D-7027-8415-72EB-5ECCD605444A}"/>
          </ac:spMkLst>
        </pc:spChg>
      </pc:sldChg>
      <pc:sldChg chg="modSp">
        <pc:chgData name="Ashley Harris" userId="S::ah116@stir.ac.uk::36c21015-4e64-4733-b3fb-96f4151e30d0" providerId="AD" clId="Web-{C947B318-0F96-AF22-76B3-443DB336F6D9}" dt="2022-11-24T19:01:28.794" v="353" actId="20577"/>
        <pc:sldMkLst>
          <pc:docMk/>
          <pc:sldMk cId="2950669981" sldId="280"/>
        </pc:sldMkLst>
        <pc:spChg chg="mod">
          <ac:chgData name="Ashley Harris" userId="S::ah116@stir.ac.uk::36c21015-4e64-4733-b3fb-96f4151e30d0" providerId="AD" clId="Web-{C947B318-0F96-AF22-76B3-443DB336F6D9}" dt="2022-11-24T19:01:28.794" v="353" actId="20577"/>
          <ac:spMkLst>
            <pc:docMk/>
            <pc:sldMk cId="2950669981" sldId="280"/>
            <ac:spMk id="3" creationId="{6FCDCA76-572E-602B-3F9C-4221D2CD5869}"/>
          </ac:spMkLst>
        </pc:spChg>
      </pc:sldChg>
      <pc:sldChg chg="modSp add replId">
        <pc:chgData name="Ashley Harris" userId="S::ah116@stir.ac.uk::36c21015-4e64-4733-b3fb-96f4151e30d0" providerId="AD" clId="Web-{C947B318-0F96-AF22-76B3-443DB336F6D9}" dt="2022-11-24T18:58:10.928" v="310" actId="20577"/>
        <pc:sldMkLst>
          <pc:docMk/>
          <pc:sldMk cId="3019119894" sldId="282"/>
        </pc:sldMkLst>
        <pc:spChg chg="mod">
          <ac:chgData name="Ashley Harris" userId="S::ah116@stir.ac.uk::36c21015-4e64-4733-b3fb-96f4151e30d0" providerId="AD" clId="Web-{C947B318-0F96-AF22-76B3-443DB336F6D9}" dt="2022-11-24T18:58:10.928" v="310" actId="20577"/>
          <ac:spMkLst>
            <pc:docMk/>
            <pc:sldMk cId="3019119894" sldId="282"/>
            <ac:spMk id="3" creationId="{6FCDCA76-572E-602B-3F9C-4221D2CD5869}"/>
          </ac:spMkLst>
        </pc:spChg>
      </pc:sldChg>
      <pc:sldChg chg="modSp add ord replId">
        <pc:chgData name="Ashley Harris" userId="S::ah116@stir.ac.uk::36c21015-4e64-4733-b3fb-96f4151e30d0" providerId="AD" clId="Web-{C947B318-0F96-AF22-76B3-443DB336F6D9}" dt="2022-11-24T18:57:10.349" v="301" actId="20577"/>
        <pc:sldMkLst>
          <pc:docMk/>
          <pc:sldMk cId="4151052763" sldId="283"/>
        </pc:sldMkLst>
        <pc:spChg chg="mod">
          <ac:chgData name="Ashley Harris" userId="S::ah116@stir.ac.uk::36c21015-4e64-4733-b3fb-96f4151e30d0" providerId="AD" clId="Web-{C947B318-0F96-AF22-76B3-443DB336F6D9}" dt="2022-11-24T18:57:10.349" v="301" actId="20577"/>
          <ac:spMkLst>
            <pc:docMk/>
            <pc:sldMk cId="4151052763" sldId="283"/>
            <ac:spMk id="2" creationId="{77D7E63D-7027-8415-72EB-5ECCD605444A}"/>
          </ac:spMkLst>
        </pc:spChg>
        <pc:spChg chg="mod">
          <ac:chgData name="Ashley Harris" userId="S::ah116@stir.ac.uk::36c21015-4e64-4733-b3fb-96f4151e30d0" providerId="AD" clId="Web-{C947B318-0F96-AF22-76B3-443DB336F6D9}" dt="2022-11-24T18:51:56.965" v="228" actId="20577"/>
          <ac:spMkLst>
            <pc:docMk/>
            <pc:sldMk cId="4151052763" sldId="283"/>
            <ac:spMk id="3" creationId="{6FCDCA76-572E-602B-3F9C-4221D2CD5869}"/>
          </ac:spMkLst>
        </pc:spChg>
      </pc:sldChg>
      <pc:sldChg chg="modSp add replId">
        <pc:chgData name="Ashley Harris" userId="S::ah116@stir.ac.uk::36c21015-4e64-4733-b3fb-96f4151e30d0" providerId="AD" clId="Web-{C947B318-0F96-AF22-76B3-443DB336F6D9}" dt="2022-11-24T19:00:10.339" v="344" actId="20577"/>
        <pc:sldMkLst>
          <pc:docMk/>
          <pc:sldMk cId="881120633" sldId="284"/>
        </pc:sldMkLst>
        <pc:spChg chg="mod">
          <ac:chgData name="Ashley Harris" userId="S::ah116@stir.ac.uk::36c21015-4e64-4733-b3fb-96f4151e30d0" providerId="AD" clId="Web-{C947B318-0F96-AF22-76B3-443DB336F6D9}" dt="2022-11-24T19:00:10.339" v="344" actId="20577"/>
          <ac:spMkLst>
            <pc:docMk/>
            <pc:sldMk cId="881120633" sldId="284"/>
            <ac:spMk id="3" creationId="{6FCDCA76-572E-602B-3F9C-4221D2CD5869}"/>
          </ac:spMkLst>
        </pc:spChg>
      </pc:sldChg>
      <pc:sldChg chg="modSp add replId">
        <pc:chgData name="Ashley Harris" userId="S::ah116@stir.ac.uk::36c21015-4e64-4733-b3fb-96f4151e30d0" providerId="AD" clId="Web-{C947B318-0F96-AF22-76B3-443DB336F6D9}" dt="2022-11-24T19:06:28.990" v="417" actId="20577"/>
        <pc:sldMkLst>
          <pc:docMk/>
          <pc:sldMk cId="164690759" sldId="285"/>
        </pc:sldMkLst>
        <pc:spChg chg="mod">
          <ac:chgData name="Ashley Harris" userId="S::ah116@stir.ac.uk::36c21015-4e64-4733-b3fb-96f4151e30d0" providerId="AD" clId="Web-{C947B318-0F96-AF22-76B3-443DB336F6D9}" dt="2022-11-24T19:06:28.990" v="417" actId="20577"/>
          <ac:spMkLst>
            <pc:docMk/>
            <pc:sldMk cId="164690759" sldId="285"/>
            <ac:spMk id="3" creationId="{6FCDCA76-572E-602B-3F9C-4221D2CD5869}"/>
          </ac:spMkLst>
        </pc:spChg>
      </pc:sldChg>
      <pc:sldChg chg="modSp add replId">
        <pc:chgData name="Ashley Harris" userId="S::ah116@stir.ac.uk::36c21015-4e64-4733-b3fb-96f4151e30d0" providerId="AD" clId="Web-{C947B318-0F96-AF22-76B3-443DB336F6D9}" dt="2022-11-24T19:08:15.696" v="451" actId="20577"/>
        <pc:sldMkLst>
          <pc:docMk/>
          <pc:sldMk cId="1615356905" sldId="286"/>
        </pc:sldMkLst>
        <pc:spChg chg="mod">
          <ac:chgData name="Ashley Harris" userId="S::ah116@stir.ac.uk::36c21015-4e64-4733-b3fb-96f4151e30d0" providerId="AD" clId="Web-{C947B318-0F96-AF22-76B3-443DB336F6D9}" dt="2022-11-24T19:08:15.696" v="451" actId="20577"/>
          <ac:spMkLst>
            <pc:docMk/>
            <pc:sldMk cId="1615356905" sldId="286"/>
            <ac:spMk id="3" creationId="{6FCDCA76-572E-602B-3F9C-4221D2CD5869}"/>
          </ac:spMkLst>
        </pc:spChg>
      </pc:sldChg>
    </pc:docChg>
  </pc:docChgLst>
  <pc:docChgLst>
    <pc:chgData name="Fiona Barclay" userId="S::fb10@stir.ac.uk::1a9de9fe-3dd9-46c7-90de-ddfb8131350a" providerId="AD" clId="Web-{EA2E8AE1-7C22-8FE4-05CC-C5C27490E2B9}"/>
    <pc:docChg chg="modSld">
      <pc:chgData name="Fiona Barclay" userId="S::fb10@stir.ac.uk::1a9de9fe-3dd9-46c7-90de-ddfb8131350a" providerId="AD" clId="Web-{EA2E8AE1-7C22-8FE4-05CC-C5C27490E2B9}" dt="2023-05-01T08:44:45.727" v="0" actId="20577"/>
      <pc:docMkLst>
        <pc:docMk/>
      </pc:docMkLst>
      <pc:sldChg chg="modSp">
        <pc:chgData name="Fiona Barclay" userId="S::fb10@stir.ac.uk::1a9de9fe-3dd9-46c7-90de-ddfb8131350a" providerId="AD" clId="Web-{EA2E8AE1-7C22-8FE4-05CC-C5C27490E2B9}" dt="2023-05-01T08:44:45.727" v="0" actId="20577"/>
        <pc:sldMkLst>
          <pc:docMk/>
          <pc:sldMk cId="1195158445" sldId="256"/>
        </pc:sldMkLst>
        <pc:spChg chg="mod">
          <ac:chgData name="Fiona Barclay" userId="S::fb10@stir.ac.uk::1a9de9fe-3dd9-46c7-90de-ddfb8131350a" providerId="AD" clId="Web-{EA2E8AE1-7C22-8FE4-05CC-C5C27490E2B9}" dt="2023-05-01T08:44:45.727" v="0" actId="20577"/>
          <ac:spMkLst>
            <pc:docMk/>
            <pc:sldMk cId="1195158445" sldId="256"/>
            <ac:spMk id="3" creationId="{BC49A7CA-EF4E-5C73-EBC6-047EF25976FA}"/>
          </ac:spMkLst>
        </pc:spChg>
      </pc:sldChg>
    </pc:docChg>
  </pc:docChgLst>
  <pc:docChgLst>
    <pc:chgData name="Fiona Barclay" userId="S::fb10@stir.ac.uk::1a9de9fe-3dd9-46c7-90de-ddfb8131350a" providerId="AD" clId="Web-{F9501392-C554-EC86-E1DA-0AA0B923BD20}"/>
    <pc:docChg chg="modSld">
      <pc:chgData name="Fiona Barclay" userId="S::fb10@stir.ac.uk::1a9de9fe-3dd9-46c7-90de-ddfb8131350a" providerId="AD" clId="Web-{F9501392-C554-EC86-E1DA-0AA0B923BD20}" dt="2023-04-11T14:45:14.854" v="1" actId="20577"/>
      <pc:docMkLst>
        <pc:docMk/>
      </pc:docMkLst>
      <pc:sldChg chg="modSp">
        <pc:chgData name="Fiona Barclay" userId="S::fb10@stir.ac.uk::1a9de9fe-3dd9-46c7-90de-ddfb8131350a" providerId="AD" clId="Web-{F9501392-C554-EC86-E1DA-0AA0B923BD20}" dt="2023-04-11T14:45:14.854" v="1" actId="20577"/>
        <pc:sldMkLst>
          <pc:docMk/>
          <pc:sldMk cId="220940628" sldId="258"/>
        </pc:sldMkLst>
        <pc:spChg chg="mod">
          <ac:chgData name="Fiona Barclay" userId="S::fb10@stir.ac.uk::1a9de9fe-3dd9-46c7-90de-ddfb8131350a" providerId="AD" clId="Web-{F9501392-C554-EC86-E1DA-0AA0B923BD20}" dt="2023-04-11T14:45:14.854" v="1" actId="20577"/>
          <ac:spMkLst>
            <pc:docMk/>
            <pc:sldMk cId="220940628" sldId="258"/>
            <ac:spMk id="3" creationId="{6FCDCA76-572E-602B-3F9C-4221D2CD5869}"/>
          </ac:spMkLst>
        </pc:spChg>
      </pc:sldChg>
    </pc:docChg>
  </pc:docChgLst>
  <pc:docChgLst>
    <pc:chgData name="Fiona Barclay" userId="S::fb10@stir.ac.uk::1a9de9fe-3dd9-46c7-90de-ddfb8131350a" providerId="AD" clId="Web-{AA36DBB8-873E-9A29-9483-55217CF5E107}"/>
    <pc:docChg chg="modSld">
      <pc:chgData name="Fiona Barclay" userId="S::fb10@stir.ac.uk::1a9de9fe-3dd9-46c7-90de-ddfb8131350a" providerId="AD" clId="Web-{AA36DBB8-873E-9A29-9483-55217CF5E107}" dt="2023-04-11T21:01:23.536" v="107" actId="20577"/>
      <pc:docMkLst>
        <pc:docMk/>
      </pc:docMkLst>
      <pc:sldChg chg="modSp">
        <pc:chgData name="Fiona Barclay" userId="S::fb10@stir.ac.uk::1a9de9fe-3dd9-46c7-90de-ddfb8131350a" providerId="AD" clId="Web-{AA36DBB8-873E-9A29-9483-55217CF5E107}" dt="2023-04-11T20:57:35.372" v="21" actId="20577"/>
        <pc:sldMkLst>
          <pc:docMk/>
          <pc:sldMk cId="3731767248" sldId="259"/>
        </pc:sldMkLst>
        <pc:spChg chg="mod">
          <ac:chgData name="Fiona Barclay" userId="S::fb10@stir.ac.uk::1a9de9fe-3dd9-46c7-90de-ddfb8131350a" providerId="AD" clId="Web-{AA36DBB8-873E-9A29-9483-55217CF5E107}" dt="2023-04-11T20:57:35.372" v="21" actId="20577"/>
          <ac:spMkLst>
            <pc:docMk/>
            <pc:sldMk cId="3731767248" sldId="259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AA36DBB8-873E-9A29-9483-55217CF5E107}" dt="2023-04-11T21:01:23.536" v="107" actId="20577"/>
        <pc:sldMkLst>
          <pc:docMk/>
          <pc:sldMk cId="2395040471" sldId="270"/>
        </pc:sldMkLst>
        <pc:spChg chg="mod">
          <ac:chgData name="Fiona Barclay" userId="S::fb10@stir.ac.uk::1a9de9fe-3dd9-46c7-90de-ddfb8131350a" providerId="AD" clId="Web-{AA36DBB8-873E-9A29-9483-55217CF5E107}" dt="2023-04-11T21:01:23.536" v="107" actId="20577"/>
          <ac:spMkLst>
            <pc:docMk/>
            <pc:sldMk cId="2395040471" sldId="270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AA36DBB8-873E-9A29-9483-55217CF5E107}" dt="2023-04-11T20:58:20.904" v="26" actId="20577"/>
        <pc:sldMkLst>
          <pc:docMk/>
          <pc:sldMk cId="289013507" sldId="273"/>
        </pc:sldMkLst>
        <pc:spChg chg="mod">
          <ac:chgData name="Fiona Barclay" userId="S::fb10@stir.ac.uk::1a9de9fe-3dd9-46c7-90de-ddfb8131350a" providerId="AD" clId="Web-{AA36DBB8-873E-9A29-9483-55217CF5E107}" dt="2023-04-11T20:58:20.904" v="26" actId="20577"/>
          <ac:spMkLst>
            <pc:docMk/>
            <pc:sldMk cId="289013507" sldId="273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AA36DBB8-873E-9A29-9483-55217CF5E107}" dt="2023-04-11T20:58:10.670" v="24" actId="20577"/>
        <pc:sldMkLst>
          <pc:docMk/>
          <pc:sldMk cId="3019119894" sldId="282"/>
        </pc:sldMkLst>
        <pc:spChg chg="mod">
          <ac:chgData name="Fiona Barclay" userId="S::fb10@stir.ac.uk::1a9de9fe-3dd9-46c7-90de-ddfb8131350a" providerId="AD" clId="Web-{AA36DBB8-873E-9A29-9483-55217CF5E107}" dt="2023-04-11T20:58:10.670" v="24" actId="20577"/>
          <ac:spMkLst>
            <pc:docMk/>
            <pc:sldMk cId="3019119894" sldId="282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AA36DBB8-873E-9A29-9483-55217CF5E107}" dt="2023-04-11T21:00:36.566" v="99" actId="20577"/>
        <pc:sldMkLst>
          <pc:docMk/>
          <pc:sldMk cId="881120633" sldId="284"/>
        </pc:sldMkLst>
        <pc:spChg chg="mod">
          <ac:chgData name="Fiona Barclay" userId="S::fb10@stir.ac.uk::1a9de9fe-3dd9-46c7-90de-ddfb8131350a" providerId="AD" clId="Web-{AA36DBB8-873E-9A29-9483-55217CF5E107}" dt="2023-04-11T21:00:36.566" v="99" actId="20577"/>
          <ac:spMkLst>
            <pc:docMk/>
            <pc:sldMk cId="881120633" sldId="284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AA36DBB8-873E-9A29-9483-55217CF5E107}" dt="2023-04-11T20:55:39.256" v="6" actId="20577"/>
        <pc:sldMkLst>
          <pc:docMk/>
          <pc:sldMk cId="3239803178" sldId="294"/>
        </pc:sldMkLst>
        <pc:spChg chg="mod">
          <ac:chgData name="Fiona Barclay" userId="S::fb10@stir.ac.uk::1a9de9fe-3dd9-46c7-90de-ddfb8131350a" providerId="AD" clId="Web-{AA36DBB8-873E-9A29-9483-55217CF5E107}" dt="2023-04-11T20:55:39.256" v="6" actId="20577"/>
          <ac:spMkLst>
            <pc:docMk/>
            <pc:sldMk cId="3239803178" sldId="294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AA36DBB8-873E-9A29-9483-55217CF5E107}" dt="2023-04-11T20:58:14.310" v="25" actId="20577"/>
        <pc:sldMkLst>
          <pc:docMk/>
          <pc:sldMk cId="4025639775" sldId="300"/>
        </pc:sldMkLst>
        <pc:spChg chg="mod">
          <ac:chgData name="Fiona Barclay" userId="S::fb10@stir.ac.uk::1a9de9fe-3dd9-46c7-90de-ddfb8131350a" providerId="AD" clId="Web-{AA36DBB8-873E-9A29-9483-55217CF5E107}" dt="2023-04-11T20:58:14.310" v="25" actId="20577"/>
          <ac:spMkLst>
            <pc:docMk/>
            <pc:sldMk cId="4025639775" sldId="300"/>
            <ac:spMk id="3" creationId="{6FCDCA76-572E-602B-3F9C-4221D2CD5869}"/>
          </ac:spMkLst>
        </pc:spChg>
      </pc:sldChg>
    </pc:docChg>
  </pc:docChgLst>
  <pc:docChgLst>
    <pc:chgData name="Fiona Barclay" userId="S::fb10@stir.ac.uk::1a9de9fe-3dd9-46c7-90de-ddfb8131350a" providerId="AD" clId="Web-{585DF198-F734-7D4B-CCE6-AC32E1852903}"/>
    <pc:docChg chg="modSld">
      <pc:chgData name="Fiona Barclay" userId="S::fb10@stir.ac.uk::1a9de9fe-3dd9-46c7-90de-ddfb8131350a" providerId="AD" clId="Web-{585DF198-F734-7D4B-CCE6-AC32E1852903}" dt="2023-04-05T15:24:55.407" v="0" actId="20577"/>
      <pc:docMkLst>
        <pc:docMk/>
      </pc:docMkLst>
      <pc:sldChg chg="modSp">
        <pc:chgData name="Fiona Barclay" userId="S::fb10@stir.ac.uk::1a9de9fe-3dd9-46c7-90de-ddfb8131350a" providerId="AD" clId="Web-{585DF198-F734-7D4B-CCE6-AC32E1852903}" dt="2023-04-05T15:24:55.407" v="0" actId="20577"/>
        <pc:sldMkLst>
          <pc:docMk/>
          <pc:sldMk cId="3731767248" sldId="259"/>
        </pc:sldMkLst>
        <pc:spChg chg="mod">
          <ac:chgData name="Fiona Barclay" userId="S::fb10@stir.ac.uk::1a9de9fe-3dd9-46c7-90de-ddfb8131350a" providerId="AD" clId="Web-{585DF198-F734-7D4B-CCE6-AC32E1852903}" dt="2023-04-05T15:24:55.407" v="0" actId="20577"/>
          <ac:spMkLst>
            <pc:docMk/>
            <pc:sldMk cId="3731767248" sldId="259"/>
            <ac:spMk id="3" creationId="{6FCDCA76-572E-602B-3F9C-4221D2CD5869}"/>
          </ac:spMkLst>
        </pc:spChg>
      </pc:sldChg>
    </pc:docChg>
  </pc:docChgLst>
  <pc:docChgLst>
    <pc:chgData name="Fiona Barclay" userId="S::fb10@stir.ac.uk::1a9de9fe-3dd9-46c7-90de-ddfb8131350a" providerId="AD" clId="Web-{31685B4C-E31F-13B8-E7AF-608C8D92024B}"/>
    <pc:docChg chg="modSld">
      <pc:chgData name="Fiona Barclay" userId="S::fb10@stir.ac.uk::1a9de9fe-3dd9-46c7-90de-ddfb8131350a" providerId="AD" clId="Web-{31685B4C-E31F-13B8-E7AF-608C8D92024B}" dt="2023-04-11T17:36:57.033" v="286" actId="20577"/>
      <pc:docMkLst>
        <pc:docMk/>
      </pc:docMkLst>
      <pc:sldChg chg="modSp">
        <pc:chgData name="Fiona Barclay" userId="S::fb10@stir.ac.uk::1a9de9fe-3dd9-46c7-90de-ddfb8131350a" providerId="AD" clId="Web-{31685B4C-E31F-13B8-E7AF-608C8D92024B}" dt="2023-04-11T17:31:27.511" v="96" actId="20577"/>
        <pc:sldMkLst>
          <pc:docMk/>
          <pc:sldMk cId="220940628" sldId="258"/>
        </pc:sldMkLst>
        <pc:spChg chg="mod">
          <ac:chgData name="Fiona Barclay" userId="S::fb10@stir.ac.uk::1a9de9fe-3dd9-46c7-90de-ddfb8131350a" providerId="AD" clId="Web-{31685B4C-E31F-13B8-E7AF-608C8D92024B}" dt="2023-04-11T17:31:27.511" v="96" actId="20577"/>
          <ac:spMkLst>
            <pc:docMk/>
            <pc:sldMk cId="220940628" sldId="258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31685B4C-E31F-13B8-E7AF-608C8D92024B}" dt="2023-04-11T17:35:05.744" v="200" actId="20577"/>
        <pc:sldMkLst>
          <pc:docMk/>
          <pc:sldMk cId="603555596" sldId="261"/>
        </pc:sldMkLst>
        <pc:spChg chg="mod">
          <ac:chgData name="Fiona Barclay" userId="S::fb10@stir.ac.uk::1a9de9fe-3dd9-46c7-90de-ddfb8131350a" providerId="AD" clId="Web-{31685B4C-E31F-13B8-E7AF-608C8D92024B}" dt="2023-04-11T17:35:05.744" v="200" actId="20577"/>
          <ac:spMkLst>
            <pc:docMk/>
            <pc:sldMk cId="603555596" sldId="261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31685B4C-E31F-13B8-E7AF-608C8D92024B}" dt="2023-04-11T17:33:38.566" v="164" actId="20577"/>
        <pc:sldMkLst>
          <pc:docMk/>
          <pc:sldMk cId="3349291254" sldId="272"/>
        </pc:sldMkLst>
        <pc:spChg chg="mod">
          <ac:chgData name="Fiona Barclay" userId="S::fb10@stir.ac.uk::1a9de9fe-3dd9-46c7-90de-ddfb8131350a" providerId="AD" clId="Web-{31685B4C-E31F-13B8-E7AF-608C8D92024B}" dt="2023-04-11T17:33:38.566" v="164" actId="20577"/>
          <ac:spMkLst>
            <pc:docMk/>
            <pc:sldMk cId="3349291254" sldId="272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31685B4C-E31F-13B8-E7AF-608C8D92024B}" dt="2023-04-11T17:32:59.048" v="151" actId="20577"/>
        <pc:sldMkLst>
          <pc:docMk/>
          <pc:sldMk cId="289013507" sldId="273"/>
        </pc:sldMkLst>
        <pc:spChg chg="mod">
          <ac:chgData name="Fiona Barclay" userId="S::fb10@stir.ac.uk::1a9de9fe-3dd9-46c7-90de-ddfb8131350a" providerId="AD" clId="Web-{31685B4C-E31F-13B8-E7AF-608C8D92024B}" dt="2023-04-11T17:32:59.048" v="151" actId="20577"/>
          <ac:spMkLst>
            <pc:docMk/>
            <pc:sldMk cId="289013507" sldId="273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31685B4C-E31F-13B8-E7AF-608C8D92024B}" dt="2023-04-11T17:33:54.020" v="177" actId="20577"/>
        <pc:sldMkLst>
          <pc:docMk/>
          <pc:sldMk cId="347509586" sldId="274"/>
        </pc:sldMkLst>
        <pc:spChg chg="mod">
          <ac:chgData name="Fiona Barclay" userId="S::fb10@stir.ac.uk::1a9de9fe-3dd9-46c7-90de-ddfb8131350a" providerId="AD" clId="Web-{31685B4C-E31F-13B8-E7AF-608C8D92024B}" dt="2023-04-11T17:33:54.020" v="177" actId="20577"/>
          <ac:spMkLst>
            <pc:docMk/>
            <pc:sldMk cId="347509586" sldId="274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31685B4C-E31F-13B8-E7AF-608C8D92024B}" dt="2023-04-11T17:31:11.213" v="90" actId="20577"/>
        <pc:sldMkLst>
          <pc:docMk/>
          <pc:sldMk cId="4151052763" sldId="283"/>
        </pc:sldMkLst>
        <pc:spChg chg="mod">
          <ac:chgData name="Fiona Barclay" userId="S::fb10@stir.ac.uk::1a9de9fe-3dd9-46c7-90de-ddfb8131350a" providerId="AD" clId="Web-{31685B4C-E31F-13B8-E7AF-608C8D92024B}" dt="2023-04-11T17:31:11.213" v="90" actId="20577"/>
          <ac:spMkLst>
            <pc:docMk/>
            <pc:sldMk cId="4151052763" sldId="283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31685B4C-E31F-13B8-E7AF-608C8D92024B}" dt="2023-04-11T17:33:19.643" v="158" actId="20577"/>
        <pc:sldMkLst>
          <pc:docMk/>
          <pc:sldMk cId="881120633" sldId="284"/>
        </pc:sldMkLst>
        <pc:spChg chg="mod">
          <ac:chgData name="Fiona Barclay" userId="S::fb10@stir.ac.uk::1a9de9fe-3dd9-46c7-90de-ddfb8131350a" providerId="AD" clId="Web-{31685B4C-E31F-13B8-E7AF-608C8D92024B}" dt="2023-04-11T17:33:19.643" v="158" actId="20577"/>
          <ac:spMkLst>
            <pc:docMk/>
            <pc:sldMk cId="881120633" sldId="284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31685B4C-E31F-13B8-E7AF-608C8D92024B}" dt="2023-04-11T17:33:58.521" v="178" actId="20577"/>
        <pc:sldMkLst>
          <pc:docMk/>
          <pc:sldMk cId="164690759" sldId="285"/>
        </pc:sldMkLst>
        <pc:spChg chg="mod">
          <ac:chgData name="Fiona Barclay" userId="S::fb10@stir.ac.uk::1a9de9fe-3dd9-46c7-90de-ddfb8131350a" providerId="AD" clId="Web-{31685B4C-E31F-13B8-E7AF-608C8D92024B}" dt="2023-04-11T17:33:58.521" v="178" actId="20577"/>
          <ac:spMkLst>
            <pc:docMk/>
            <pc:sldMk cId="164690759" sldId="285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31685B4C-E31F-13B8-E7AF-608C8D92024B}" dt="2023-04-11T17:36:57.033" v="286" actId="20577"/>
        <pc:sldMkLst>
          <pc:docMk/>
          <pc:sldMk cId="1615356905" sldId="286"/>
        </pc:sldMkLst>
        <pc:spChg chg="mod">
          <ac:chgData name="Fiona Barclay" userId="S::fb10@stir.ac.uk::1a9de9fe-3dd9-46c7-90de-ddfb8131350a" providerId="AD" clId="Web-{31685B4C-E31F-13B8-E7AF-608C8D92024B}" dt="2023-04-11T17:36:52.985" v="284" actId="1076"/>
          <ac:spMkLst>
            <pc:docMk/>
            <pc:sldMk cId="1615356905" sldId="286"/>
            <ac:spMk id="2" creationId="{77D7E63D-7027-8415-72EB-5ECCD605444A}"/>
          </ac:spMkLst>
        </pc:spChg>
        <pc:spChg chg="mod">
          <ac:chgData name="Fiona Barclay" userId="S::fb10@stir.ac.uk::1a9de9fe-3dd9-46c7-90de-ddfb8131350a" providerId="AD" clId="Web-{31685B4C-E31F-13B8-E7AF-608C8D92024B}" dt="2023-04-11T17:36:57.033" v="286" actId="20577"/>
          <ac:spMkLst>
            <pc:docMk/>
            <pc:sldMk cId="1615356905" sldId="286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31685B4C-E31F-13B8-E7AF-608C8D92024B}" dt="2023-04-11T17:21:24.408" v="56" actId="20577"/>
        <pc:sldMkLst>
          <pc:docMk/>
          <pc:sldMk cId="3239803178" sldId="294"/>
        </pc:sldMkLst>
        <pc:spChg chg="mod">
          <ac:chgData name="Fiona Barclay" userId="S::fb10@stir.ac.uk::1a9de9fe-3dd9-46c7-90de-ddfb8131350a" providerId="AD" clId="Web-{31685B4C-E31F-13B8-E7AF-608C8D92024B}" dt="2023-04-11T17:21:03.391" v="49" actId="1076"/>
          <ac:spMkLst>
            <pc:docMk/>
            <pc:sldMk cId="3239803178" sldId="294"/>
            <ac:spMk id="2" creationId="{77D7E63D-7027-8415-72EB-5ECCD605444A}"/>
          </ac:spMkLst>
        </pc:spChg>
        <pc:spChg chg="mod">
          <ac:chgData name="Fiona Barclay" userId="S::fb10@stir.ac.uk::1a9de9fe-3dd9-46c7-90de-ddfb8131350a" providerId="AD" clId="Web-{31685B4C-E31F-13B8-E7AF-608C8D92024B}" dt="2023-04-11T17:21:24.408" v="56" actId="20577"/>
          <ac:spMkLst>
            <pc:docMk/>
            <pc:sldMk cId="3239803178" sldId="294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31685B4C-E31F-13B8-E7AF-608C8D92024B}" dt="2023-04-11T17:23:10.837" v="87" actId="20577"/>
        <pc:sldMkLst>
          <pc:docMk/>
          <pc:sldMk cId="757799697" sldId="298"/>
        </pc:sldMkLst>
        <pc:spChg chg="mod">
          <ac:chgData name="Fiona Barclay" userId="S::fb10@stir.ac.uk::1a9de9fe-3dd9-46c7-90de-ddfb8131350a" providerId="AD" clId="Web-{31685B4C-E31F-13B8-E7AF-608C8D92024B}" dt="2023-04-11T17:23:10.837" v="87" actId="20577"/>
          <ac:spMkLst>
            <pc:docMk/>
            <pc:sldMk cId="757799697" sldId="298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31685B4C-E31F-13B8-E7AF-608C8D92024B}" dt="2023-04-11T17:32:46.813" v="149" actId="20577"/>
        <pc:sldMkLst>
          <pc:docMk/>
          <pc:sldMk cId="4025639775" sldId="300"/>
        </pc:sldMkLst>
        <pc:spChg chg="mod">
          <ac:chgData name="Fiona Barclay" userId="S::fb10@stir.ac.uk::1a9de9fe-3dd9-46c7-90de-ddfb8131350a" providerId="AD" clId="Web-{31685B4C-E31F-13B8-E7AF-608C8D92024B}" dt="2023-04-11T17:32:46.813" v="149" actId="20577"/>
          <ac:spMkLst>
            <pc:docMk/>
            <pc:sldMk cId="4025639775" sldId="300"/>
            <ac:spMk id="3" creationId="{6FCDCA76-572E-602B-3F9C-4221D2CD5869}"/>
          </ac:spMkLst>
        </pc:spChg>
      </pc:sldChg>
      <pc:sldChg chg="modSp">
        <pc:chgData name="Fiona Barclay" userId="S::fb10@stir.ac.uk::1a9de9fe-3dd9-46c7-90de-ddfb8131350a" providerId="AD" clId="Web-{31685B4C-E31F-13B8-E7AF-608C8D92024B}" dt="2023-04-11T17:34:24.788" v="182" actId="20577"/>
        <pc:sldMkLst>
          <pc:docMk/>
          <pc:sldMk cId="3599399048" sldId="301"/>
        </pc:sldMkLst>
        <pc:spChg chg="mod">
          <ac:chgData name="Fiona Barclay" userId="S::fb10@stir.ac.uk::1a9de9fe-3dd9-46c7-90de-ddfb8131350a" providerId="AD" clId="Web-{31685B4C-E31F-13B8-E7AF-608C8D92024B}" dt="2023-04-11T17:34:24.788" v="182" actId="20577"/>
          <ac:spMkLst>
            <pc:docMk/>
            <pc:sldMk cId="3599399048" sldId="301"/>
            <ac:spMk id="3" creationId="{6FCDCA76-572E-602B-3F9C-4221D2CD5869}"/>
          </ac:spMkLst>
        </pc:spChg>
      </pc:sldChg>
    </pc:docChg>
  </pc:docChgLst>
  <pc:docChgLst>
    <pc:chgData name="Ashley Harris" userId="S::ah116@stir.ac.uk::36c21015-4e64-4733-b3fb-96f4151e30d0" providerId="AD" clId="Web-{05A561A8-4262-1EB5-3E6D-98B1419B3ECF}"/>
    <pc:docChg chg="modSld">
      <pc:chgData name="Ashley Harris" userId="S::ah116@stir.ac.uk::36c21015-4e64-4733-b3fb-96f4151e30d0" providerId="AD" clId="Web-{05A561A8-4262-1EB5-3E6D-98B1419B3ECF}" dt="2022-11-18T13:37:39.244" v="4" actId="1076"/>
      <pc:docMkLst>
        <pc:docMk/>
      </pc:docMkLst>
      <pc:sldChg chg="modSp">
        <pc:chgData name="Ashley Harris" userId="S::ah116@stir.ac.uk::36c21015-4e64-4733-b3fb-96f4151e30d0" providerId="AD" clId="Web-{05A561A8-4262-1EB5-3E6D-98B1419B3ECF}" dt="2022-11-18T13:37:39.244" v="4" actId="1076"/>
        <pc:sldMkLst>
          <pc:docMk/>
          <pc:sldMk cId="1804536979" sldId="271"/>
        </pc:sldMkLst>
        <pc:spChg chg="mod">
          <ac:chgData name="Ashley Harris" userId="S::ah116@stir.ac.uk::36c21015-4e64-4733-b3fb-96f4151e30d0" providerId="AD" clId="Web-{05A561A8-4262-1EB5-3E6D-98B1419B3ECF}" dt="2022-11-18T13:37:39.244" v="4" actId="1076"/>
          <ac:spMkLst>
            <pc:docMk/>
            <pc:sldMk cId="1804536979" sldId="271"/>
            <ac:spMk id="2" creationId="{77D7E63D-7027-8415-72EB-5ECCD605444A}"/>
          </ac:spMkLst>
        </pc:spChg>
        <pc:spChg chg="mod">
          <ac:chgData name="Ashley Harris" userId="S::ah116@stir.ac.uk::36c21015-4e64-4733-b3fb-96f4151e30d0" providerId="AD" clId="Web-{05A561A8-4262-1EB5-3E6D-98B1419B3ECF}" dt="2022-11-18T13:37:37.291" v="3" actId="20577"/>
          <ac:spMkLst>
            <pc:docMk/>
            <pc:sldMk cId="1804536979" sldId="271"/>
            <ac:spMk id="3" creationId="{6FCDCA76-572E-602B-3F9C-4221D2CD58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646D-45AE-FE4E-8D4D-17958BBE338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16DCF-B4C6-F147-827B-20A443F63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16DCF-B4C6-F147-827B-20A443F63F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2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May 30,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May 30,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May 30,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May 30,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8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May 30,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4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May 30,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3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May 30,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May 30,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3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May 30,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5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May 30,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May 30,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May 30,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497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8" r:id="rId6"/>
    <p:sldLayoutId id="2147483743" r:id="rId7"/>
    <p:sldLayoutId id="2147483744" r:id="rId8"/>
    <p:sldLayoutId id="2147483745" r:id="rId9"/>
    <p:sldLayoutId id="2147483747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hyperlink" Target="https://pieds-noirs.stir.ac.uk/wp-content/uploads/2023/05/LPT_avignon2018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ieds-noirs.stir.ac.uk/wp-content/uploads/2023/05/LPT_avignon2018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 descr="page1image2536003088">
            <a:extLst>
              <a:ext uri="{FF2B5EF4-FFF2-40B4-BE49-F238E27FC236}">
                <a16:creationId xmlns:a16="http://schemas.microsoft.com/office/drawing/2014/main" id="{3C910504-40A6-6E0E-7558-EDACB31A5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Rectangle 1060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2737E-3663-9588-26F4-CBCF180F6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14" y="620486"/>
            <a:ext cx="5344886" cy="3481957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Remembering Empire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Pieds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tanqués</a:t>
            </a:r>
            <a:endParaRPr lang="en-US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9A7CA-EF4E-5C73-EBC6-047EF2597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114" y="4349755"/>
            <a:ext cx="4781006" cy="1136468"/>
          </a:xfrm>
        </p:spPr>
        <p:txBody>
          <a:bodyPr vert="horz" lIns="0" tIns="0" rIns="0" bIns="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Session 10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1EF47-A2FB-20CB-D19D-32771E656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517" y="-26126"/>
            <a:ext cx="301095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2" y="132110"/>
            <a:ext cx="10737429" cy="1011137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6"/>
                </a:solidFill>
                <a:latin typeface="Calibri"/>
                <a:cs typeface="Calibri"/>
              </a:rPr>
              <a:t>Play </a:t>
            </a:r>
            <a:r>
              <a:rPr lang="fr-FR" sz="3600" dirty="0" err="1">
                <a:solidFill>
                  <a:schemeClr val="accent6"/>
                </a:solidFill>
                <a:latin typeface="Calibri"/>
                <a:cs typeface="Calibri"/>
              </a:rPr>
              <a:t>ending</a:t>
            </a:r>
            <a:r>
              <a:rPr lang="fr-FR" dirty="0">
                <a:solidFill>
                  <a:schemeClr val="accent6"/>
                </a:solidFill>
                <a:latin typeface="Calibri"/>
                <a:cs typeface="Calibri"/>
              </a:rPr>
              <a:t>: A </a:t>
            </a:r>
            <a:r>
              <a:rPr lang="fr-FR" dirty="0" err="1">
                <a:solidFill>
                  <a:schemeClr val="accent6"/>
                </a:solidFill>
                <a:latin typeface="Calibri"/>
                <a:cs typeface="Calibri"/>
              </a:rPr>
              <a:t>lost</a:t>
            </a:r>
            <a:r>
              <a:rPr lang="fr-FR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fr-FR" dirty="0" err="1">
                <a:solidFill>
                  <a:schemeClr val="accent6"/>
                </a:solidFill>
                <a:latin typeface="Calibri"/>
                <a:cs typeface="Calibri"/>
              </a:rPr>
              <a:t>utopia</a:t>
            </a:r>
            <a:r>
              <a:rPr lang="fr-FR" dirty="0">
                <a:solidFill>
                  <a:schemeClr val="accent6"/>
                </a:solidFill>
                <a:latin typeface="Calibri"/>
                <a:cs typeface="Calibri"/>
              </a:rPr>
              <a:t>?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2" y="1450849"/>
            <a:ext cx="10367320" cy="462076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  <a:latin typeface="Calibri"/>
                <a:cs typeface="Calibri"/>
              </a:rPr>
              <a:t>What is Yaya suggesting?</a:t>
            </a:r>
          </a:p>
          <a:p>
            <a:pPr marL="0" indent="0">
              <a:buNone/>
            </a:pPr>
            <a:r>
              <a:rPr lang="en-GB" sz="2800" dirty="0">
                <a:latin typeface="Calibri"/>
                <a:cs typeface="Calibri"/>
              </a:rPr>
              <a:t>Yaya suggests that if Algeria had not chosen independence, it could have been a utopic space where various religions lived in peace as the most beautiful region of France or even the EU. He argues that this was possible and would have been beautiful.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  <a:latin typeface="Calibri"/>
                <a:cs typeface="Calibri"/>
              </a:rPr>
              <a:t>It is notable that this suggestion is made by Yaya, whose Algerian father fought for independence.</a:t>
            </a:r>
          </a:p>
          <a:p>
            <a:pPr marL="0" indent="0">
              <a:buNone/>
            </a:pPr>
            <a:endParaRPr lang="en-US" sz="28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63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2" y="132110"/>
            <a:ext cx="10737429" cy="1011137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</a:t>
            </a:r>
            <a:r>
              <a:rPr lang="fr-FR" sz="36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2" y="1450849"/>
            <a:ext cx="10367320" cy="462076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6"/>
                </a:solidFill>
                <a:latin typeface="Calibri"/>
                <a:cs typeface="Calibri"/>
              </a:rPr>
              <a:t>Read</a:t>
            </a:r>
            <a:r>
              <a:rPr lang="fr-FR" sz="2400" b="1" dirty="0">
                <a:latin typeface="Calibri"/>
                <a:cs typeface="Calibri"/>
              </a:rPr>
              <a:t>:</a:t>
            </a:r>
            <a:endParaRPr lang="en-US" sz="2500" b="1" i="1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500" b="1" i="1" dirty="0">
                <a:latin typeface="Calibri"/>
                <a:cs typeface="Calibri"/>
              </a:rPr>
              <a:t>Monsieur Blanc </a:t>
            </a:r>
            <a:r>
              <a:rPr lang="en-US" sz="2500" i="1" dirty="0">
                <a:latin typeface="Calibri"/>
                <a:cs typeface="Calibri"/>
              </a:rPr>
              <a:t>– Et </a:t>
            </a:r>
            <a:r>
              <a:rPr lang="en-US" sz="2500" i="1" dirty="0" err="1">
                <a:latin typeface="Calibri"/>
                <a:cs typeface="Calibri"/>
              </a:rPr>
              <a:t>si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cette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région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elle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existait</a:t>
            </a:r>
            <a:r>
              <a:rPr lang="en-US" sz="2500" i="1" dirty="0">
                <a:latin typeface="Calibri"/>
                <a:cs typeface="Calibri"/>
              </a:rPr>
              <a:t> déjà ? Si </a:t>
            </a:r>
            <a:r>
              <a:rPr lang="en-US" sz="2500" i="1" dirty="0" err="1">
                <a:latin typeface="Calibri"/>
                <a:cs typeface="Calibri"/>
              </a:rPr>
              <a:t>l’expérience</a:t>
            </a:r>
            <a:r>
              <a:rPr lang="en-US" sz="2500" i="1" dirty="0">
                <a:latin typeface="Calibri"/>
                <a:cs typeface="Calibri"/>
              </a:rPr>
              <a:t> d’Algérie, </a:t>
            </a:r>
            <a:r>
              <a:rPr lang="en-US" sz="2500" i="1" dirty="0" err="1">
                <a:latin typeface="Calibri"/>
                <a:cs typeface="Calibri"/>
              </a:rPr>
              <a:t>commencée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en</a:t>
            </a:r>
            <a:r>
              <a:rPr lang="en-US" sz="2500" i="1" dirty="0">
                <a:latin typeface="Calibri"/>
                <a:cs typeface="Calibri"/>
              </a:rPr>
              <a:t> 1830, </a:t>
            </a:r>
            <a:r>
              <a:rPr lang="en-US" sz="2500" i="1" dirty="0" err="1">
                <a:latin typeface="Calibri"/>
                <a:cs typeface="Calibri"/>
              </a:rPr>
              <a:t>avait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toutes</a:t>
            </a:r>
            <a:r>
              <a:rPr lang="en-US" sz="2500" i="1" dirty="0">
                <a:latin typeface="Calibri"/>
                <a:cs typeface="Calibri"/>
              </a:rPr>
              <a:t> les chances de </a:t>
            </a:r>
            <a:r>
              <a:rPr lang="en-US" sz="2500" i="1" dirty="0" err="1">
                <a:latin typeface="Calibri"/>
                <a:cs typeface="Calibri"/>
              </a:rPr>
              <a:t>réussir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ici</a:t>
            </a:r>
            <a:r>
              <a:rPr lang="en-US" sz="2500" i="1" dirty="0">
                <a:latin typeface="Calibri"/>
                <a:cs typeface="Calibri"/>
              </a:rPr>
              <a:t>, </a:t>
            </a:r>
            <a:r>
              <a:rPr lang="en-US" sz="2500" i="1" dirty="0" err="1">
                <a:latin typeface="Calibri"/>
                <a:cs typeface="Calibri"/>
              </a:rPr>
              <a:t>en</a:t>
            </a:r>
            <a:r>
              <a:rPr lang="en-US" sz="2500" i="1" dirty="0">
                <a:latin typeface="Calibri"/>
                <a:cs typeface="Calibri"/>
              </a:rPr>
              <a:t> Provence, au </a:t>
            </a:r>
            <a:r>
              <a:rPr lang="en-US" sz="2500" i="1" dirty="0" err="1">
                <a:latin typeface="Calibri"/>
                <a:cs typeface="Calibri"/>
              </a:rPr>
              <a:t>xxie</a:t>
            </a:r>
            <a:r>
              <a:rPr lang="en-US" sz="2500" i="1" dirty="0">
                <a:latin typeface="Calibri"/>
                <a:cs typeface="Calibri"/>
              </a:rPr>
              <a:t> siècle. Comme </a:t>
            </a:r>
            <a:r>
              <a:rPr lang="en-US" sz="2500" i="1" dirty="0" err="1">
                <a:latin typeface="Calibri"/>
                <a:cs typeface="Calibri"/>
              </a:rPr>
              <a:t>une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greffe</a:t>
            </a:r>
            <a:r>
              <a:rPr lang="en-US" sz="2500" i="1" dirty="0">
                <a:latin typeface="Calibri"/>
                <a:cs typeface="Calibri"/>
              </a:rPr>
              <a:t> qui </a:t>
            </a:r>
            <a:r>
              <a:rPr lang="en-US" sz="2500" i="1" dirty="0" err="1">
                <a:latin typeface="Calibri"/>
                <a:cs typeface="Calibri"/>
              </a:rPr>
              <a:t>aurait</a:t>
            </a:r>
            <a:r>
              <a:rPr lang="en-US" sz="2500" i="1" dirty="0">
                <a:latin typeface="Calibri"/>
                <a:cs typeface="Calibri"/>
              </a:rPr>
              <a:t> pris de </a:t>
            </a:r>
            <a:r>
              <a:rPr lang="en-US" sz="2500" i="1" dirty="0" err="1">
                <a:latin typeface="Calibri"/>
                <a:cs typeface="Calibri"/>
              </a:rPr>
              <a:t>ce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côté</a:t>
            </a:r>
            <a:r>
              <a:rPr lang="en-US" sz="2500" i="1" dirty="0">
                <a:latin typeface="Calibri"/>
                <a:cs typeface="Calibri"/>
              </a:rPr>
              <a:t>-ci de la </a:t>
            </a:r>
            <a:r>
              <a:rPr lang="en-US" sz="2500" i="1" dirty="0" err="1">
                <a:latin typeface="Calibri"/>
                <a:cs typeface="Calibri"/>
              </a:rPr>
              <a:t>Méditerranée</a:t>
            </a:r>
            <a:r>
              <a:rPr lang="en-US" sz="2500" i="1" dirty="0">
                <a:latin typeface="Calibri"/>
                <a:cs typeface="Calibri"/>
              </a:rPr>
              <a:t> ?… </a:t>
            </a:r>
            <a:r>
              <a:rPr lang="en-US" sz="2500" i="1" dirty="0" err="1">
                <a:latin typeface="Calibri"/>
                <a:cs typeface="Calibri"/>
              </a:rPr>
              <a:t>Qu’est-ce</a:t>
            </a:r>
            <a:r>
              <a:rPr lang="en-US" sz="2500" i="1" dirty="0">
                <a:latin typeface="Calibri"/>
                <a:cs typeface="Calibri"/>
              </a:rPr>
              <a:t> que </a:t>
            </a:r>
            <a:r>
              <a:rPr lang="en-US" sz="2500" i="1" dirty="0" err="1">
                <a:latin typeface="Calibri"/>
                <a:cs typeface="Calibri"/>
              </a:rPr>
              <a:t>vous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en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pensez</a:t>
            </a:r>
            <a:r>
              <a:rPr lang="en-US" sz="2500" i="1" dirty="0">
                <a:latin typeface="Calibri"/>
                <a:cs typeface="Calibri"/>
              </a:rPr>
              <a:t> ? (</a:t>
            </a:r>
            <a:r>
              <a:rPr lang="en-US" sz="2500" i="1" dirty="0" err="1">
                <a:latin typeface="Calibri"/>
                <a:cs typeface="Calibri"/>
              </a:rPr>
              <a:t>tous</a:t>
            </a:r>
            <a:r>
              <a:rPr lang="en-US" sz="2500" i="1" dirty="0">
                <a:latin typeface="Calibri"/>
                <a:cs typeface="Calibri"/>
              </a:rPr>
              <a:t> le </a:t>
            </a:r>
            <a:r>
              <a:rPr lang="en-US" sz="2500" i="1" dirty="0" err="1">
                <a:latin typeface="Calibri"/>
                <a:cs typeface="Calibri"/>
              </a:rPr>
              <a:t>regardent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pantois</a:t>
            </a:r>
            <a:r>
              <a:rPr lang="en-US" sz="2500" i="1" dirty="0">
                <a:latin typeface="Calibri"/>
                <a:cs typeface="Calibri"/>
              </a:rPr>
              <a:t>) Et </a:t>
            </a:r>
            <a:r>
              <a:rPr lang="en-US" sz="2500" i="1" dirty="0" err="1">
                <a:latin typeface="Calibri"/>
                <a:cs typeface="Calibri"/>
              </a:rPr>
              <a:t>vous</a:t>
            </a:r>
            <a:r>
              <a:rPr lang="en-US" sz="2500" i="1" dirty="0">
                <a:latin typeface="Calibri"/>
                <a:cs typeface="Calibri"/>
              </a:rPr>
              <a:t>, Loule, </a:t>
            </a:r>
            <a:r>
              <a:rPr lang="en-US" sz="2500" i="1" dirty="0" err="1">
                <a:latin typeface="Calibri"/>
                <a:cs typeface="Calibri"/>
              </a:rPr>
              <a:t>qu’est-ce</a:t>
            </a:r>
            <a:r>
              <a:rPr lang="en-US" sz="2500" i="1" dirty="0">
                <a:latin typeface="Calibri"/>
                <a:cs typeface="Calibri"/>
              </a:rPr>
              <a:t> que </a:t>
            </a:r>
            <a:r>
              <a:rPr lang="en-US" sz="2500" i="1" dirty="0" err="1">
                <a:latin typeface="Calibri"/>
                <a:cs typeface="Calibri"/>
              </a:rPr>
              <a:t>vous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en</a:t>
            </a:r>
            <a:r>
              <a:rPr lang="en-US" sz="2500" i="1" dirty="0">
                <a:latin typeface="Calibri"/>
                <a:cs typeface="Calibri"/>
              </a:rPr>
              <a:t> </a:t>
            </a:r>
            <a:r>
              <a:rPr lang="en-US" sz="2500" i="1" dirty="0" err="1">
                <a:latin typeface="Calibri"/>
                <a:cs typeface="Calibri"/>
              </a:rPr>
              <a:t>dites</a:t>
            </a:r>
            <a:r>
              <a:rPr lang="en-US" sz="2500" i="1" dirty="0">
                <a:latin typeface="Calibri"/>
                <a:cs typeface="Calibri"/>
              </a:rPr>
              <a:t> ?</a:t>
            </a:r>
            <a:endParaRPr lang="fr-FR" sz="25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500" b="1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chemeClr val="accent6"/>
                </a:solidFill>
                <a:latin typeface="Calibri"/>
                <a:cs typeface="Calibri"/>
              </a:rPr>
              <a:t>What does M. Blanc propose in response?</a:t>
            </a:r>
            <a:endParaRPr lang="en-US" sz="25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25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1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2" y="132110"/>
            <a:ext cx="10737429" cy="1011137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</a:t>
            </a:r>
            <a:r>
              <a:rPr lang="fr-FR" sz="36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2" y="1450849"/>
            <a:ext cx="10367320" cy="4970018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M. Blanc argues that this utopia is still possible, but that it could instead be in Provence.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  <a:latin typeface="Calibri"/>
                <a:cs typeface="Calibri"/>
              </a:rPr>
              <a:t>Do you agree with M. Blanc that Provence could be a harmonious space for diverse peoples to live in unity? </a:t>
            </a:r>
            <a:endParaRPr lang="en-US" sz="28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  <a:latin typeface="Calibri"/>
                <a:cs typeface="Calibri"/>
              </a:rPr>
              <a:t>Why/why not?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  <a:latin typeface="Calibri"/>
                <a:cs typeface="Calibri"/>
              </a:rPr>
              <a:t>Is this a utopian (impossible ideal) vision? Is it intended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  <a:latin typeface="Calibri"/>
                <a:cs typeface="Calibri"/>
              </a:rPr>
              <a:t>as a possibility, or does it simply demonstrate the new </a:t>
            </a:r>
            <a:endParaRPr lang="en-US" dirty="0">
              <a:solidFill>
                <a:schemeClr val="accent6"/>
              </a:solidFill>
              <a:latin typeface="Tw Cen MT"/>
              <a:cs typeface="Calibri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  <a:latin typeface="Calibri"/>
                <a:cs typeface="Calibri"/>
              </a:rPr>
              <a:t>understanding between the characters?  </a:t>
            </a:r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6" name="Audio Recording 20 Mar 2023 at 13:51:28">
            <a:hlinkClick r:id="" action="ppaction://media"/>
            <a:extLst>
              <a:ext uri="{FF2B5EF4-FFF2-40B4-BE49-F238E27FC236}">
                <a16:creationId xmlns:a16="http://schemas.microsoft.com/office/drawing/2014/main" id="{39CDCF25-C525-F830-C495-E570605E34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1526" y="5000751"/>
            <a:ext cx="8128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11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2" y="132110"/>
            <a:ext cx="10737429" cy="1011137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</a:t>
            </a:r>
            <a:r>
              <a:rPr lang="fr-FR" sz="36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2" y="1450849"/>
            <a:ext cx="10367320" cy="462076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800" b="1" i="0" u="none" strike="noStrike">
                <a:solidFill>
                  <a:schemeClr val="accent6"/>
                </a:solidFill>
                <a:effectLst/>
                <a:latin typeface="Calibri"/>
                <a:cs typeface="Calibri"/>
              </a:rPr>
              <a:t>Watch</a:t>
            </a:r>
            <a:r>
              <a:rPr lang="en-US" sz="28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: </a:t>
            </a:r>
            <a:r>
              <a:rPr lang="en-US" sz="28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  <a:hlinkClick r:id="rId4"/>
              </a:rPr>
              <a:t>Video link here</a:t>
            </a:r>
            <a:r>
              <a:rPr lang="en-US" sz="2800">
                <a:latin typeface="Calibri"/>
                <a:cs typeface="Calibri"/>
              </a:rPr>
              <a:t>  </a:t>
            </a:r>
            <a:r>
              <a:rPr lang="fr-FR" sz="3000" dirty="0">
                <a:latin typeface="Calibri"/>
                <a:cs typeface="Calibri"/>
              </a:rPr>
              <a:t> </a:t>
            </a:r>
            <a:endParaRPr lang="fr-F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58:25-59:40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would you describe the physical and emotional reactions of the characters to this idea in this final scene? </a:t>
            </a: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udio Recording 20 Mar 2023 at 13:54:36">
            <a:hlinkClick r:id="" action="ppaction://media"/>
            <a:extLst>
              <a:ext uri="{FF2B5EF4-FFF2-40B4-BE49-F238E27FC236}">
                <a16:creationId xmlns:a16="http://schemas.microsoft.com/office/drawing/2014/main" id="{79925775-CA7D-8096-7287-C27B01382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972" y="5000751"/>
            <a:ext cx="8128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929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2" y="132110"/>
            <a:ext cx="10737429" cy="1011137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accent6"/>
                </a:solidFill>
                <a:latin typeface="Calibri"/>
                <a:cs typeface="Calibri"/>
              </a:rPr>
              <a:t>Groupwork</a:t>
            </a:r>
            <a:r>
              <a:rPr lang="fr-FR" dirty="0">
                <a:solidFill>
                  <a:schemeClr val="accent6"/>
                </a:solidFill>
                <a:latin typeface="Calibri"/>
                <a:cs typeface="Calibri"/>
              </a:rPr>
              <a:t> </a:t>
            </a:r>
            <a:endParaRPr lang="fr-FR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2" y="1584959"/>
            <a:ext cx="10367320" cy="4486657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sz="3000" b="1" dirty="0">
                <a:latin typeface="Calibri"/>
                <a:cs typeface="Calibri"/>
              </a:rPr>
              <a:t>In groups</a:t>
            </a:r>
          </a:p>
          <a:p>
            <a:pPr marL="0" indent="0">
              <a:buNone/>
            </a:pPr>
            <a:r>
              <a:rPr lang="fr-FR" sz="3000" b="1" dirty="0">
                <a:solidFill>
                  <a:schemeClr val="accent6"/>
                </a:solidFill>
                <a:latin typeface="Calibri"/>
                <a:cs typeface="Calibri"/>
              </a:rPr>
              <a:t>Read and compare</a:t>
            </a:r>
            <a:r>
              <a:rPr lang="fr-FR" sz="3000" b="1" dirty="0">
                <a:latin typeface="Calibri"/>
                <a:cs typeface="Calibri"/>
              </a:rPr>
              <a:t>: </a:t>
            </a:r>
            <a:r>
              <a:rPr lang="fr-FR" sz="3000" dirty="0">
                <a:latin typeface="Calibri"/>
                <a:cs typeface="Calibri"/>
              </a:rPr>
              <a:t>pages 23 and 24 </a:t>
            </a:r>
            <a:r>
              <a:rPr lang="fr-FR" sz="3000" dirty="0" err="1">
                <a:latin typeface="Calibri"/>
                <a:cs typeface="Calibri"/>
              </a:rPr>
              <a:t>with</a:t>
            </a:r>
            <a:r>
              <a:rPr lang="fr-FR" sz="3000" dirty="0">
                <a:latin typeface="Calibri"/>
                <a:cs typeface="Calibri"/>
              </a:rPr>
              <a:t> pages 3 and 5:</a:t>
            </a:r>
          </a:p>
          <a:p>
            <a:pPr marL="0" indent="0">
              <a:buNone/>
            </a:pPr>
            <a:endParaRPr lang="fr-F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accent6"/>
                </a:solidFill>
                <a:latin typeface="Calibri"/>
                <a:cs typeface="Calibri"/>
              </a:rPr>
              <a:t>How has the dialogue changed from before? What is similar and what is different?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6"/>
                </a:solidFill>
                <a:latin typeface="Calibri"/>
                <a:cs typeface="Calibri"/>
              </a:rPr>
              <a:t>Why?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2" y="132110"/>
            <a:ext cx="10737429" cy="1011137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accent6"/>
                </a:solidFill>
                <a:latin typeface="Calibri"/>
                <a:cs typeface="Calibri"/>
              </a:rPr>
              <a:t>Groupwork</a:t>
            </a:r>
            <a:r>
              <a:rPr lang="fr-FR" dirty="0">
                <a:solidFill>
                  <a:schemeClr val="accent6"/>
                </a:solidFill>
                <a:latin typeface="Calibri"/>
                <a:cs typeface="Calibri"/>
              </a:rPr>
              <a:t> </a:t>
            </a:r>
            <a:endParaRPr lang="fr-FR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2" y="1584959"/>
            <a:ext cx="10367320" cy="4486657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r-FR" sz="3000" b="1" dirty="0" err="1">
                <a:solidFill>
                  <a:schemeClr val="accent6"/>
                </a:solidFill>
                <a:latin typeface="Calibri"/>
                <a:cs typeface="Calibri"/>
              </a:rPr>
              <a:t>Comparing</a:t>
            </a:r>
            <a:r>
              <a:rPr lang="fr-FR" sz="3000" b="1" dirty="0">
                <a:solidFill>
                  <a:schemeClr val="accent6"/>
                </a:solidFill>
                <a:latin typeface="Calibri"/>
                <a:cs typeface="Calibri"/>
              </a:rPr>
              <a:t> pages 23-24 </a:t>
            </a:r>
            <a:r>
              <a:rPr lang="fr-FR" sz="3000" b="1" dirty="0" err="1">
                <a:solidFill>
                  <a:schemeClr val="accent6"/>
                </a:solidFill>
                <a:latin typeface="Calibri"/>
                <a:cs typeface="Calibri"/>
              </a:rPr>
              <a:t>with</a:t>
            </a:r>
            <a:r>
              <a:rPr lang="fr-FR" sz="3000" b="1" dirty="0">
                <a:solidFill>
                  <a:schemeClr val="accent6"/>
                </a:solidFill>
                <a:latin typeface="Calibri"/>
                <a:cs typeface="Calibri"/>
              </a:rPr>
              <a:t> pages 3 and 5.</a:t>
            </a:r>
          </a:p>
          <a:p>
            <a:pPr marL="0" indent="0">
              <a:buNone/>
            </a:pPr>
            <a:r>
              <a:rPr lang="fr-FR" sz="3000" dirty="0">
                <a:latin typeface="Calibri"/>
                <a:cs typeface="Calibri"/>
              </a:rPr>
              <a:t>Notice the </a:t>
            </a:r>
            <a:r>
              <a:rPr lang="fr-FR" sz="3000" dirty="0" err="1">
                <a:latin typeface="Calibri"/>
                <a:cs typeface="Calibri"/>
              </a:rPr>
              <a:t>repetition</a:t>
            </a:r>
            <a:r>
              <a:rPr lang="fr-FR" sz="3000" dirty="0">
                <a:latin typeface="Calibri"/>
                <a:cs typeface="Calibri"/>
              </a:rPr>
              <a:t> of:</a:t>
            </a:r>
          </a:p>
          <a:p>
            <a:r>
              <a:rPr lang="fr-FR" sz="3000" i="1" dirty="0">
                <a:latin typeface="Calibri" panose="020F0502020204030204" pitchFamily="34" charset="0"/>
                <a:cs typeface="Calibri" panose="020F0502020204030204" pitchFamily="34" charset="0"/>
              </a:rPr>
              <a:t>T’as la mémoire courte</a:t>
            </a:r>
          </a:p>
          <a:p>
            <a:r>
              <a:rPr lang="fr-FR" sz="3000" i="1" dirty="0">
                <a:latin typeface="Calibri" panose="020F0502020204030204" pitchFamily="34" charset="0"/>
                <a:cs typeface="Calibri" panose="020F0502020204030204" pitchFamily="34" charset="0"/>
              </a:rPr>
              <a:t>Vous venez d’arriver dans la région ?</a:t>
            </a:r>
          </a:p>
          <a:p>
            <a:r>
              <a:rPr lang="fr-FR" sz="3000" i="1" dirty="0">
                <a:latin typeface="Calibri"/>
                <a:cs typeface="Calibri"/>
              </a:rPr>
              <a:t>On n’est pas bien </a:t>
            </a:r>
            <a:r>
              <a:rPr lang="fr-FR" sz="3000" b="1" i="1" dirty="0">
                <a:latin typeface="Calibri"/>
                <a:cs typeface="Calibri"/>
              </a:rPr>
              <a:t>tanqués</a:t>
            </a:r>
            <a:r>
              <a:rPr lang="fr-FR" sz="3000" i="1" dirty="0">
                <a:latin typeface="Calibri"/>
                <a:cs typeface="Calibri"/>
              </a:rPr>
              <a:t> ici, Monsieur Brun ?</a:t>
            </a:r>
          </a:p>
          <a:p>
            <a:r>
              <a:rPr lang="fr-FR" sz="3000" i="1" dirty="0">
                <a:latin typeface="Calibri" panose="020F0502020204030204" pitchFamily="34" charset="0"/>
                <a:cs typeface="Calibri" panose="020F0502020204030204" pitchFamily="34" charset="0"/>
              </a:rPr>
              <a:t>Désintégrer </a:t>
            </a:r>
          </a:p>
          <a:p>
            <a:r>
              <a:rPr lang="fr-FR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Nàri</a:t>
            </a:r>
            <a:endParaRPr lang="en-US" sz="3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accent6"/>
                </a:solidFill>
                <a:latin typeface="Calibri"/>
                <a:cs typeface="Calibri"/>
              </a:rPr>
              <a:t>Who says these lines now? Why has </a:t>
            </a:r>
            <a:r>
              <a:rPr lang="en-US" sz="3000" b="1" dirty="0" err="1">
                <a:solidFill>
                  <a:schemeClr val="accent6"/>
                </a:solidFill>
                <a:latin typeface="Calibri"/>
                <a:cs typeface="Calibri"/>
              </a:rPr>
              <a:t>Chuyen</a:t>
            </a:r>
            <a:r>
              <a:rPr lang="en-US" sz="3000" b="1" dirty="0">
                <a:solidFill>
                  <a:schemeClr val="accent6"/>
                </a:solidFill>
                <a:latin typeface="Calibri"/>
                <a:cs typeface="Calibri"/>
              </a:rPr>
              <a:t> done this?</a:t>
            </a:r>
            <a:endParaRPr lang="en-US" sz="3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2" y="132110"/>
            <a:ext cx="10737429" cy="1011137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accent6"/>
                </a:solidFill>
                <a:latin typeface="Calibri"/>
                <a:cs typeface="Calibri"/>
              </a:rPr>
              <a:t>Groupwork</a:t>
            </a:r>
            <a:r>
              <a:rPr lang="fr-FR" dirty="0">
                <a:solidFill>
                  <a:schemeClr val="accent6"/>
                </a:solidFill>
                <a:latin typeface="Calibri"/>
                <a:cs typeface="Calibri"/>
              </a:rPr>
              <a:t> </a:t>
            </a:r>
            <a:endParaRPr lang="fr-FR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2" y="1534297"/>
            <a:ext cx="10367320" cy="4156319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6"/>
                </a:solidFill>
                <a:latin typeface="Calibri"/>
                <a:cs typeface="Calibri"/>
              </a:rPr>
              <a:t>Who says these lines now? Why has </a:t>
            </a:r>
            <a:r>
              <a:rPr lang="en-US" sz="3000" b="1" dirty="0" err="1">
                <a:solidFill>
                  <a:schemeClr val="accent6"/>
                </a:solidFill>
                <a:latin typeface="Calibri"/>
                <a:cs typeface="Calibri"/>
              </a:rPr>
              <a:t>Chuyen</a:t>
            </a:r>
            <a:r>
              <a:rPr lang="en-US" sz="3000" b="1" dirty="0">
                <a:solidFill>
                  <a:schemeClr val="accent6"/>
                </a:solidFill>
                <a:latin typeface="Calibri"/>
                <a:cs typeface="Calibri"/>
              </a:rPr>
              <a:t> done this?</a:t>
            </a:r>
            <a:endParaRPr lang="en-US" sz="3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3000" dirty="0">
                <a:latin typeface="Calibri"/>
                <a:cs typeface="Calibri"/>
              </a:rPr>
              <a:t>The close of the </a:t>
            </a:r>
            <a:r>
              <a:rPr lang="fr-FR" sz="3000" dirty="0" err="1">
                <a:latin typeface="Calibri"/>
                <a:cs typeface="Calibri"/>
              </a:rPr>
              <a:t>play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sees</a:t>
            </a:r>
            <a:r>
              <a:rPr lang="fr-FR" sz="3000" dirty="0">
                <a:latin typeface="Calibri"/>
                <a:cs typeface="Calibri"/>
              </a:rPr>
              <a:t> the </a:t>
            </a:r>
            <a:r>
              <a:rPr lang="fr-FR" sz="3000" dirty="0" err="1">
                <a:latin typeface="Calibri"/>
                <a:cs typeface="Calibri"/>
              </a:rPr>
              <a:t>characters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repeat</a:t>
            </a:r>
            <a:r>
              <a:rPr lang="fr-FR" sz="3000" dirty="0">
                <a:latin typeface="Calibri"/>
                <a:cs typeface="Calibri"/>
              </a:rPr>
              <a:t> the </a:t>
            </a:r>
            <a:r>
              <a:rPr lang="fr-FR" sz="3000" dirty="0" err="1">
                <a:latin typeface="Calibri"/>
                <a:cs typeface="Calibri"/>
              </a:rPr>
              <a:t>play’s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opening</a:t>
            </a:r>
            <a:r>
              <a:rPr lang="fr-FR" sz="3000" dirty="0">
                <a:latin typeface="Calibri"/>
                <a:cs typeface="Calibri"/>
              </a:rPr>
              <a:t> discussions, but </a:t>
            </a:r>
            <a:r>
              <a:rPr lang="fr-FR" sz="3000" dirty="0" err="1">
                <a:latin typeface="Calibri"/>
                <a:cs typeface="Calibri"/>
              </a:rPr>
              <a:t>subtly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altered</a:t>
            </a:r>
            <a:r>
              <a:rPr lang="fr-FR" sz="3000" dirty="0">
                <a:latin typeface="Calibri"/>
                <a:cs typeface="Calibri"/>
              </a:rPr>
              <a:t>. </a:t>
            </a:r>
            <a:r>
              <a:rPr lang="fr-FR" sz="3000" dirty="0" err="1">
                <a:latin typeface="Calibri"/>
                <a:cs typeface="Calibri"/>
              </a:rPr>
              <a:t>Different</a:t>
            </a:r>
            <a:r>
              <a:rPr lang="fr-FR" sz="3000" dirty="0">
                <a:latin typeface="Calibri"/>
                <a:cs typeface="Calibri"/>
              </a:rPr>
              <a:t> people </a:t>
            </a:r>
            <a:r>
              <a:rPr lang="fr-FR" sz="3000" dirty="0" err="1">
                <a:latin typeface="Calibri"/>
                <a:cs typeface="Calibri"/>
              </a:rPr>
              <a:t>repeat</a:t>
            </a:r>
            <a:r>
              <a:rPr lang="fr-FR" sz="3000" dirty="0">
                <a:latin typeface="Calibri"/>
                <a:cs typeface="Calibri"/>
              </a:rPr>
              <a:t> </a:t>
            </a:r>
            <a:r>
              <a:rPr lang="fr-FR" sz="3000" dirty="0" err="1">
                <a:latin typeface="Calibri"/>
                <a:cs typeface="Calibri"/>
              </a:rPr>
              <a:t>each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other's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lines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now</a:t>
            </a:r>
            <a:r>
              <a:rPr lang="fr-FR" sz="3000" dirty="0">
                <a:latin typeface="Calibri"/>
                <a:cs typeface="Calibri"/>
              </a:rPr>
              <a:t>. </a:t>
            </a:r>
            <a:r>
              <a:rPr lang="fr-FR" sz="3000" dirty="0" err="1">
                <a:latin typeface="Calibri"/>
                <a:cs typeface="Calibri"/>
              </a:rPr>
              <a:t>These</a:t>
            </a:r>
            <a:r>
              <a:rPr lang="fr-FR" sz="3000" dirty="0">
                <a:latin typeface="Calibri"/>
                <a:cs typeface="Calibri"/>
              </a:rPr>
              <a:t> changes </a:t>
            </a:r>
            <a:r>
              <a:rPr lang="fr-FR" sz="3000" dirty="0" err="1">
                <a:latin typeface="Calibri"/>
                <a:cs typeface="Calibri"/>
              </a:rPr>
              <a:t>reflect</a:t>
            </a:r>
            <a:r>
              <a:rPr lang="fr-FR" sz="3000" dirty="0">
                <a:latin typeface="Calibri"/>
                <a:cs typeface="Calibri"/>
              </a:rPr>
              <a:t> a new </a:t>
            </a:r>
            <a:r>
              <a:rPr lang="fr-FR" sz="3000" dirty="0" err="1">
                <a:latin typeface="Calibri"/>
                <a:cs typeface="Calibri"/>
              </a:rPr>
              <a:t>harmony</a:t>
            </a:r>
            <a:r>
              <a:rPr lang="fr-FR" sz="3000" dirty="0">
                <a:latin typeface="Calibri"/>
                <a:cs typeface="Calibri"/>
              </a:rPr>
              <a:t> and </a:t>
            </a:r>
            <a:r>
              <a:rPr lang="fr-FR" sz="3000" dirty="0" err="1">
                <a:latin typeface="Calibri"/>
                <a:cs typeface="Calibri"/>
              </a:rPr>
              <a:t>understanding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between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them</a:t>
            </a:r>
            <a:r>
              <a:rPr lang="fr-FR" sz="3000" dirty="0">
                <a:latin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fr-FR" sz="3000" dirty="0">
                <a:latin typeface="Calibri"/>
                <a:cs typeface="Calibri"/>
              </a:rPr>
              <a:t>The inclusion of the </a:t>
            </a:r>
            <a:r>
              <a:rPr lang="fr-FR" sz="3000" dirty="0" err="1">
                <a:latin typeface="Calibri"/>
                <a:cs typeface="Calibri"/>
              </a:rPr>
              <a:t>word</a:t>
            </a:r>
            <a:r>
              <a:rPr lang="fr-FR" sz="3000" dirty="0">
                <a:latin typeface="Calibri"/>
                <a:cs typeface="Calibri"/>
              </a:rPr>
              <a:t> ‘</a:t>
            </a:r>
            <a:r>
              <a:rPr lang="fr-FR" sz="3000" b="1" dirty="0">
                <a:latin typeface="Calibri"/>
                <a:cs typeface="Calibri"/>
              </a:rPr>
              <a:t>tanqués</a:t>
            </a:r>
            <a:r>
              <a:rPr lang="fr-FR" sz="3000" dirty="0">
                <a:latin typeface="Calibri"/>
                <a:cs typeface="Calibri"/>
              </a:rPr>
              <a:t>’ </a:t>
            </a:r>
            <a:r>
              <a:rPr lang="fr-FR" sz="3000" dirty="0" err="1">
                <a:latin typeface="Calibri"/>
                <a:cs typeface="Calibri"/>
              </a:rPr>
              <a:t>references</a:t>
            </a:r>
            <a:r>
              <a:rPr lang="fr-FR" sz="3000" dirty="0">
                <a:latin typeface="Calibri"/>
                <a:cs typeface="Calibri"/>
              </a:rPr>
              <a:t> the </a:t>
            </a:r>
            <a:r>
              <a:rPr lang="fr-FR" sz="3000" dirty="0" err="1">
                <a:latin typeface="Calibri"/>
                <a:cs typeface="Calibri"/>
              </a:rPr>
              <a:t>title</a:t>
            </a:r>
            <a:r>
              <a:rPr lang="fr-FR" sz="3000" dirty="0">
                <a:latin typeface="Calibri"/>
                <a:cs typeface="Calibri"/>
              </a:rPr>
              <a:t> of the </a:t>
            </a:r>
            <a:r>
              <a:rPr lang="fr-FR" sz="3000" dirty="0" err="1">
                <a:latin typeface="Calibri"/>
                <a:cs typeface="Calibri"/>
              </a:rPr>
              <a:t>play</a:t>
            </a:r>
            <a:r>
              <a:rPr lang="fr-FR" sz="3000" dirty="0">
                <a:latin typeface="Calibri"/>
                <a:cs typeface="Calibri"/>
              </a:rPr>
              <a:t>. There </a:t>
            </a:r>
            <a:r>
              <a:rPr lang="fr-FR" sz="3000" dirty="0" err="1">
                <a:latin typeface="Calibri"/>
                <a:cs typeface="Calibri"/>
              </a:rPr>
              <a:t>is</a:t>
            </a:r>
            <a:r>
              <a:rPr lang="fr-FR" sz="3000" dirty="0">
                <a:latin typeface="Calibri"/>
                <a:cs typeface="Calibri"/>
              </a:rPr>
              <a:t> a </a:t>
            </a:r>
            <a:r>
              <a:rPr lang="fr-FR" sz="3000" dirty="0" err="1">
                <a:latin typeface="Calibri"/>
                <a:cs typeface="Calibri"/>
              </a:rPr>
              <a:t>hopefulness</a:t>
            </a:r>
            <a:r>
              <a:rPr lang="fr-FR" sz="3000" dirty="0">
                <a:latin typeface="Calibri"/>
                <a:cs typeface="Calibri"/>
              </a:rPr>
              <a:t> in </a:t>
            </a:r>
            <a:r>
              <a:rPr lang="fr-FR" sz="3000" dirty="0" err="1">
                <a:latin typeface="Calibri"/>
                <a:cs typeface="Calibri"/>
              </a:rPr>
              <a:t>this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ending</a:t>
            </a:r>
            <a:r>
              <a:rPr lang="fr-FR" sz="3000" dirty="0">
                <a:latin typeface="Calibri"/>
                <a:cs typeface="Calibri"/>
              </a:rPr>
              <a:t>, </a:t>
            </a:r>
            <a:r>
              <a:rPr lang="fr-FR" sz="3000" dirty="0" err="1">
                <a:latin typeface="Calibri"/>
                <a:cs typeface="Calibri"/>
              </a:rPr>
              <a:t>they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play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with</a:t>
            </a:r>
            <a:r>
              <a:rPr lang="fr-FR" sz="3000" dirty="0">
                <a:latin typeface="Calibri"/>
                <a:cs typeface="Calibri"/>
              </a:rPr>
              <a:t> the </a:t>
            </a:r>
            <a:r>
              <a:rPr lang="fr-FR" sz="3000" dirty="0" err="1">
                <a:latin typeface="Calibri"/>
                <a:cs typeface="Calibri"/>
              </a:rPr>
              <a:t>idea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that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they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could</a:t>
            </a:r>
            <a:r>
              <a:rPr lang="fr-FR" sz="3000" dirty="0">
                <a:latin typeface="Calibri"/>
                <a:cs typeface="Calibri"/>
              </a:rPr>
              <a:t> all </a:t>
            </a:r>
            <a:r>
              <a:rPr lang="fr-FR" sz="3000" dirty="0" err="1">
                <a:latin typeface="Calibri"/>
                <a:cs typeface="Calibri"/>
              </a:rPr>
              <a:t>be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rooted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peacefully</a:t>
            </a:r>
            <a:r>
              <a:rPr lang="fr-FR" sz="3000" dirty="0">
                <a:latin typeface="Calibri"/>
                <a:cs typeface="Calibri"/>
              </a:rPr>
              <a:t> </a:t>
            </a:r>
            <a:r>
              <a:rPr lang="fr-FR" sz="3000" dirty="0" err="1">
                <a:latin typeface="Calibri"/>
                <a:cs typeface="Calibri"/>
              </a:rPr>
              <a:t>together</a:t>
            </a:r>
            <a:r>
              <a:rPr lang="fr-FR" sz="3000" dirty="0">
                <a:latin typeface="Calibri"/>
                <a:cs typeface="Calibri"/>
              </a:rPr>
              <a:t> in Provence.</a:t>
            </a:r>
          </a:p>
          <a:p>
            <a:pPr marL="0" indent="0">
              <a:buNone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9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46" y="63294"/>
            <a:ext cx="10786856" cy="1243584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de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1714785"/>
            <a:ext cx="6166022" cy="4214241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"/>
                <a:cs typeface="Calibri"/>
              </a:rPr>
              <a:t>Update the </a:t>
            </a:r>
            <a:r>
              <a:rPr lang="en-US" sz="3200" i="1" dirty="0">
                <a:latin typeface="Calibri"/>
                <a:cs typeface="Calibri"/>
              </a:rPr>
              <a:t>fiche de lecture.</a:t>
            </a:r>
            <a:endParaRPr lang="en-US" dirty="0">
              <a:latin typeface="Tw Cen MT"/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latin typeface="Calibri"/>
                <a:cs typeface="Calibri"/>
              </a:rPr>
              <a:t>Discuss what you can include with a partner or a group then share your ideas.</a:t>
            </a:r>
            <a:endParaRPr lang="en-US">
              <a:latin typeface="Tw Cen MT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177AE5-A6A2-6FF6-C31C-9B23CF1A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0"/>
            <a:ext cx="4519612" cy="63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5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46" y="63294"/>
            <a:ext cx="10786856" cy="1243584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1714785"/>
            <a:ext cx="4720281" cy="421424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Update your character profiles based on what you have read this week.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Discuss what you can include with a partner or a group then share your ideas.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216B15D-C61E-D9B8-5483-D13ABB19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38" y="1714785"/>
            <a:ext cx="5890864" cy="392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15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2" y="286322"/>
            <a:ext cx="10737429" cy="1011137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Portfolio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2" y="1780032"/>
            <a:ext cx="10367320" cy="429158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sz="3200" dirty="0" err="1">
                <a:latin typeface="Calibri"/>
                <a:cs typeface="Calibri"/>
              </a:rPr>
              <a:t>Brainstorm</a:t>
            </a:r>
            <a:r>
              <a:rPr lang="fr-FR" sz="3200" dirty="0">
                <a:latin typeface="Calibri"/>
                <a:cs typeface="Calibri"/>
              </a:rPr>
              <a:t> on possible </a:t>
            </a:r>
            <a:r>
              <a:rPr lang="fr-FR" sz="3200" dirty="0" err="1">
                <a:latin typeface="Calibri"/>
                <a:cs typeface="Calibri"/>
              </a:rPr>
              <a:t>ideas</a:t>
            </a:r>
            <a:r>
              <a:rPr lang="fr-FR" sz="3200" dirty="0">
                <a:latin typeface="Calibri"/>
                <a:cs typeface="Calibri"/>
              </a:rPr>
              <a:t> for the focus of </a:t>
            </a:r>
            <a:r>
              <a:rPr lang="fr-FR" sz="3200" dirty="0" err="1">
                <a:latin typeface="Calibri"/>
                <a:cs typeface="Calibri"/>
              </a:rPr>
              <a:t>your</a:t>
            </a:r>
            <a:r>
              <a:rPr lang="fr-FR" sz="3200" dirty="0">
                <a:latin typeface="Calibri"/>
                <a:cs typeface="Calibri"/>
              </a:rPr>
              <a:t> portfolio </a:t>
            </a:r>
            <a:r>
              <a:rPr lang="fr-FR" sz="3200" dirty="0" err="1">
                <a:latin typeface="Calibri"/>
                <a:cs typeface="Calibri"/>
              </a:rPr>
              <a:t>essay</a:t>
            </a:r>
            <a:r>
              <a:rPr lang="fr-FR" sz="3200" dirty="0">
                <a:latin typeface="Calibri"/>
                <a:cs typeface="Calibri"/>
              </a:rPr>
              <a:t> </a:t>
            </a:r>
            <a:r>
              <a:rPr lang="fr-FR" sz="3200" dirty="0" err="1">
                <a:latin typeface="Calibri"/>
                <a:cs typeface="Calibri"/>
              </a:rPr>
              <a:t>using</a:t>
            </a:r>
            <a:r>
              <a:rPr lang="fr-FR" sz="3200" dirty="0">
                <a:latin typeface="Calibri"/>
                <a:cs typeface="Calibri"/>
              </a:rPr>
              <a:t> </a:t>
            </a:r>
            <a:r>
              <a:rPr lang="fr-FR" sz="3200" dirty="0" err="1">
                <a:latin typeface="Calibri"/>
                <a:cs typeface="Calibri"/>
              </a:rPr>
              <a:t>your</a:t>
            </a:r>
            <a:r>
              <a:rPr lang="fr-FR" sz="3200" dirty="0">
                <a:latin typeface="Calibri"/>
                <a:cs typeface="Calibri"/>
              </a:rPr>
              <a:t> </a:t>
            </a:r>
            <a:r>
              <a:rPr lang="fr-FR" sz="3200" i="1" dirty="0">
                <a:latin typeface="Calibri"/>
                <a:cs typeface="Calibri"/>
              </a:rPr>
              <a:t>fiche de lecture</a:t>
            </a:r>
            <a:endParaRPr lang="fr-FR" sz="3200" dirty="0">
              <a:latin typeface="Calibri"/>
              <a:cs typeface="Calibri"/>
            </a:endParaRPr>
          </a:p>
          <a:p>
            <a:r>
              <a:rPr lang="fr-FR" sz="3200" dirty="0">
                <a:latin typeface="Calibri"/>
                <a:cs typeface="Calibri"/>
              </a:rPr>
              <a:t>In pairs, </a:t>
            </a:r>
            <a:r>
              <a:rPr lang="fr-FR" sz="3200" dirty="0" err="1">
                <a:latin typeface="Calibri"/>
                <a:cs typeface="Calibri"/>
              </a:rPr>
              <a:t>discuss</a:t>
            </a:r>
            <a:r>
              <a:rPr lang="fr-FR" sz="3200" dirty="0">
                <a:latin typeface="Calibri"/>
                <a:cs typeface="Calibri"/>
              </a:rPr>
              <a:t> </a:t>
            </a:r>
            <a:r>
              <a:rPr lang="fr-FR" sz="3200" dirty="0" err="1">
                <a:latin typeface="Calibri"/>
                <a:cs typeface="Calibri"/>
              </a:rPr>
              <a:t>ideas</a:t>
            </a:r>
            <a:r>
              <a:rPr lang="fr-FR" sz="3200" dirty="0">
                <a:latin typeface="Calibri"/>
                <a:cs typeface="Calibri"/>
              </a:rPr>
              <a:t> </a:t>
            </a:r>
            <a:r>
              <a:rPr lang="fr-FR" sz="3200" dirty="0" err="1">
                <a:latin typeface="Calibri"/>
                <a:cs typeface="Calibri"/>
              </a:rPr>
              <a:t>you</a:t>
            </a:r>
            <a:r>
              <a:rPr lang="fr-FR" sz="3200" dirty="0">
                <a:latin typeface="Calibri"/>
                <a:cs typeface="Calibri"/>
              </a:rPr>
              <a:t> have </a:t>
            </a:r>
            <a:r>
              <a:rPr lang="fr-FR" sz="3200" dirty="0" err="1">
                <a:latin typeface="Calibri"/>
                <a:cs typeface="Calibri"/>
              </a:rPr>
              <a:t>had</a:t>
            </a:r>
            <a:r>
              <a:rPr lang="fr-FR" sz="3200" dirty="0">
                <a:latin typeface="Calibri"/>
                <a:cs typeface="Calibri"/>
              </a:rPr>
              <a:t> for </a:t>
            </a:r>
            <a:r>
              <a:rPr lang="fr-FR" sz="3200" dirty="0" err="1">
                <a:latin typeface="Calibri"/>
                <a:cs typeface="Calibri"/>
              </a:rPr>
              <a:t>your</a:t>
            </a:r>
            <a:r>
              <a:rPr lang="fr-FR" sz="3200" dirty="0">
                <a:latin typeface="Calibri"/>
                <a:cs typeface="Calibri"/>
              </a:rPr>
              <a:t> portfolio focus.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4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08" y="669382"/>
            <a:ext cx="10723194" cy="714575"/>
          </a:xfrm>
        </p:spPr>
        <p:txBody>
          <a:bodyPr/>
          <a:lstStyle/>
          <a:p>
            <a:r>
              <a:rPr lang="en-US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i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pieds</a:t>
            </a:r>
            <a:r>
              <a:rPr lang="en-US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tanqués</a:t>
            </a:r>
            <a:r>
              <a:rPr lang="en-US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(2012)</a:t>
            </a:r>
            <a:endParaRPr lang="en-US" i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08" y="1853513"/>
            <a:ext cx="10723194" cy="420574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This session:</a:t>
            </a:r>
          </a:p>
          <a:p>
            <a:r>
              <a:rPr lang="fr-FR" sz="2800" dirty="0">
                <a:latin typeface="Calibri"/>
                <a:cs typeface="Calibri"/>
              </a:rPr>
              <a:t>The </a:t>
            </a:r>
            <a:r>
              <a:rPr lang="fr-FR" sz="2800" dirty="0" err="1">
                <a:latin typeface="Calibri"/>
                <a:cs typeface="Calibri"/>
              </a:rPr>
              <a:t>play’s</a:t>
            </a:r>
            <a:r>
              <a:rPr lang="fr-FR" sz="2800" dirty="0">
                <a:latin typeface="Calibri"/>
                <a:cs typeface="Calibri"/>
              </a:rPr>
              <a:t> </a:t>
            </a:r>
            <a:r>
              <a:rPr lang="fr-FR" sz="2800" dirty="0" err="1">
                <a:latin typeface="Calibri"/>
                <a:cs typeface="Calibri"/>
              </a:rPr>
              <a:t>ending</a:t>
            </a:r>
            <a:r>
              <a:rPr lang="fr-FR" sz="2800" dirty="0">
                <a:latin typeface="Calibri"/>
                <a:cs typeface="Calibri"/>
              </a:rPr>
              <a:t> – pages 21-24 in the </a:t>
            </a:r>
            <a:r>
              <a:rPr lang="fr-FR" sz="2800" dirty="0" err="1">
                <a:latin typeface="Calibri"/>
                <a:cs typeface="Calibri"/>
              </a:rPr>
              <a:t>printable</a:t>
            </a:r>
            <a:r>
              <a:rPr lang="fr-FR" sz="2800" dirty="0">
                <a:latin typeface="Calibri"/>
                <a:cs typeface="Calibri"/>
              </a:rPr>
              <a:t> version of the </a:t>
            </a:r>
            <a:r>
              <a:rPr lang="fr-FR" sz="2800" dirty="0" err="1">
                <a:latin typeface="Calibri"/>
                <a:cs typeface="Calibri"/>
              </a:rPr>
              <a:t>play</a:t>
            </a:r>
            <a:endParaRPr lang="fr-FR" sz="2800" dirty="0">
              <a:latin typeface="Calibri"/>
              <a:cs typeface="Calibri"/>
            </a:endParaRPr>
          </a:p>
          <a:p>
            <a:r>
              <a:rPr lang="fr-FR" sz="2800" dirty="0">
                <a:latin typeface="Calibri"/>
                <a:cs typeface="Calibri"/>
              </a:rPr>
              <a:t>Online sections 9-10. </a:t>
            </a:r>
          </a:p>
          <a:p>
            <a:r>
              <a:rPr lang="fr-FR" sz="2800" dirty="0" err="1">
                <a:latin typeface="Calibri"/>
                <a:cs typeface="Calibri"/>
              </a:rPr>
              <a:t>Completing</a:t>
            </a:r>
            <a:r>
              <a:rPr lang="fr-FR" sz="2800" dirty="0">
                <a:latin typeface="Calibri"/>
                <a:cs typeface="Calibri"/>
              </a:rPr>
              <a:t> the </a:t>
            </a:r>
            <a:r>
              <a:rPr lang="fr-FR" sz="2800" i="1" dirty="0">
                <a:latin typeface="Calibri"/>
                <a:cs typeface="Calibri"/>
              </a:rPr>
              <a:t>fiche de lecture</a:t>
            </a:r>
            <a:r>
              <a:rPr lang="fr-FR" sz="2800" dirty="0">
                <a:latin typeface="Calibri"/>
                <a:cs typeface="Calibri"/>
              </a:rPr>
              <a:t> and </a:t>
            </a:r>
            <a:r>
              <a:rPr lang="fr-FR" sz="2800" dirty="0" err="1">
                <a:latin typeface="Calibri"/>
                <a:cs typeface="Calibri"/>
              </a:rPr>
              <a:t>character</a:t>
            </a:r>
            <a:r>
              <a:rPr lang="fr-FR" sz="2800" dirty="0">
                <a:latin typeface="Calibri"/>
                <a:cs typeface="Calibri"/>
              </a:rPr>
              <a:t> profiles</a:t>
            </a:r>
          </a:p>
          <a:p>
            <a:r>
              <a:rPr lang="fr-FR" sz="2800" dirty="0">
                <a:latin typeface="Calibri"/>
                <a:cs typeface="Calibri"/>
              </a:rPr>
              <a:t>Brainstorming possible </a:t>
            </a:r>
            <a:r>
              <a:rPr lang="fr-FR" sz="2800" dirty="0" err="1">
                <a:latin typeface="Calibri"/>
                <a:cs typeface="Calibri"/>
              </a:rPr>
              <a:t>ideas</a:t>
            </a:r>
            <a:r>
              <a:rPr lang="fr-FR" sz="2800" dirty="0">
                <a:latin typeface="Calibri"/>
                <a:cs typeface="Calibri"/>
              </a:rPr>
              <a:t> for the portfolio </a:t>
            </a:r>
            <a:r>
              <a:rPr lang="fr-FR" sz="2800" dirty="0" err="1">
                <a:latin typeface="Calibri"/>
                <a:cs typeface="Calibri"/>
              </a:rPr>
              <a:t>essay</a:t>
            </a:r>
            <a:r>
              <a:rPr lang="fr-FR" sz="2800" dirty="0">
                <a:latin typeface="Calibri"/>
                <a:cs typeface="Calibri"/>
              </a:rPr>
              <a:t>.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67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97" y="79947"/>
            <a:ext cx="10737429" cy="1011137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Portfolio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97" y="1430782"/>
            <a:ext cx="10367320" cy="4291584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chemeClr val="accent6"/>
                </a:solidFill>
                <a:latin typeface="Calibri"/>
                <a:cs typeface="Calibri"/>
              </a:rPr>
              <a:t>The </a:t>
            </a:r>
            <a:r>
              <a:rPr lang="fr-FR" sz="3200" b="1" dirty="0" err="1">
                <a:solidFill>
                  <a:schemeClr val="accent6"/>
                </a:solidFill>
                <a:latin typeface="Calibri"/>
                <a:cs typeface="Calibri"/>
              </a:rPr>
              <a:t>next</a:t>
            </a:r>
            <a:r>
              <a:rPr lang="fr-FR" sz="3200" b="1" dirty="0">
                <a:solidFill>
                  <a:schemeClr val="accent6"/>
                </a:solidFill>
                <a:latin typeface="Calibri"/>
                <a:cs typeface="Calibri"/>
              </a:rPr>
              <a:t> session </a:t>
            </a:r>
            <a:r>
              <a:rPr lang="fr-FR" sz="3200" b="1" dirty="0" err="1">
                <a:solidFill>
                  <a:schemeClr val="accent6"/>
                </a:solidFill>
                <a:latin typeface="Calibri"/>
                <a:cs typeface="Calibri"/>
              </a:rPr>
              <a:t>will</a:t>
            </a:r>
            <a:r>
              <a:rPr lang="fr-FR" sz="3200" b="1" dirty="0">
                <a:solidFill>
                  <a:schemeClr val="accent6"/>
                </a:solidFill>
                <a:latin typeface="Calibri"/>
                <a:cs typeface="Calibri"/>
              </a:rPr>
              <a:t> focus on </a:t>
            </a:r>
            <a:r>
              <a:rPr lang="fr-FR" sz="3200" b="1" dirty="0" err="1">
                <a:solidFill>
                  <a:schemeClr val="accent6"/>
                </a:solidFill>
                <a:latin typeface="Calibri"/>
                <a:cs typeface="Calibri"/>
              </a:rPr>
              <a:t>approaches</a:t>
            </a:r>
            <a:r>
              <a:rPr lang="fr-FR" sz="3200" b="1" dirty="0">
                <a:solidFill>
                  <a:schemeClr val="accent6"/>
                </a:solidFill>
                <a:latin typeface="Calibri"/>
                <a:cs typeface="Calibri"/>
              </a:rPr>
              <a:t> to </a:t>
            </a:r>
            <a:r>
              <a:rPr lang="fr-FR" sz="3200" b="1" dirty="0" err="1">
                <a:solidFill>
                  <a:schemeClr val="accent6"/>
                </a:solidFill>
                <a:latin typeface="Calibri"/>
                <a:cs typeface="Calibri"/>
              </a:rPr>
              <a:t>writing</a:t>
            </a:r>
            <a:r>
              <a:rPr lang="fr-FR" sz="3200" b="1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fr-FR" sz="3200" b="1" dirty="0" err="1">
                <a:solidFill>
                  <a:schemeClr val="accent6"/>
                </a:solidFill>
                <a:latin typeface="Calibri"/>
                <a:cs typeface="Calibri"/>
              </a:rPr>
              <a:t>your</a:t>
            </a:r>
            <a:r>
              <a:rPr lang="fr-FR" sz="3200" b="1" dirty="0">
                <a:solidFill>
                  <a:schemeClr val="accent6"/>
                </a:solidFill>
                <a:latin typeface="Calibri"/>
                <a:cs typeface="Calibri"/>
              </a:rPr>
              <a:t> portfolio </a:t>
            </a:r>
            <a:r>
              <a:rPr lang="fr-FR" sz="3200" b="1" dirty="0" err="1">
                <a:solidFill>
                  <a:schemeClr val="accent6"/>
                </a:solidFill>
                <a:latin typeface="Calibri"/>
                <a:cs typeface="Calibri"/>
              </a:rPr>
              <a:t>essay</a:t>
            </a:r>
            <a:r>
              <a:rPr lang="fr-FR" sz="3200" b="1" dirty="0">
                <a:solidFill>
                  <a:schemeClr val="accent6"/>
                </a:solidFill>
                <a:latin typeface="Calibri"/>
                <a:cs typeface="Calibri"/>
              </a:rPr>
              <a:t>. </a:t>
            </a:r>
            <a:endParaRPr lang="fr-FR" sz="3200" b="1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3200" dirty="0">
                <a:latin typeface="Calibri"/>
                <a:cs typeface="Calibri"/>
              </a:rPr>
              <a:t>As </a:t>
            </a:r>
            <a:r>
              <a:rPr lang="fr-FR" sz="3200" dirty="0" err="1">
                <a:latin typeface="Calibri"/>
                <a:cs typeface="Calibri"/>
              </a:rPr>
              <a:t>preparation</a:t>
            </a:r>
            <a:r>
              <a:rPr lang="fr-FR" sz="3200" dirty="0">
                <a:latin typeface="Calibri"/>
                <a:cs typeface="Calibri"/>
              </a:rPr>
              <a:t>, </a:t>
            </a:r>
            <a:r>
              <a:rPr lang="fr-FR" sz="3200" dirty="0" err="1">
                <a:latin typeface="Calibri"/>
                <a:cs typeface="Calibri"/>
              </a:rPr>
              <a:t>you</a:t>
            </a:r>
            <a:r>
              <a:rPr lang="fr-FR" sz="3200" dirty="0">
                <a:latin typeface="Calibri"/>
                <a:cs typeface="Calibri"/>
              </a:rPr>
              <a:t> </a:t>
            </a:r>
            <a:r>
              <a:rPr lang="fr-FR" sz="3200" dirty="0" err="1">
                <a:latin typeface="Calibri"/>
                <a:cs typeface="Calibri"/>
              </a:rPr>
              <a:t>might</a:t>
            </a:r>
            <a:r>
              <a:rPr lang="fr-FR" sz="3200" dirty="0">
                <a:latin typeface="Calibri"/>
                <a:cs typeface="Calibri"/>
              </a:rPr>
              <a:t> like to </a:t>
            </a:r>
            <a:r>
              <a:rPr lang="fr-FR" sz="3200" dirty="0" err="1">
                <a:latin typeface="Calibri"/>
                <a:cs typeface="Calibri"/>
              </a:rPr>
              <a:t>consider</a:t>
            </a:r>
            <a:r>
              <a:rPr lang="fr-FR" sz="3200" dirty="0">
                <a:latin typeface="Calibri"/>
                <a:cs typeface="Calibri"/>
              </a:rPr>
              <a:t> </a:t>
            </a:r>
            <a:r>
              <a:rPr lang="fr-FR" sz="3200" dirty="0" err="1">
                <a:latin typeface="Calibri"/>
                <a:cs typeface="Calibri"/>
              </a:rPr>
              <a:t>this</a:t>
            </a:r>
            <a:r>
              <a:rPr lang="fr-FR" sz="3200" dirty="0">
                <a:latin typeface="Calibri"/>
                <a:cs typeface="Calibri"/>
              </a:rPr>
              <a:t> possible </a:t>
            </a:r>
            <a:r>
              <a:rPr lang="fr-FR" sz="3200" dirty="0" err="1">
                <a:latin typeface="Calibri"/>
                <a:cs typeface="Calibri"/>
              </a:rPr>
              <a:t>title</a:t>
            </a:r>
            <a:r>
              <a:rPr lang="fr-FR" sz="3200" dirty="0">
                <a:latin typeface="Calibri"/>
                <a:cs typeface="Calibri"/>
              </a:rPr>
              <a:t>: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r>
              <a:rPr lang="fr-FR" sz="3200" dirty="0">
                <a:latin typeface="Calibri"/>
                <a:ea typeface="+mn-lt"/>
                <a:cs typeface="+mn-lt"/>
              </a:rPr>
              <a:t>'To </a:t>
            </a:r>
            <a:r>
              <a:rPr lang="fr-FR" sz="3200" dirty="0" err="1">
                <a:latin typeface="Calibri"/>
                <a:ea typeface="+mn-lt"/>
                <a:cs typeface="+mn-lt"/>
              </a:rPr>
              <a:t>what</a:t>
            </a:r>
            <a:r>
              <a:rPr lang="fr-FR" sz="3200" dirty="0">
                <a:latin typeface="Calibri"/>
                <a:ea typeface="+mn-lt"/>
                <a:cs typeface="+mn-lt"/>
              </a:rPr>
              <a:t> </a:t>
            </a:r>
            <a:r>
              <a:rPr lang="fr-FR" sz="3200" dirty="0" err="1">
                <a:latin typeface="Calibri"/>
                <a:ea typeface="+mn-lt"/>
                <a:cs typeface="+mn-lt"/>
              </a:rPr>
              <a:t>extent</a:t>
            </a:r>
            <a:r>
              <a:rPr lang="fr-FR" sz="3200" dirty="0">
                <a:latin typeface="Calibri"/>
                <a:ea typeface="+mn-lt"/>
                <a:cs typeface="+mn-lt"/>
              </a:rPr>
              <a:t> </a:t>
            </a:r>
            <a:r>
              <a:rPr lang="fr-FR" sz="3200" dirty="0" err="1">
                <a:latin typeface="Calibri"/>
                <a:ea typeface="+mn-lt"/>
                <a:cs typeface="+mn-lt"/>
              </a:rPr>
              <a:t>does</a:t>
            </a:r>
            <a:r>
              <a:rPr lang="fr-FR" sz="3200" dirty="0">
                <a:latin typeface="Calibri"/>
                <a:ea typeface="+mn-lt"/>
                <a:cs typeface="+mn-lt"/>
              </a:rPr>
              <a:t> </a:t>
            </a:r>
            <a:r>
              <a:rPr lang="fr-FR" sz="3200" i="1" dirty="0">
                <a:latin typeface="Calibri"/>
                <a:ea typeface="+mn-lt"/>
                <a:cs typeface="+mn-lt"/>
              </a:rPr>
              <a:t>Les Pieds Tanqués</a:t>
            </a:r>
            <a:r>
              <a:rPr lang="fr-FR" sz="3200" dirty="0">
                <a:latin typeface="Calibri"/>
                <a:ea typeface="+mn-lt"/>
                <a:cs typeface="+mn-lt"/>
              </a:rPr>
              <a:t> </a:t>
            </a:r>
            <a:r>
              <a:rPr lang="fr-FR" sz="3200" dirty="0" err="1">
                <a:latin typeface="Calibri"/>
                <a:ea typeface="+mn-lt"/>
                <a:cs typeface="+mn-lt"/>
              </a:rPr>
              <a:t>conform</a:t>
            </a:r>
            <a:r>
              <a:rPr lang="fr-FR" sz="3200" dirty="0">
                <a:latin typeface="Calibri"/>
                <a:ea typeface="+mn-lt"/>
                <a:cs typeface="+mn-lt"/>
              </a:rPr>
              <a:t> to the model of '</a:t>
            </a:r>
            <a:r>
              <a:rPr lang="fr-FR" sz="3200" dirty="0" err="1">
                <a:latin typeface="Calibri"/>
                <a:ea typeface="+mn-lt"/>
                <a:cs typeface="+mn-lt"/>
              </a:rPr>
              <a:t>competitive</a:t>
            </a:r>
            <a:r>
              <a:rPr lang="fr-FR" sz="3200" dirty="0">
                <a:latin typeface="Calibri"/>
                <a:ea typeface="+mn-lt"/>
                <a:cs typeface="+mn-lt"/>
              </a:rPr>
              <a:t> memory' in </a:t>
            </a:r>
            <a:r>
              <a:rPr lang="fr-FR" sz="3200" dirty="0" err="1">
                <a:latin typeface="Calibri"/>
                <a:ea typeface="+mn-lt"/>
                <a:cs typeface="+mn-lt"/>
              </a:rPr>
              <a:t>its</a:t>
            </a:r>
            <a:r>
              <a:rPr lang="fr-FR" sz="3200" dirty="0">
                <a:latin typeface="Calibri"/>
                <a:ea typeface="+mn-lt"/>
                <a:cs typeface="+mn-lt"/>
              </a:rPr>
              <a:t> </a:t>
            </a:r>
            <a:r>
              <a:rPr lang="fr-FR" sz="3200" dirty="0" err="1">
                <a:latin typeface="Calibri"/>
                <a:ea typeface="+mn-lt"/>
                <a:cs typeface="+mn-lt"/>
              </a:rPr>
              <a:t>representation</a:t>
            </a:r>
            <a:r>
              <a:rPr lang="fr-FR" sz="3200" dirty="0">
                <a:latin typeface="Calibri"/>
                <a:ea typeface="+mn-lt"/>
                <a:cs typeface="+mn-lt"/>
              </a:rPr>
              <a:t> of the Algerian </a:t>
            </a:r>
            <a:r>
              <a:rPr lang="fr-FR" sz="3200" dirty="0" err="1">
                <a:latin typeface="Calibri"/>
                <a:ea typeface="+mn-lt"/>
                <a:cs typeface="+mn-lt"/>
              </a:rPr>
              <a:t>War</a:t>
            </a:r>
            <a:r>
              <a:rPr lang="fr-FR" sz="3200" dirty="0">
                <a:latin typeface="Calibri"/>
                <a:ea typeface="+mn-lt"/>
                <a:cs typeface="+mn-lt"/>
              </a:rPr>
              <a:t> and how </a:t>
            </a:r>
            <a:r>
              <a:rPr lang="fr-FR" sz="3200" dirty="0" err="1">
                <a:latin typeface="Calibri"/>
                <a:ea typeface="+mn-lt"/>
                <a:cs typeface="+mn-lt"/>
              </a:rPr>
              <a:t>is</a:t>
            </a:r>
            <a:r>
              <a:rPr lang="fr-FR" sz="3200" dirty="0">
                <a:latin typeface="Calibri"/>
                <a:ea typeface="+mn-lt"/>
                <a:cs typeface="+mn-lt"/>
              </a:rPr>
              <a:t> </a:t>
            </a:r>
            <a:r>
              <a:rPr lang="fr-FR" sz="3200" dirty="0" err="1">
                <a:latin typeface="Calibri"/>
                <a:ea typeface="+mn-lt"/>
                <a:cs typeface="+mn-lt"/>
              </a:rPr>
              <a:t>this</a:t>
            </a:r>
            <a:r>
              <a:rPr lang="fr-FR" sz="3200" dirty="0">
                <a:latin typeface="Calibri"/>
                <a:ea typeface="+mn-lt"/>
                <a:cs typeface="+mn-lt"/>
              </a:rPr>
              <a:t> </a:t>
            </a:r>
            <a:r>
              <a:rPr lang="fr-FR" sz="3200" dirty="0" err="1">
                <a:latin typeface="Calibri"/>
                <a:ea typeface="+mn-lt"/>
                <a:cs typeface="+mn-lt"/>
              </a:rPr>
              <a:t>demonstrated</a:t>
            </a:r>
            <a:r>
              <a:rPr lang="fr-FR" sz="3200" dirty="0">
                <a:latin typeface="Calibri"/>
                <a:ea typeface="+mn-lt"/>
                <a:cs typeface="+mn-lt"/>
              </a:rPr>
              <a:t> in the </a:t>
            </a:r>
            <a:r>
              <a:rPr lang="fr-FR" sz="3200" dirty="0" err="1">
                <a:latin typeface="Calibri"/>
                <a:ea typeface="+mn-lt"/>
                <a:cs typeface="+mn-lt"/>
              </a:rPr>
              <a:t>play</a:t>
            </a:r>
            <a:r>
              <a:rPr lang="fr-FR" sz="3200" dirty="0">
                <a:latin typeface="Calibri"/>
                <a:ea typeface="+mn-lt"/>
                <a:cs typeface="+mn-lt"/>
              </a:rPr>
              <a:t>? </a:t>
            </a:r>
            <a:endParaRPr lang="fr-FR" dirty="0">
              <a:latin typeface="Calibri"/>
            </a:endParaRPr>
          </a:p>
          <a:p>
            <a:pPr marL="0" indent="0">
              <a:buNone/>
            </a:pPr>
            <a:endParaRPr lang="fr-FR" sz="3200" dirty="0">
              <a:latin typeface="Tw Cen M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3200" dirty="0">
              <a:latin typeface="Tw Cen M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/>
              <a:cs typeface="Calibri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5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937" y="60552"/>
            <a:ext cx="7082791" cy="136948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937" y="1590166"/>
            <a:ext cx="6466110" cy="454761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/>
                <a:cs typeface="Calibri"/>
              </a:rPr>
              <a:t>From what you know so far: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Why do you think this is the marketing image? What do the symbols on the boules stand for? Can you explain the meaning behind the image?</a:t>
            </a:r>
          </a:p>
          <a:p>
            <a:pPr marL="0" indent="0">
              <a:buNone/>
            </a:pPr>
            <a:endParaRPr lang="en-US" sz="14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What is the significance of the title </a:t>
            </a:r>
            <a:r>
              <a:rPr lang="en-US" i="1" dirty="0">
                <a:solidFill>
                  <a:schemeClr val="accent6"/>
                </a:solidFill>
                <a:latin typeface="Calibri"/>
                <a:cs typeface="Calibri"/>
              </a:rPr>
              <a:t>Les </a:t>
            </a:r>
            <a:r>
              <a:rPr lang="en-US" i="1" dirty="0" err="1">
                <a:solidFill>
                  <a:schemeClr val="accent6"/>
                </a:solidFill>
                <a:latin typeface="Calibri"/>
                <a:cs typeface="Calibri"/>
              </a:rPr>
              <a:t>Pieds</a:t>
            </a:r>
            <a:r>
              <a:rPr lang="en-US" i="1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chemeClr val="accent6"/>
                </a:solidFill>
                <a:latin typeface="Calibri"/>
                <a:cs typeface="Calibri"/>
              </a:rPr>
              <a:t>tanqués</a:t>
            </a:r>
            <a:r>
              <a:rPr lang="en-US" i="1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? Look at the footnote on your copy of the play.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3D161C-E4ED-C573-77BE-9B680C9C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0"/>
            <a:ext cx="4519612" cy="63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0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296562"/>
            <a:ext cx="6993344" cy="5869460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/>
                </a:solidFill>
                <a:latin typeface="Calibri"/>
                <a:cs typeface="Calibri"/>
              </a:rPr>
              <a:t>Why do you think this is the marketing image? Can you explain the meaning behind the image?</a:t>
            </a:r>
          </a:p>
          <a:p>
            <a:pPr marL="0" indent="0">
              <a:buNone/>
            </a:pPr>
            <a:r>
              <a:rPr lang="en-US" sz="3200" dirty="0">
                <a:latin typeface="Calibri"/>
                <a:cs typeface="Calibri"/>
              </a:rPr>
              <a:t>The boules of pétanque are gathered together to be played against each other. Each one has a symbol of a particular group: the </a:t>
            </a:r>
            <a:r>
              <a:rPr lang="en-US" sz="3200" i="1" dirty="0" err="1">
                <a:latin typeface="Calibri"/>
                <a:cs typeface="Calibri"/>
              </a:rPr>
              <a:t>pieds</a:t>
            </a:r>
            <a:r>
              <a:rPr lang="en-US" sz="3200" i="1" dirty="0">
                <a:latin typeface="Calibri"/>
                <a:cs typeface="Calibri"/>
              </a:rPr>
              <a:t>-noirs </a:t>
            </a:r>
            <a:r>
              <a:rPr lang="en-US" sz="3200" dirty="0">
                <a:latin typeface="Calibri"/>
                <a:cs typeface="Calibri"/>
              </a:rPr>
              <a:t>(black feet),</a:t>
            </a:r>
            <a:r>
              <a:rPr lang="en-US" sz="3200" i="1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the mainland French (Tour Eiffel), and the Algerian people (Algerian flag). This reflects the clash of these cultures and memories that takes place in the play. 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6"/>
                </a:solidFill>
                <a:latin typeface="Calibri"/>
                <a:cs typeface="Calibri"/>
              </a:rPr>
              <a:t>Why is the title </a:t>
            </a:r>
            <a:r>
              <a:rPr lang="en-US" sz="3200" b="1" i="1" dirty="0">
                <a:solidFill>
                  <a:schemeClr val="accent6"/>
                </a:solidFill>
                <a:latin typeface="Calibri"/>
                <a:cs typeface="Calibri"/>
              </a:rPr>
              <a:t>Les Pieds tanqués </a:t>
            </a:r>
            <a:r>
              <a:rPr lang="en-US" sz="3200" b="1" dirty="0">
                <a:solidFill>
                  <a:schemeClr val="accent6"/>
                </a:solidFill>
                <a:latin typeface="Calibri"/>
                <a:cs typeface="Calibri"/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latin typeface="Calibri"/>
                <a:cs typeface="Calibri"/>
              </a:rPr>
              <a:t>The title links to the idea of ‘fixed feet’. Literally, this refers to the position of the feet in a game of </a:t>
            </a:r>
            <a:r>
              <a:rPr lang="en-US" sz="3200" i="1" dirty="0">
                <a:latin typeface="Calibri"/>
                <a:cs typeface="Calibri"/>
              </a:rPr>
              <a:t>pétanque</a:t>
            </a:r>
            <a:r>
              <a:rPr lang="en-US" sz="3200" dirty="0">
                <a:latin typeface="Calibri"/>
                <a:cs typeface="Calibri"/>
              </a:rPr>
              <a:t>. Metaphorically, this refers to the idea of rootedness, the concept of belonging, and the right to land, all of which the characters debate.</a:t>
            </a:r>
            <a:endParaRPr lang="en-US" sz="3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3D161C-E4ED-C573-77BE-9B680C9C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0"/>
            <a:ext cx="4519612" cy="63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79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959E-FCC0-ACE5-4437-155D0DE5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348" y="2648555"/>
            <a:ext cx="9477632" cy="14636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Discuss: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How do personal experiences and Family memories impact the characters’ interpretations of history? </a:t>
            </a:r>
          </a:p>
        </p:txBody>
      </p:sp>
      <p:pic>
        <p:nvPicPr>
          <p:cNvPr id="4" name="Audio Recording 20 Mar 2023 at 13:46:26">
            <a:hlinkClick r:id="" action="ppaction://media"/>
            <a:extLst>
              <a:ext uri="{FF2B5EF4-FFF2-40B4-BE49-F238E27FC236}">
                <a16:creationId xmlns:a16="http://schemas.microsoft.com/office/drawing/2014/main" id="{77385BB0-A687-03EF-CF5F-59D7866AC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837" y="5022850"/>
            <a:ext cx="8128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39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2" y="132110"/>
            <a:ext cx="10737429" cy="101113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/>
                </a:solidFill>
                <a:latin typeface="Calibri"/>
                <a:cs typeface="Calibri"/>
              </a:rPr>
              <a:t>Non !</a:t>
            </a:r>
            <a:endParaRPr lang="fr-FR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1" y="1532237"/>
            <a:ext cx="10614455" cy="453937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sz="2600" b="1" dirty="0">
                <a:latin typeface="Calibri"/>
                <a:cs typeface="Calibri"/>
              </a:rPr>
              <a:t>Read: </a:t>
            </a:r>
            <a:r>
              <a:rPr lang="fr-FR" sz="2600" dirty="0">
                <a:latin typeface="Calibri"/>
                <a:cs typeface="Calibri"/>
              </a:rPr>
              <a:t>page 22 </a:t>
            </a:r>
            <a:r>
              <a:rPr lang="fr-FR" sz="2600" dirty="0" err="1">
                <a:latin typeface="Calibri"/>
                <a:cs typeface="Calibri"/>
              </a:rPr>
              <a:t>from</a:t>
            </a:r>
            <a:r>
              <a:rPr lang="fr-FR" sz="2600" dirty="0">
                <a:latin typeface="Calibri"/>
                <a:cs typeface="Calibri"/>
              </a:rPr>
              <a:t> </a:t>
            </a:r>
            <a:r>
              <a:rPr lang="en-US" sz="2600" b="1" i="1" dirty="0">
                <a:latin typeface="Calibri"/>
                <a:cs typeface="Calibri"/>
              </a:rPr>
              <a:t>Monsieur Blanc </a:t>
            </a:r>
            <a:r>
              <a:rPr lang="en-US" sz="2600" i="1" dirty="0">
                <a:latin typeface="Calibri"/>
                <a:cs typeface="Calibri"/>
              </a:rPr>
              <a:t>– </a:t>
            </a:r>
            <a:r>
              <a:rPr lang="en-US" sz="2600" i="1" dirty="0" err="1">
                <a:latin typeface="Calibri"/>
                <a:cs typeface="Calibri"/>
              </a:rPr>
              <a:t>l'empire</a:t>
            </a:r>
            <a:r>
              <a:rPr lang="en-US" sz="2600" i="1" dirty="0">
                <a:latin typeface="Calibri"/>
                <a:cs typeface="Calibri"/>
              </a:rPr>
              <a:t>... </a:t>
            </a:r>
            <a:r>
              <a:rPr lang="en-US" sz="2600" dirty="0">
                <a:latin typeface="Calibri"/>
                <a:cs typeface="Calibri"/>
              </a:rPr>
              <a:t>to </a:t>
            </a:r>
            <a:r>
              <a:rPr lang="en-US" sz="2600" i="1" dirty="0">
                <a:latin typeface="Calibri"/>
                <a:cs typeface="Calibri"/>
              </a:rPr>
              <a:t>il a </a:t>
            </a:r>
            <a:r>
              <a:rPr lang="en-US" sz="2600" i="1" dirty="0" err="1">
                <a:latin typeface="Calibri"/>
                <a:cs typeface="Calibri"/>
              </a:rPr>
              <a:t>toujours</a:t>
            </a:r>
            <a:r>
              <a:rPr lang="en-US" sz="2600" i="1" dirty="0">
                <a:latin typeface="Calibri"/>
                <a:cs typeface="Calibri"/>
              </a:rPr>
              <a:t> </a:t>
            </a:r>
            <a:r>
              <a:rPr lang="en-US" sz="2600" i="1" dirty="0" err="1">
                <a:latin typeface="Calibri"/>
                <a:cs typeface="Calibri"/>
              </a:rPr>
              <a:t>survécu</a:t>
            </a:r>
            <a:r>
              <a:rPr lang="en-US" sz="2600" i="1" dirty="0">
                <a:latin typeface="Calibri"/>
                <a:cs typeface="Calibri"/>
              </a:rPr>
              <a:t> !</a:t>
            </a:r>
          </a:p>
          <a:p>
            <a:pPr marL="0" indent="0">
              <a:buNone/>
            </a:pPr>
            <a:r>
              <a:rPr lang="en-US" sz="2800" b="1" i="0" u="none" strike="noStrike" dirty="0">
                <a:effectLst/>
                <a:latin typeface="Calibri"/>
                <a:cs typeface="Calibri"/>
              </a:rPr>
              <a:t>Watch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: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  <a:hlinkClick r:id="rId2"/>
              </a:rPr>
              <a:t>Video link here</a:t>
            </a:r>
            <a:r>
              <a:rPr lang="en-US" sz="2800" dirty="0">
                <a:latin typeface="Calibri"/>
                <a:cs typeface="Calibri"/>
              </a:rPr>
              <a:t> 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55.15-58.00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/>
                </a:solidFill>
                <a:latin typeface="Calibri"/>
                <a:cs typeface="Calibri"/>
              </a:rPr>
              <a:t>How is </a:t>
            </a:r>
            <a:r>
              <a:rPr lang="en-US" sz="2600" dirty="0" err="1">
                <a:solidFill>
                  <a:schemeClr val="accent6"/>
                </a:solidFill>
                <a:latin typeface="Calibri"/>
                <a:cs typeface="Calibri"/>
              </a:rPr>
              <a:t>Loule</a:t>
            </a:r>
            <a:r>
              <a:rPr lang="en-US" sz="2600" dirty="0">
                <a:solidFill>
                  <a:schemeClr val="accent6"/>
                </a:solidFill>
                <a:latin typeface="Calibri"/>
                <a:cs typeface="Calibri"/>
              </a:rPr>
              <a:t> portrayed as isolated or in opposition to the other three characters in this scene?</a:t>
            </a:r>
            <a:endParaRPr lang="en-US" sz="26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/>
                </a:solidFill>
                <a:latin typeface="Calibri"/>
                <a:cs typeface="Calibri"/>
              </a:rPr>
              <a:t>What is the tone of Yaya and </a:t>
            </a:r>
            <a:r>
              <a:rPr lang="en-US" sz="2600" dirty="0" err="1">
                <a:solidFill>
                  <a:schemeClr val="accent6"/>
                </a:solidFill>
                <a:latin typeface="Calibri"/>
                <a:cs typeface="Calibri"/>
              </a:rPr>
              <a:t>Zé's</a:t>
            </a:r>
            <a:r>
              <a:rPr lang="en-US" sz="2600" dirty="0">
                <a:solidFill>
                  <a:schemeClr val="accent6"/>
                </a:solidFill>
                <a:latin typeface="Calibri"/>
                <a:cs typeface="Calibri"/>
              </a:rPr>
              <a:t> statements? Is it effective in persuading </a:t>
            </a:r>
            <a:r>
              <a:rPr lang="en-US" sz="2600" dirty="0" err="1">
                <a:solidFill>
                  <a:schemeClr val="accent6"/>
                </a:solidFill>
                <a:latin typeface="Calibri"/>
                <a:cs typeface="Calibri"/>
              </a:rPr>
              <a:t>Loule</a:t>
            </a:r>
            <a:r>
              <a:rPr lang="en-US" sz="2600" dirty="0">
                <a:solidFill>
                  <a:schemeClr val="accent6"/>
                </a:solidFill>
                <a:latin typeface="Calibri"/>
                <a:cs typeface="Calibri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5242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2" y="132110"/>
            <a:ext cx="10737429" cy="101113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/>
                </a:solidFill>
                <a:latin typeface="Calibri"/>
                <a:cs typeface="Calibri"/>
              </a:rPr>
              <a:t>Non !</a:t>
            </a:r>
            <a:endParaRPr lang="fr-FR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1" y="1532237"/>
            <a:ext cx="10614455" cy="4539379"/>
          </a:xfrm>
        </p:spPr>
        <p:txBody>
          <a:bodyPr vert="horz" lIns="0" tIns="0" rIns="0" bIns="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>
                <a:solidFill>
                  <a:schemeClr val="accent6"/>
                </a:solidFill>
                <a:latin typeface="Calibri"/>
                <a:cs typeface="Calibri"/>
              </a:rPr>
              <a:t>How is Loule portrayed as isolated or in opposition to the other three characters in this scene?</a:t>
            </a:r>
          </a:p>
          <a:p>
            <a:pPr marL="0" indent="0">
              <a:buNone/>
            </a:pPr>
            <a:r>
              <a:rPr lang="en-US" sz="2600" dirty="0">
                <a:latin typeface="Calibri"/>
                <a:cs typeface="Calibri"/>
              </a:rPr>
              <a:t>While the others use longer sentences, Loule is only responding by shouting ‘</a:t>
            </a:r>
            <a:r>
              <a:rPr lang="en-US" sz="2600" i="1" dirty="0">
                <a:latin typeface="Calibri"/>
                <a:cs typeface="Calibri"/>
              </a:rPr>
              <a:t>non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i="1" dirty="0">
                <a:latin typeface="Calibri"/>
                <a:cs typeface="Calibri"/>
              </a:rPr>
              <a:t>!</a:t>
            </a:r>
            <a:r>
              <a:rPr lang="en-US" sz="2600" dirty="0">
                <a:latin typeface="Calibri"/>
                <a:cs typeface="Calibri"/>
              </a:rPr>
              <a:t>’. In the recording, he has distanced himself by moving to another bench.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6"/>
                </a:solidFill>
                <a:latin typeface="Calibri"/>
                <a:cs typeface="Calibri"/>
              </a:rPr>
              <a:t>2. What is the tone of Yaya and </a:t>
            </a:r>
            <a:r>
              <a:rPr lang="en-US" sz="2600" dirty="0" err="1">
                <a:solidFill>
                  <a:schemeClr val="accent6"/>
                </a:solidFill>
                <a:latin typeface="Calibri"/>
                <a:cs typeface="Calibri"/>
              </a:rPr>
              <a:t>Zé's</a:t>
            </a:r>
            <a:r>
              <a:rPr lang="en-US" sz="2600" dirty="0">
                <a:solidFill>
                  <a:schemeClr val="accent6"/>
                </a:solidFill>
                <a:latin typeface="Calibri"/>
                <a:cs typeface="Calibri"/>
              </a:rPr>
              <a:t> statements? Is it effective in persuading Loule? </a:t>
            </a:r>
          </a:p>
          <a:p>
            <a:pPr marL="0" indent="0">
              <a:buNone/>
            </a:pPr>
            <a:r>
              <a:rPr lang="en-US" sz="2600" dirty="0">
                <a:latin typeface="Calibri"/>
                <a:cs typeface="Calibri"/>
              </a:rPr>
              <a:t>Yaya and </a:t>
            </a:r>
            <a:r>
              <a:rPr lang="en-US" sz="2600" dirty="0" err="1">
                <a:latin typeface="Calibri"/>
                <a:cs typeface="Calibri"/>
              </a:rPr>
              <a:t>Zé</a:t>
            </a:r>
            <a:r>
              <a:rPr lang="en-US" sz="2600" dirty="0">
                <a:latin typeface="Calibri"/>
                <a:cs typeface="Calibri"/>
              </a:rPr>
              <a:t> are speaking sarcastically to Loule. They imitate and mock his views and ways of expressing them. This further disengages and angers Loule.</a:t>
            </a:r>
            <a:endParaRPr lang="en-US" sz="26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05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2" y="132110"/>
            <a:ext cx="10737429" cy="101113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/>
                </a:solidFill>
                <a:latin typeface="Calibri"/>
                <a:cs typeface="Calibri"/>
              </a:rPr>
              <a:t>Provence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2" y="1450849"/>
            <a:ext cx="10367320" cy="4620768"/>
          </a:xfrm>
        </p:spPr>
        <p:txBody>
          <a:bodyPr vert="horz" lIns="0" tIns="0" rIns="0" bIns="0" rtlCol="0" anchor="t">
            <a:normAutofit fontScale="92500"/>
          </a:bodyPr>
          <a:lstStyle/>
          <a:p>
            <a:pPr>
              <a:buNone/>
            </a:pPr>
            <a:r>
              <a:rPr lang="en-US" sz="2600" b="1" dirty="0">
                <a:latin typeface="Calibri"/>
                <a:ea typeface="+mn-lt"/>
                <a:cs typeface="+mn-lt"/>
              </a:rPr>
              <a:t>Read to the end of p. 22:</a:t>
            </a:r>
          </a:p>
          <a:p>
            <a:pPr>
              <a:buNone/>
            </a:pPr>
            <a:r>
              <a:rPr lang="en-US" sz="2600" i="1" dirty="0">
                <a:latin typeface="Calibri"/>
                <a:ea typeface="+mn-lt"/>
                <a:cs typeface="+mn-lt"/>
              </a:rPr>
              <a:t>Un temps. Yaya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regarde</a:t>
            </a:r>
            <a:r>
              <a:rPr lang="en-US" sz="2600" i="1" dirty="0">
                <a:latin typeface="Calibri"/>
                <a:ea typeface="+mn-lt"/>
                <a:cs typeface="+mn-lt"/>
              </a:rPr>
              <a:t> Loule qui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n’a</a:t>
            </a:r>
            <a:r>
              <a:rPr lang="en-US" sz="2600" i="1" dirty="0">
                <a:latin typeface="Calibri"/>
                <a:ea typeface="+mn-lt"/>
                <a:cs typeface="+mn-lt"/>
              </a:rPr>
              <a:t> pas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bougé</a:t>
            </a:r>
            <a:r>
              <a:rPr lang="en-US" sz="2600" i="1" dirty="0">
                <a:latin typeface="Calibri"/>
                <a:ea typeface="+mn-lt"/>
                <a:cs typeface="+mn-lt"/>
              </a:rPr>
              <a:t>. Il se fait plus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persuasif</a:t>
            </a:r>
            <a:endParaRPr lang="en-US" sz="26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2600" b="1" i="1" dirty="0">
                <a:latin typeface="Calibri"/>
                <a:ea typeface="+mn-lt"/>
                <a:cs typeface="+mn-lt"/>
              </a:rPr>
              <a:t>Yaya - </a:t>
            </a:r>
            <a:r>
              <a:rPr lang="en-US" sz="2600" i="1" dirty="0">
                <a:latin typeface="Calibri"/>
                <a:ea typeface="+mn-lt"/>
                <a:cs typeface="+mn-lt"/>
              </a:rPr>
              <a:t>Oui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survécu</a:t>
            </a:r>
            <a:r>
              <a:rPr lang="en-US" sz="2600" i="1" dirty="0">
                <a:latin typeface="Calibri"/>
                <a:ea typeface="+mn-lt"/>
                <a:cs typeface="+mn-lt"/>
              </a:rPr>
              <a:t> ! Parce que les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tous</a:t>
            </a:r>
            <a:r>
              <a:rPr lang="en-US" sz="2600" i="1" dirty="0">
                <a:latin typeface="Calibri"/>
                <a:ea typeface="+mn-lt"/>
                <a:cs typeface="+mn-lt"/>
              </a:rPr>
              <a:t> les migrants et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aussi</a:t>
            </a:r>
            <a:r>
              <a:rPr lang="en-US" sz="2600" i="1" dirty="0">
                <a:latin typeface="Calibri"/>
                <a:ea typeface="+mn-lt"/>
                <a:cs typeface="+mn-lt"/>
              </a:rPr>
              <a:t> les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conquérants</a:t>
            </a:r>
            <a:r>
              <a:rPr lang="en-US" sz="2600" i="1" dirty="0">
                <a:latin typeface="Calibri"/>
                <a:ea typeface="+mn-lt"/>
                <a:cs typeface="+mn-lt"/>
              </a:rPr>
              <a:t>, y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compris</a:t>
            </a:r>
            <a:r>
              <a:rPr lang="en-US" sz="2600" i="1" dirty="0">
                <a:latin typeface="Calibri"/>
                <a:ea typeface="+mn-lt"/>
                <a:cs typeface="+mn-lt"/>
              </a:rPr>
              <a:t> les Barons du Nord et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aujourd’hui</a:t>
            </a:r>
            <a:r>
              <a:rPr lang="en-US" sz="2600" i="1" dirty="0">
                <a:latin typeface="Calibri"/>
                <a:ea typeface="+mn-lt"/>
                <a:cs typeface="+mn-lt"/>
              </a:rPr>
              <a:t> les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promoteurs</a:t>
            </a:r>
            <a:r>
              <a:rPr lang="en-US" sz="2600" i="1" dirty="0">
                <a:latin typeface="Calibri"/>
                <a:ea typeface="+mn-lt"/>
                <a:cs typeface="+mn-lt"/>
              </a:rPr>
              <a:t> et les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bétonneurs</a:t>
            </a:r>
            <a:r>
              <a:rPr lang="en-US" sz="2600" i="1" dirty="0">
                <a:latin typeface="Calibri"/>
                <a:ea typeface="+mn-lt"/>
                <a:cs typeface="+mn-lt"/>
              </a:rPr>
              <a:t> du monde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entier</a:t>
            </a:r>
            <a:r>
              <a:rPr lang="en-US" sz="2600" i="1" dirty="0">
                <a:latin typeface="Calibri"/>
                <a:ea typeface="+mn-lt"/>
                <a:cs typeface="+mn-lt"/>
              </a:rPr>
              <a:t>… Tous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ceux-là</a:t>
            </a:r>
            <a:r>
              <a:rPr lang="en-US" sz="2600" i="1" dirty="0">
                <a:latin typeface="Calibri"/>
                <a:ea typeface="+mn-lt"/>
                <a:cs typeface="+mn-lt"/>
              </a:rPr>
              <a:t>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sont</a:t>
            </a:r>
            <a:r>
              <a:rPr lang="en-US" sz="2600" i="1" dirty="0">
                <a:latin typeface="Calibri"/>
                <a:ea typeface="+mn-lt"/>
                <a:cs typeface="+mn-lt"/>
              </a:rPr>
              <a:t>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devenus</a:t>
            </a:r>
            <a:r>
              <a:rPr lang="en-US" sz="2600" i="1" dirty="0">
                <a:latin typeface="Calibri"/>
                <a:ea typeface="+mn-lt"/>
                <a:cs typeface="+mn-lt"/>
              </a:rPr>
              <a:t> des gens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d’ici</a:t>
            </a:r>
            <a:r>
              <a:rPr lang="en-US" sz="2600" i="1" dirty="0">
                <a:latin typeface="Calibri"/>
                <a:ea typeface="+mn-lt"/>
                <a:cs typeface="+mn-lt"/>
              </a:rPr>
              <a:t>, malgré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eux</a:t>
            </a:r>
            <a:r>
              <a:rPr lang="en-US" sz="2600" i="1" dirty="0">
                <a:latin typeface="Calibri"/>
                <a:ea typeface="+mn-lt"/>
                <a:cs typeface="+mn-lt"/>
              </a:rPr>
              <a:t> : les habitants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d’une</a:t>
            </a:r>
            <a:r>
              <a:rPr lang="en-US" sz="2600" i="1" dirty="0">
                <a:latin typeface="Calibri"/>
                <a:ea typeface="+mn-lt"/>
                <a:cs typeface="+mn-lt"/>
              </a:rPr>
              <a:t>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terre</a:t>
            </a:r>
            <a:r>
              <a:rPr lang="en-US" sz="2600" i="1" dirty="0">
                <a:latin typeface="Calibri"/>
                <a:ea typeface="+mn-lt"/>
                <a:cs typeface="+mn-lt"/>
              </a:rPr>
              <a:t> de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paix</a:t>
            </a:r>
            <a:r>
              <a:rPr lang="en-US" sz="2600" i="1" dirty="0">
                <a:latin typeface="Calibri"/>
                <a:ea typeface="+mn-lt"/>
                <a:cs typeface="+mn-lt"/>
              </a:rPr>
              <a:t>,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où</a:t>
            </a:r>
            <a:r>
              <a:rPr lang="en-US" sz="2600" i="1" dirty="0">
                <a:latin typeface="Calibri"/>
                <a:ea typeface="+mn-lt"/>
                <a:cs typeface="+mn-lt"/>
              </a:rPr>
              <a:t> la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fraternité</a:t>
            </a:r>
            <a:r>
              <a:rPr lang="en-US" sz="2600" i="1" dirty="0">
                <a:latin typeface="Calibri"/>
                <a:ea typeface="+mn-lt"/>
                <a:cs typeface="+mn-lt"/>
              </a:rPr>
              <a:t> domine,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où</a:t>
            </a:r>
            <a:r>
              <a:rPr lang="en-US" sz="2600" i="1" dirty="0">
                <a:latin typeface="Calibri"/>
                <a:ea typeface="+mn-lt"/>
                <a:cs typeface="+mn-lt"/>
              </a:rPr>
              <a:t> la douceur,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l’élégance</a:t>
            </a:r>
            <a:r>
              <a:rPr lang="en-US" sz="2600" i="1" dirty="0">
                <a:latin typeface="Calibri"/>
                <a:ea typeface="+mn-lt"/>
                <a:cs typeface="+mn-lt"/>
              </a:rPr>
              <a:t>,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l’amour</a:t>
            </a:r>
            <a:r>
              <a:rPr lang="en-US" sz="2600" i="1" dirty="0">
                <a:latin typeface="Calibri"/>
                <a:ea typeface="+mn-lt"/>
                <a:cs typeface="+mn-lt"/>
              </a:rPr>
              <a:t>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l’ont</a:t>
            </a:r>
            <a:r>
              <a:rPr lang="en-US" sz="2600" i="1" dirty="0">
                <a:latin typeface="Calibri"/>
                <a:ea typeface="+mn-lt"/>
                <a:cs typeface="+mn-lt"/>
              </a:rPr>
              <a:t>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toujours</a:t>
            </a:r>
            <a:r>
              <a:rPr lang="en-US" sz="2600" i="1" dirty="0">
                <a:latin typeface="Calibri"/>
                <a:ea typeface="+mn-lt"/>
                <a:cs typeface="+mn-lt"/>
              </a:rPr>
              <a:t>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emporté</a:t>
            </a:r>
            <a:r>
              <a:rPr lang="en-US" sz="2600" i="1" dirty="0">
                <a:latin typeface="Calibri"/>
                <a:ea typeface="+mn-lt"/>
                <a:cs typeface="+mn-lt"/>
              </a:rPr>
              <a:t> sur le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criard</a:t>
            </a:r>
            <a:r>
              <a:rPr lang="en-US" sz="2600" i="1" dirty="0">
                <a:latin typeface="Calibri"/>
                <a:ea typeface="+mn-lt"/>
                <a:cs typeface="+mn-lt"/>
              </a:rPr>
              <a:t>, le </a:t>
            </a:r>
            <a:r>
              <a:rPr lang="en-US" sz="2600" i="1" dirty="0" err="1">
                <a:latin typeface="Calibri"/>
                <a:ea typeface="+mn-lt"/>
                <a:cs typeface="+mn-lt"/>
              </a:rPr>
              <a:t>vulgaire</a:t>
            </a:r>
            <a:r>
              <a:rPr lang="en-US" sz="2600" i="1" dirty="0">
                <a:latin typeface="Calibri"/>
                <a:ea typeface="+mn-lt"/>
                <a:cs typeface="+mn-lt"/>
              </a:rPr>
              <a:t>, le violent.</a:t>
            </a:r>
            <a:endParaRPr lang="en-US" sz="2600" i="1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2600" b="1" i="1" dirty="0">
                <a:latin typeface="Calibri"/>
                <a:ea typeface="+mn-lt"/>
                <a:cs typeface="+mn-lt"/>
              </a:rPr>
              <a:t>Tous </a:t>
            </a:r>
            <a:r>
              <a:rPr lang="en-US" sz="2600" b="1" i="1" dirty="0" err="1">
                <a:latin typeface="Calibri"/>
                <a:ea typeface="+mn-lt"/>
                <a:cs typeface="+mn-lt"/>
              </a:rPr>
              <a:t>regardent</a:t>
            </a:r>
            <a:r>
              <a:rPr lang="en-US" sz="2600" b="1" i="1" dirty="0">
                <a:latin typeface="Calibri"/>
                <a:ea typeface="+mn-lt"/>
                <a:cs typeface="+mn-lt"/>
              </a:rPr>
              <a:t> Loule. Un temps.</a:t>
            </a:r>
            <a:endParaRPr lang="en-US" sz="2600" b="1" i="1" dirty="0">
              <a:latin typeface="Calibri"/>
            </a:endParaRPr>
          </a:p>
          <a:p>
            <a:pPr>
              <a:buNone/>
            </a:pPr>
            <a:r>
              <a:rPr lang="en-US" sz="2600" b="1" dirty="0">
                <a:solidFill>
                  <a:schemeClr val="accent6"/>
                </a:solidFill>
                <a:latin typeface="Calibri"/>
                <a:ea typeface="+mn-lt"/>
                <a:cs typeface="+mn-lt"/>
              </a:rPr>
              <a:t>Do you agree with this description of Provence and its history?</a:t>
            </a:r>
            <a:endParaRPr lang="en-US" sz="2600" b="1" dirty="0">
              <a:solidFill>
                <a:schemeClr val="accent6"/>
              </a:solidFill>
              <a:latin typeface="Calibri"/>
            </a:endParaRPr>
          </a:p>
          <a:p>
            <a:pPr>
              <a:buNone/>
            </a:pPr>
            <a:endParaRPr lang="en-US" sz="2800" dirty="0">
              <a:latin typeface="Tw Cen MT"/>
              <a:cs typeface="Calibri"/>
            </a:endParaRPr>
          </a:p>
          <a:p>
            <a:pPr marL="0" indent="0">
              <a:buNone/>
            </a:pPr>
            <a:endParaRPr lang="en-US" sz="28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pic>
        <p:nvPicPr>
          <p:cNvPr id="4" name="Audio Recording 20 Mar 2023 at 13:48:48">
            <a:hlinkClick r:id="" action="ppaction://media"/>
            <a:extLst>
              <a:ext uri="{FF2B5EF4-FFF2-40B4-BE49-F238E27FC236}">
                <a16:creationId xmlns:a16="http://schemas.microsoft.com/office/drawing/2014/main" id="{B8BF6D62-F9D4-0B62-AAD4-87864DC2D0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4425" y="5000751"/>
            <a:ext cx="8128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9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E63D-7027-8415-72EB-5ECCD6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2" y="132110"/>
            <a:ext cx="10737429" cy="1011137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6"/>
                </a:solidFill>
                <a:latin typeface="Calibri"/>
                <a:cs typeface="Calibri"/>
              </a:rPr>
              <a:t>Play </a:t>
            </a:r>
            <a:r>
              <a:rPr lang="fr-FR" sz="3600" dirty="0" err="1">
                <a:solidFill>
                  <a:schemeClr val="accent6"/>
                </a:solidFill>
                <a:latin typeface="Calibri"/>
                <a:cs typeface="Calibri"/>
              </a:rPr>
              <a:t>ending</a:t>
            </a:r>
            <a:r>
              <a:rPr lang="fr-FR" dirty="0">
                <a:solidFill>
                  <a:schemeClr val="accent6"/>
                </a:solidFill>
                <a:latin typeface="Calibri"/>
                <a:cs typeface="Calibri"/>
              </a:rPr>
              <a:t>: A </a:t>
            </a:r>
            <a:r>
              <a:rPr lang="fr-FR" dirty="0" err="1">
                <a:solidFill>
                  <a:schemeClr val="accent6"/>
                </a:solidFill>
                <a:latin typeface="Calibri"/>
                <a:cs typeface="Calibri"/>
              </a:rPr>
              <a:t>lost</a:t>
            </a:r>
            <a:r>
              <a:rPr lang="fr-FR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fr-FR" dirty="0" err="1">
                <a:solidFill>
                  <a:schemeClr val="accent6"/>
                </a:solidFill>
                <a:latin typeface="Calibri"/>
                <a:cs typeface="Calibri"/>
              </a:rPr>
              <a:t>utopia</a:t>
            </a:r>
            <a:r>
              <a:rPr lang="fr-FR" dirty="0">
                <a:solidFill>
                  <a:schemeClr val="accent6"/>
                </a:solidFill>
                <a:latin typeface="Calibri"/>
                <a:cs typeface="Calibri"/>
              </a:rPr>
              <a:t>?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CA76-572E-602B-3F9C-4221D2C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2" y="1450849"/>
            <a:ext cx="10367320" cy="462076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Calibri"/>
                <a:cs typeface="Calibri"/>
              </a:rPr>
              <a:t>Read: </a:t>
            </a:r>
            <a:r>
              <a:rPr lang="fr-FR" dirty="0">
                <a:latin typeface="Calibri"/>
                <a:cs typeface="Calibri"/>
              </a:rPr>
              <a:t>page 23 </a:t>
            </a:r>
            <a:r>
              <a:rPr lang="fr-FR" dirty="0" err="1">
                <a:latin typeface="Calibri"/>
                <a:cs typeface="Calibri"/>
              </a:rPr>
              <a:t>until</a:t>
            </a:r>
            <a:r>
              <a:rPr lang="fr-FR" dirty="0">
                <a:latin typeface="Calibri"/>
                <a:cs typeface="Calibri"/>
              </a:rPr>
              <a:t> ‘</a:t>
            </a:r>
            <a:r>
              <a:rPr lang="en-US" i="1" dirty="0" err="1">
                <a:latin typeface="Calibri"/>
                <a:cs typeface="Calibri"/>
              </a:rPr>
              <a:t>Ça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serait</a:t>
            </a:r>
            <a:r>
              <a:rPr lang="en-US" i="1" dirty="0">
                <a:latin typeface="Calibri"/>
                <a:cs typeface="Calibri"/>
              </a:rPr>
              <a:t> pas beau </a:t>
            </a:r>
            <a:r>
              <a:rPr lang="en-US" i="1" dirty="0" err="1">
                <a:latin typeface="Calibri"/>
                <a:cs typeface="Calibri"/>
              </a:rPr>
              <a:t>ça</a:t>
            </a:r>
            <a:r>
              <a:rPr lang="en-US" i="1" dirty="0">
                <a:latin typeface="Calibri"/>
                <a:cs typeface="Calibri"/>
              </a:rPr>
              <a:t> ?’</a:t>
            </a:r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i="1" dirty="0">
                <a:latin typeface="Calibri"/>
                <a:cs typeface="Calibri"/>
              </a:rPr>
              <a:t>Yaya</a:t>
            </a:r>
            <a:r>
              <a:rPr lang="en-US" i="1" dirty="0">
                <a:latin typeface="Calibri"/>
                <a:cs typeface="Calibri"/>
              </a:rPr>
              <a:t> (</a:t>
            </a:r>
            <a:r>
              <a:rPr lang="en-US" i="1" dirty="0" err="1">
                <a:latin typeface="Calibri"/>
                <a:cs typeface="Calibri"/>
              </a:rPr>
              <a:t>ramassant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ses</a:t>
            </a:r>
            <a:r>
              <a:rPr lang="en-US" i="1" dirty="0">
                <a:latin typeface="Calibri"/>
                <a:cs typeface="Calibri"/>
              </a:rPr>
              <a:t> boules) – Si </a:t>
            </a:r>
            <a:r>
              <a:rPr lang="en-US" i="1" dirty="0" err="1">
                <a:latin typeface="Calibri"/>
                <a:cs typeface="Calibri"/>
              </a:rPr>
              <a:t>vous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l’aviez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eue</a:t>
            </a:r>
            <a:r>
              <a:rPr lang="en-US" i="1" dirty="0">
                <a:latin typeface="Calibri"/>
                <a:cs typeface="Calibri"/>
              </a:rPr>
              <a:t> plus, </a:t>
            </a:r>
            <a:r>
              <a:rPr lang="en-US" i="1" dirty="0" err="1">
                <a:latin typeface="Calibri"/>
                <a:cs typeface="Calibri"/>
              </a:rPr>
              <a:t>cette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volonté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qu’on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apprenne</a:t>
            </a:r>
            <a:r>
              <a:rPr lang="en-US" i="1" dirty="0">
                <a:latin typeface="Calibri"/>
                <a:cs typeface="Calibri"/>
              </a:rPr>
              <a:t>, </a:t>
            </a:r>
            <a:r>
              <a:rPr lang="en-US" i="1" dirty="0" err="1">
                <a:latin typeface="Calibri"/>
                <a:cs typeface="Calibri"/>
              </a:rPr>
              <a:t>peut-être</a:t>
            </a:r>
            <a:r>
              <a:rPr lang="en-US" i="1" dirty="0">
                <a:latin typeface="Calibri"/>
                <a:cs typeface="Calibri"/>
              </a:rPr>
              <a:t> que </a:t>
            </a:r>
            <a:r>
              <a:rPr lang="en-US" i="1" dirty="0" err="1">
                <a:latin typeface="Calibri"/>
                <a:cs typeface="Calibri"/>
              </a:rPr>
              <a:t>vous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auriez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pu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rester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là</a:t>
            </a:r>
            <a:r>
              <a:rPr lang="en-US" i="1" dirty="0">
                <a:latin typeface="Calibri"/>
                <a:cs typeface="Calibri"/>
              </a:rPr>
              <a:t>-bas… Tu le </a:t>
            </a:r>
            <a:r>
              <a:rPr lang="en-US" i="1" dirty="0" err="1">
                <a:latin typeface="Calibri"/>
                <a:cs typeface="Calibri"/>
              </a:rPr>
              <a:t>croirais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toi</a:t>
            </a:r>
            <a:r>
              <a:rPr lang="en-US" i="1" dirty="0">
                <a:latin typeface="Calibri"/>
                <a:cs typeface="Calibri"/>
              </a:rPr>
              <a:t>, </a:t>
            </a:r>
            <a:r>
              <a:rPr lang="en-US" i="1" dirty="0" err="1">
                <a:latin typeface="Calibri"/>
                <a:cs typeface="Calibri"/>
              </a:rPr>
              <a:t>ça</a:t>
            </a:r>
            <a:r>
              <a:rPr lang="en-US" i="1" dirty="0">
                <a:latin typeface="Calibri"/>
                <a:cs typeface="Calibri"/>
              </a:rPr>
              <a:t>, </a:t>
            </a:r>
            <a:r>
              <a:rPr lang="en-US" i="1" dirty="0" err="1">
                <a:latin typeface="Calibri"/>
                <a:cs typeface="Calibri"/>
              </a:rPr>
              <a:t>hein</a:t>
            </a:r>
            <a:r>
              <a:rPr lang="en-US" i="1" dirty="0">
                <a:latin typeface="Calibri"/>
                <a:cs typeface="Calibri"/>
              </a:rPr>
              <a:t> ? </a:t>
            </a:r>
            <a:r>
              <a:rPr lang="en-US" i="1" dirty="0" err="1">
                <a:latin typeface="Calibri"/>
                <a:cs typeface="Calibri"/>
              </a:rPr>
              <a:t>L’Algérie</a:t>
            </a:r>
            <a:r>
              <a:rPr lang="en-US" i="1" dirty="0">
                <a:latin typeface="Calibri"/>
                <a:cs typeface="Calibri"/>
              </a:rPr>
              <a:t>, un </a:t>
            </a:r>
            <a:r>
              <a:rPr lang="en-US" i="1" dirty="0" err="1">
                <a:latin typeface="Calibri"/>
                <a:cs typeface="Calibri"/>
              </a:rPr>
              <a:t>subtil</a:t>
            </a:r>
            <a:r>
              <a:rPr lang="en-US" i="1" dirty="0">
                <a:latin typeface="Calibri"/>
                <a:cs typeface="Calibri"/>
              </a:rPr>
              <a:t> mélange de </a:t>
            </a:r>
            <a:r>
              <a:rPr lang="en-US" i="1" dirty="0" err="1">
                <a:latin typeface="Calibri"/>
                <a:cs typeface="Calibri"/>
              </a:rPr>
              <a:t>Musulmans</a:t>
            </a:r>
            <a:r>
              <a:rPr lang="en-US" i="1" dirty="0">
                <a:latin typeface="Calibri"/>
                <a:cs typeface="Calibri"/>
              </a:rPr>
              <a:t>, de </a:t>
            </a:r>
            <a:r>
              <a:rPr lang="en-US" i="1" dirty="0" err="1">
                <a:latin typeface="Calibri"/>
                <a:cs typeface="Calibri"/>
              </a:rPr>
              <a:t>Chrétiens</a:t>
            </a:r>
            <a:r>
              <a:rPr lang="en-US" i="1" dirty="0">
                <a:latin typeface="Calibri"/>
                <a:cs typeface="Calibri"/>
              </a:rPr>
              <a:t> et de </a:t>
            </a:r>
            <a:r>
              <a:rPr lang="en-US" i="1" dirty="0" err="1">
                <a:latin typeface="Calibri"/>
                <a:cs typeface="Calibri"/>
              </a:rPr>
              <a:t>Juifs</a:t>
            </a:r>
            <a:r>
              <a:rPr lang="en-US" i="1" dirty="0">
                <a:latin typeface="Calibri"/>
                <a:cs typeface="Calibri"/>
              </a:rPr>
              <a:t> qui </a:t>
            </a:r>
            <a:r>
              <a:rPr lang="en-US" i="1" dirty="0" err="1">
                <a:latin typeface="Calibri"/>
                <a:cs typeface="Calibri"/>
              </a:rPr>
              <a:t>vivraient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en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paix</a:t>
            </a:r>
            <a:r>
              <a:rPr lang="en-US" i="1" dirty="0">
                <a:latin typeface="Calibri"/>
                <a:cs typeface="Calibri"/>
              </a:rPr>
              <a:t>, </a:t>
            </a:r>
            <a:r>
              <a:rPr lang="en-US" i="1" dirty="0" err="1">
                <a:latin typeface="Calibri"/>
                <a:cs typeface="Calibri"/>
              </a:rPr>
              <a:t>d’égal</a:t>
            </a:r>
            <a:r>
              <a:rPr lang="en-US" i="1" dirty="0">
                <a:latin typeface="Calibri"/>
                <a:cs typeface="Calibri"/>
              </a:rPr>
              <a:t> à </a:t>
            </a:r>
            <a:r>
              <a:rPr lang="en-US" i="1" dirty="0" err="1">
                <a:latin typeface="Calibri"/>
                <a:cs typeface="Calibri"/>
              </a:rPr>
              <a:t>égal</a:t>
            </a:r>
            <a:r>
              <a:rPr lang="en-US" i="1" dirty="0">
                <a:latin typeface="Calibri"/>
                <a:cs typeface="Calibri"/>
              </a:rPr>
              <a:t> : la plus belle et la plus </a:t>
            </a:r>
            <a:r>
              <a:rPr lang="en-US" i="1" dirty="0" err="1">
                <a:latin typeface="Calibri"/>
                <a:cs typeface="Calibri"/>
              </a:rPr>
              <a:t>grande</a:t>
            </a:r>
            <a:r>
              <a:rPr lang="en-US" i="1" dirty="0">
                <a:latin typeface="Calibri"/>
                <a:cs typeface="Calibri"/>
              </a:rPr>
              <a:t> des </a:t>
            </a:r>
            <a:r>
              <a:rPr lang="en-US" i="1" dirty="0" err="1">
                <a:latin typeface="Calibri"/>
                <a:cs typeface="Calibri"/>
              </a:rPr>
              <a:t>régions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françaises</a:t>
            </a:r>
            <a:r>
              <a:rPr lang="en-US" i="1" dirty="0">
                <a:latin typeface="Calibri"/>
                <a:cs typeface="Calibri"/>
              </a:rPr>
              <a:t>, de </a:t>
            </a:r>
            <a:r>
              <a:rPr lang="en-US" i="1" dirty="0" err="1">
                <a:latin typeface="Calibri"/>
                <a:cs typeface="Calibri"/>
              </a:rPr>
              <a:t>l’Union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européenne</a:t>
            </a:r>
            <a:r>
              <a:rPr lang="en-US" i="1" dirty="0">
                <a:latin typeface="Calibri"/>
                <a:cs typeface="Calibri"/>
              </a:rPr>
              <a:t> ! </a:t>
            </a:r>
            <a:r>
              <a:rPr lang="en-US" i="1" dirty="0" err="1">
                <a:latin typeface="Calibri"/>
                <a:cs typeface="Calibri"/>
              </a:rPr>
              <a:t>Ça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serait</a:t>
            </a:r>
            <a:r>
              <a:rPr lang="en-US" i="1" dirty="0">
                <a:latin typeface="Calibri"/>
                <a:cs typeface="Calibri"/>
              </a:rPr>
              <a:t> pas beau </a:t>
            </a:r>
            <a:r>
              <a:rPr lang="en-US" i="1" dirty="0" err="1">
                <a:latin typeface="Calibri"/>
                <a:cs typeface="Calibri"/>
              </a:rPr>
              <a:t>ça</a:t>
            </a:r>
            <a:r>
              <a:rPr lang="en-US" i="1" dirty="0">
                <a:latin typeface="Calibri"/>
                <a:cs typeface="Calibri"/>
              </a:rPr>
              <a:t> ?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  <a:latin typeface="Calibri"/>
                <a:cs typeface="Calibri"/>
              </a:rPr>
              <a:t>What is Yaya suggesting?</a:t>
            </a:r>
            <a:endParaRPr lang="en-US" sz="28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11989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E2D35551FD50429AA8A2CDC4ED3BA5" ma:contentTypeVersion="14" ma:contentTypeDescription="Create a new document." ma:contentTypeScope="" ma:versionID="bafee470b9f9fe05c6cc607d2e408aae">
  <xsd:schema xmlns:xsd="http://www.w3.org/2001/XMLSchema" xmlns:xs="http://www.w3.org/2001/XMLSchema" xmlns:p="http://schemas.microsoft.com/office/2006/metadata/properties" xmlns:ns2="817de3ee-5c03-41f9-b65b-0ad9bc41fe71" xmlns:ns3="68136c12-97fd-45a7-a8db-fab4899afe62" targetNamespace="http://schemas.microsoft.com/office/2006/metadata/properties" ma:root="true" ma:fieldsID="0125b77ae0d6e303249f67eb00123f46" ns2:_="" ns3:_="">
    <xsd:import namespace="817de3ee-5c03-41f9-b65b-0ad9bc41fe71"/>
    <xsd:import namespace="68136c12-97fd-45a7-a8db-fab4899af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de3ee-5c03-41f9-b65b-0ad9bc41fe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36c12-97fd-45a7-a8db-fab4899afe6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8c623ee-988a-4973-a199-1d372e64c008}" ma:internalName="TaxCatchAll" ma:showField="CatchAllData" ma:web="68136c12-97fd-45a7-a8db-fab4899af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136c12-97fd-45a7-a8db-fab4899afe62" xsi:nil="true"/>
    <lcf76f155ced4ddcb4097134ff3c332f xmlns="817de3ee-5c03-41f9-b65b-0ad9bc41fe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A899D9-EDAB-4AAE-AEBA-39CDD385A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de3ee-5c03-41f9-b65b-0ad9bc41fe71"/>
    <ds:schemaRef ds:uri="68136c12-97fd-45a7-a8db-fab4899af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65D9B2-5908-4685-828D-1D6E68F5D5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4F63F-12C7-4F87-9139-66EE74D72886}">
  <ds:schemaRefs>
    <ds:schemaRef ds:uri="http://schemas.microsoft.com/office/2006/metadata/properties"/>
    <ds:schemaRef ds:uri="http://schemas.microsoft.com/office/infopath/2007/PartnerControls"/>
    <ds:schemaRef ds:uri="68136c12-97fd-45a7-a8db-fab4899afe62"/>
    <ds:schemaRef ds:uri="817de3ee-5c03-41f9-b65b-0ad9bc41fe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1236</Words>
  <Application>Microsoft Office PowerPoint</Application>
  <PresentationFormat>Widescreen</PresentationFormat>
  <Paragraphs>101</Paragraphs>
  <Slides>20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Tw Cen MT</vt:lpstr>
      <vt:lpstr>GradientRiseVTI</vt:lpstr>
      <vt:lpstr>Remembering Empire Les Pieds tanqués</vt:lpstr>
      <vt:lpstr>Les pieds tanqués (2012)</vt:lpstr>
      <vt:lpstr>Questions for discussion</vt:lpstr>
      <vt:lpstr>PowerPoint Presentation</vt:lpstr>
      <vt:lpstr>Discuss: How do personal experiences and Family memories impact the characters’ interpretations of history? </vt:lpstr>
      <vt:lpstr>Non !</vt:lpstr>
      <vt:lpstr>Non !</vt:lpstr>
      <vt:lpstr>Provence</vt:lpstr>
      <vt:lpstr>Play ending: A lost utopia?</vt:lpstr>
      <vt:lpstr>Play ending: A lost utopia?</vt:lpstr>
      <vt:lpstr>Play ending</vt:lpstr>
      <vt:lpstr>Play ending</vt:lpstr>
      <vt:lpstr>Play ending</vt:lpstr>
      <vt:lpstr>Groupwork </vt:lpstr>
      <vt:lpstr>Groupwork </vt:lpstr>
      <vt:lpstr>Groupwork </vt:lpstr>
      <vt:lpstr>Fiche de lecture</vt:lpstr>
      <vt:lpstr>Character profiles</vt:lpstr>
      <vt:lpstr>Portfolio</vt:lpstr>
      <vt:lpstr>Portfolio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Empire Les Pieds tanqués</dc:title>
  <dc:creator>Harris, Ashley Dr (Literature &amp; Langs)</dc:creator>
  <cp:lastModifiedBy>Rebekkah Hughes</cp:lastModifiedBy>
  <cp:revision>300</cp:revision>
  <dcterms:created xsi:type="dcterms:W3CDTF">2022-10-17T10:27:06Z</dcterms:created>
  <dcterms:modified xsi:type="dcterms:W3CDTF">2023-05-30T09:23:57Z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0x01010058E2D35551FD50429AA8A2CDC4ED3BA5</vt:lpwstr>
  </property>
  <property fmtid="{D5CDD505-2E9C-101B-9397-08002B2CF9AE}" pid="3" name="MediaServiceImageTags">
    <vt:lpwstr/>
  </property>
</Properties>
</file>