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4"/>
  </p:sldMasterIdLst>
  <p:notesMasterIdLst>
    <p:notesMasterId r:id="rId18"/>
  </p:notesMasterIdLst>
  <p:sldIdLst>
    <p:sldId id="301" r:id="rId5"/>
    <p:sldId id="313" r:id="rId6"/>
    <p:sldId id="310" r:id="rId7"/>
    <p:sldId id="302" r:id="rId8"/>
    <p:sldId id="305" r:id="rId9"/>
    <p:sldId id="303" r:id="rId10"/>
    <p:sldId id="306" r:id="rId11"/>
    <p:sldId id="304" r:id="rId12"/>
    <p:sldId id="312" r:id="rId13"/>
    <p:sldId id="307" r:id="rId14"/>
    <p:sldId id="308" r:id="rId15"/>
    <p:sldId id="309" r:id="rId16"/>
    <p:sldId id="31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E12ED3-DB07-8924-7A8F-5558B4851A86}" v="22" dt="2023-04-07T09:11:35.619"/>
    <p1510:client id="{69E0840B-3F49-D24D-BAC6-28A267F135E2}" v="283" dt="2023-04-02T21:53:20.027"/>
    <p1510:client id="{6B4EA24B-6583-579A-97DF-685E2526A99B}" v="184" dt="2023-04-05T11:08:52.412"/>
    <p1510:client id="{84DB13C2-90A8-9F32-8FDF-C89547C12D55}" v="14" dt="2023-04-24T09:01:32.382"/>
    <p1510:client id="{E913E530-EA7F-ADCF-56A9-247E178E7128}" v="3" dt="2023-04-26T09:43:33.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09"/>
  </p:normalViewPr>
  <p:slideViewPr>
    <p:cSldViewPr snapToGrid="0">
      <p:cViewPr varScale="1">
        <p:scale>
          <a:sx n="92" d="100"/>
          <a:sy n="92" d="100"/>
        </p:scale>
        <p:origin x="312"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Barclay" userId="S::fb10@stir.ac.uk::1a9de9fe-3dd9-46c7-90de-ddfb8131350a" providerId="AD" clId="Web-{6B4EA24B-6583-579A-97DF-685E2526A99B}"/>
    <pc:docChg chg="addSld modSld">
      <pc:chgData name="Fiona Barclay" userId="S::fb10@stir.ac.uk::1a9de9fe-3dd9-46c7-90de-ddfb8131350a" providerId="AD" clId="Web-{6B4EA24B-6583-579A-97DF-685E2526A99B}" dt="2023-04-05T11:08:52.102" v="178" actId="20577"/>
      <pc:docMkLst>
        <pc:docMk/>
      </pc:docMkLst>
      <pc:sldChg chg="modSp">
        <pc:chgData name="Fiona Barclay" userId="S::fb10@stir.ac.uk::1a9de9fe-3dd9-46c7-90de-ddfb8131350a" providerId="AD" clId="Web-{6B4EA24B-6583-579A-97DF-685E2526A99B}" dt="2023-04-05T10:37:47.351" v="3" actId="14100"/>
        <pc:sldMkLst>
          <pc:docMk/>
          <pc:sldMk cId="2573053306" sldId="302"/>
        </pc:sldMkLst>
        <pc:spChg chg="mod">
          <ac:chgData name="Fiona Barclay" userId="S::fb10@stir.ac.uk::1a9de9fe-3dd9-46c7-90de-ddfb8131350a" providerId="AD" clId="Web-{6B4EA24B-6583-579A-97DF-685E2526A99B}" dt="2023-04-05T10:37:38.711" v="2" actId="20577"/>
          <ac:spMkLst>
            <pc:docMk/>
            <pc:sldMk cId="2573053306" sldId="302"/>
            <ac:spMk id="2" creationId="{68173645-8432-D2B5-64A2-6DF6903654E0}"/>
          </ac:spMkLst>
        </pc:spChg>
        <pc:spChg chg="mod">
          <ac:chgData name="Fiona Barclay" userId="S::fb10@stir.ac.uk::1a9de9fe-3dd9-46c7-90de-ddfb8131350a" providerId="AD" clId="Web-{6B4EA24B-6583-579A-97DF-685E2526A99B}" dt="2023-04-05T10:37:47.351" v="3" actId="14100"/>
          <ac:spMkLst>
            <pc:docMk/>
            <pc:sldMk cId="2573053306" sldId="302"/>
            <ac:spMk id="3" creationId="{E09D20D8-063A-5F63-0BBA-02B92CFAA361}"/>
          </ac:spMkLst>
        </pc:spChg>
      </pc:sldChg>
      <pc:sldChg chg="modSp">
        <pc:chgData name="Fiona Barclay" userId="S::fb10@stir.ac.uk::1a9de9fe-3dd9-46c7-90de-ddfb8131350a" providerId="AD" clId="Web-{6B4EA24B-6583-579A-97DF-685E2526A99B}" dt="2023-04-05T11:07:04.658" v="170" actId="20577"/>
        <pc:sldMkLst>
          <pc:docMk/>
          <pc:sldMk cId="2085416087" sldId="303"/>
        </pc:sldMkLst>
        <pc:spChg chg="mod">
          <ac:chgData name="Fiona Barclay" userId="S::fb10@stir.ac.uk::1a9de9fe-3dd9-46c7-90de-ddfb8131350a" providerId="AD" clId="Web-{6B4EA24B-6583-579A-97DF-685E2526A99B}" dt="2023-04-05T11:07:04.658" v="170" actId="20577"/>
          <ac:spMkLst>
            <pc:docMk/>
            <pc:sldMk cId="2085416087" sldId="303"/>
            <ac:spMk id="2" creationId="{0F47BCA1-61E6-D5F7-F8D4-F96329DFE87B}"/>
          </ac:spMkLst>
        </pc:spChg>
      </pc:sldChg>
      <pc:sldChg chg="modSp">
        <pc:chgData name="Fiona Barclay" userId="S::fb10@stir.ac.uk::1a9de9fe-3dd9-46c7-90de-ddfb8131350a" providerId="AD" clId="Web-{6B4EA24B-6583-579A-97DF-685E2526A99B}" dt="2023-04-05T11:06:56.095" v="169" actId="20577"/>
        <pc:sldMkLst>
          <pc:docMk/>
          <pc:sldMk cId="2632391225" sldId="304"/>
        </pc:sldMkLst>
        <pc:spChg chg="mod">
          <ac:chgData name="Fiona Barclay" userId="S::fb10@stir.ac.uk::1a9de9fe-3dd9-46c7-90de-ddfb8131350a" providerId="AD" clId="Web-{6B4EA24B-6583-579A-97DF-685E2526A99B}" dt="2023-04-05T11:06:56.095" v="169" actId="20577"/>
          <ac:spMkLst>
            <pc:docMk/>
            <pc:sldMk cId="2632391225" sldId="304"/>
            <ac:spMk id="2" creationId="{9FD11B14-0857-5848-216E-1A67E1964457}"/>
          </ac:spMkLst>
        </pc:spChg>
        <pc:spChg chg="mod">
          <ac:chgData name="Fiona Barclay" userId="S::fb10@stir.ac.uk::1a9de9fe-3dd9-46c7-90de-ddfb8131350a" providerId="AD" clId="Web-{6B4EA24B-6583-579A-97DF-685E2526A99B}" dt="2023-04-05T10:39:50.260" v="18" actId="20577"/>
          <ac:spMkLst>
            <pc:docMk/>
            <pc:sldMk cId="2632391225" sldId="304"/>
            <ac:spMk id="3" creationId="{7F81DBCB-9D5A-563B-1A49-125655CF1A29}"/>
          </ac:spMkLst>
        </pc:spChg>
      </pc:sldChg>
      <pc:sldChg chg="modSp">
        <pc:chgData name="Fiona Barclay" userId="S::fb10@stir.ac.uk::1a9de9fe-3dd9-46c7-90de-ddfb8131350a" providerId="AD" clId="Web-{6B4EA24B-6583-579A-97DF-685E2526A99B}" dt="2023-04-05T10:38:26.290" v="9" actId="20577"/>
        <pc:sldMkLst>
          <pc:docMk/>
          <pc:sldMk cId="2718557731" sldId="305"/>
        </pc:sldMkLst>
        <pc:spChg chg="mod">
          <ac:chgData name="Fiona Barclay" userId="S::fb10@stir.ac.uk::1a9de9fe-3dd9-46c7-90de-ddfb8131350a" providerId="AD" clId="Web-{6B4EA24B-6583-579A-97DF-685E2526A99B}" dt="2023-04-05T10:38:06.024" v="5" actId="1076"/>
          <ac:spMkLst>
            <pc:docMk/>
            <pc:sldMk cId="2718557731" sldId="305"/>
            <ac:spMk id="2" creationId="{0FE18F95-4C1C-7C3B-1597-A0A447465DBA}"/>
          </ac:spMkLst>
        </pc:spChg>
        <pc:spChg chg="mod">
          <ac:chgData name="Fiona Barclay" userId="S::fb10@stir.ac.uk::1a9de9fe-3dd9-46c7-90de-ddfb8131350a" providerId="AD" clId="Web-{6B4EA24B-6583-579A-97DF-685E2526A99B}" dt="2023-04-05T10:38:26.290" v="9" actId="20577"/>
          <ac:spMkLst>
            <pc:docMk/>
            <pc:sldMk cId="2718557731" sldId="305"/>
            <ac:spMk id="3" creationId="{EDFA6CBE-7B7C-5D19-0E97-FBFF29A7C0F4}"/>
          </ac:spMkLst>
        </pc:spChg>
      </pc:sldChg>
      <pc:sldChg chg="modSp">
        <pc:chgData name="Fiona Barclay" userId="S::fb10@stir.ac.uk::1a9de9fe-3dd9-46c7-90de-ddfb8131350a" providerId="AD" clId="Web-{6B4EA24B-6583-579A-97DF-685E2526A99B}" dt="2023-04-05T11:06:50.313" v="168" actId="20577"/>
        <pc:sldMkLst>
          <pc:docMk/>
          <pc:sldMk cId="3620784001" sldId="306"/>
        </pc:sldMkLst>
        <pc:spChg chg="mod">
          <ac:chgData name="Fiona Barclay" userId="S::fb10@stir.ac.uk::1a9de9fe-3dd9-46c7-90de-ddfb8131350a" providerId="AD" clId="Web-{6B4EA24B-6583-579A-97DF-685E2526A99B}" dt="2023-04-05T11:06:50.313" v="168" actId="20577"/>
          <ac:spMkLst>
            <pc:docMk/>
            <pc:sldMk cId="3620784001" sldId="306"/>
            <ac:spMk id="2" creationId="{41508EC6-2CA8-CEAD-AF89-AE4B205DF1B6}"/>
          </ac:spMkLst>
        </pc:spChg>
      </pc:sldChg>
      <pc:sldChg chg="modSp">
        <pc:chgData name="Fiona Barclay" userId="S::fb10@stir.ac.uk::1a9de9fe-3dd9-46c7-90de-ddfb8131350a" providerId="AD" clId="Web-{6B4EA24B-6583-579A-97DF-685E2526A99B}" dt="2023-04-05T11:06:46.204" v="167" actId="20577"/>
        <pc:sldMkLst>
          <pc:docMk/>
          <pc:sldMk cId="1048389569" sldId="307"/>
        </pc:sldMkLst>
        <pc:spChg chg="mod">
          <ac:chgData name="Fiona Barclay" userId="S::fb10@stir.ac.uk::1a9de9fe-3dd9-46c7-90de-ddfb8131350a" providerId="AD" clId="Web-{6B4EA24B-6583-579A-97DF-685E2526A99B}" dt="2023-04-05T11:06:46.204" v="167" actId="20577"/>
          <ac:spMkLst>
            <pc:docMk/>
            <pc:sldMk cId="1048389569" sldId="307"/>
            <ac:spMk id="2" creationId="{11A26CFD-CF5D-7149-3609-D2CA0F571DC5}"/>
          </ac:spMkLst>
        </pc:spChg>
        <pc:spChg chg="mod">
          <ac:chgData name="Fiona Barclay" userId="S::fb10@stir.ac.uk::1a9de9fe-3dd9-46c7-90de-ddfb8131350a" providerId="AD" clId="Web-{6B4EA24B-6583-579A-97DF-685E2526A99B}" dt="2023-04-05T11:06:41.907" v="166" actId="20577"/>
          <ac:spMkLst>
            <pc:docMk/>
            <pc:sldMk cId="1048389569" sldId="307"/>
            <ac:spMk id="3" creationId="{94BE3CF9-ED1D-CD15-4036-388427CA811D}"/>
          </ac:spMkLst>
        </pc:spChg>
      </pc:sldChg>
      <pc:sldChg chg="modSp">
        <pc:chgData name="Fiona Barclay" userId="S::fb10@stir.ac.uk::1a9de9fe-3dd9-46c7-90de-ddfb8131350a" providerId="AD" clId="Web-{6B4EA24B-6583-579A-97DF-685E2526A99B}" dt="2023-04-05T11:07:12.626" v="171" actId="20577"/>
        <pc:sldMkLst>
          <pc:docMk/>
          <pc:sldMk cId="1996393977" sldId="308"/>
        </pc:sldMkLst>
        <pc:spChg chg="mod">
          <ac:chgData name="Fiona Barclay" userId="S::fb10@stir.ac.uk::1a9de9fe-3dd9-46c7-90de-ddfb8131350a" providerId="AD" clId="Web-{6B4EA24B-6583-579A-97DF-685E2526A99B}" dt="2023-04-05T11:07:12.626" v="171" actId="20577"/>
          <ac:spMkLst>
            <pc:docMk/>
            <pc:sldMk cId="1996393977" sldId="308"/>
            <ac:spMk id="2" creationId="{F8E790BD-6577-84BB-516E-CCD5B980A383}"/>
          </ac:spMkLst>
        </pc:spChg>
      </pc:sldChg>
      <pc:sldChg chg="modSp">
        <pc:chgData name="Fiona Barclay" userId="S::fb10@stir.ac.uk::1a9de9fe-3dd9-46c7-90de-ddfb8131350a" providerId="AD" clId="Web-{6B4EA24B-6583-579A-97DF-685E2526A99B}" dt="2023-04-05T11:07:59.612" v="172" actId="20577"/>
        <pc:sldMkLst>
          <pc:docMk/>
          <pc:sldMk cId="221452568" sldId="309"/>
        </pc:sldMkLst>
        <pc:spChg chg="mod">
          <ac:chgData name="Fiona Barclay" userId="S::fb10@stir.ac.uk::1a9de9fe-3dd9-46c7-90de-ddfb8131350a" providerId="AD" clId="Web-{6B4EA24B-6583-579A-97DF-685E2526A99B}" dt="2023-04-05T11:07:59.612" v="172" actId="20577"/>
          <ac:spMkLst>
            <pc:docMk/>
            <pc:sldMk cId="221452568" sldId="309"/>
            <ac:spMk id="2" creationId="{B93FA349-4F7A-6429-34D1-00B2BBF6808E}"/>
          </ac:spMkLst>
        </pc:spChg>
      </pc:sldChg>
      <pc:sldChg chg="modSp">
        <pc:chgData name="Fiona Barclay" userId="S::fb10@stir.ac.uk::1a9de9fe-3dd9-46c7-90de-ddfb8131350a" providerId="AD" clId="Web-{6B4EA24B-6583-579A-97DF-685E2526A99B}" dt="2023-04-05T10:37:32.335" v="1" actId="1076"/>
        <pc:sldMkLst>
          <pc:docMk/>
          <pc:sldMk cId="2951731462" sldId="310"/>
        </pc:sldMkLst>
        <pc:spChg chg="mod">
          <ac:chgData name="Fiona Barclay" userId="S::fb10@stir.ac.uk::1a9de9fe-3dd9-46c7-90de-ddfb8131350a" providerId="AD" clId="Web-{6B4EA24B-6583-579A-97DF-685E2526A99B}" dt="2023-04-05T10:37:32.335" v="1" actId="1076"/>
          <ac:spMkLst>
            <pc:docMk/>
            <pc:sldMk cId="2951731462" sldId="310"/>
            <ac:spMk id="2" creationId="{6EC6AF0B-A2EB-00D6-C156-3F5A6923DEAC}"/>
          </ac:spMkLst>
        </pc:spChg>
      </pc:sldChg>
      <pc:sldChg chg="modSp">
        <pc:chgData name="Fiona Barclay" userId="S::fb10@stir.ac.uk::1a9de9fe-3dd9-46c7-90de-ddfb8131350a" providerId="AD" clId="Web-{6B4EA24B-6583-579A-97DF-685E2526A99B}" dt="2023-04-05T11:08:52.102" v="178" actId="20577"/>
        <pc:sldMkLst>
          <pc:docMk/>
          <pc:sldMk cId="2238659452" sldId="311"/>
        </pc:sldMkLst>
        <pc:spChg chg="mod">
          <ac:chgData name="Fiona Barclay" userId="S::fb10@stir.ac.uk::1a9de9fe-3dd9-46c7-90de-ddfb8131350a" providerId="AD" clId="Web-{6B4EA24B-6583-579A-97DF-685E2526A99B}" dt="2023-04-05T11:08:05.284" v="173" actId="20577"/>
          <ac:spMkLst>
            <pc:docMk/>
            <pc:sldMk cId="2238659452" sldId="311"/>
            <ac:spMk id="2" creationId="{DAE5AEE9-AAB4-1E17-514D-250B025E465D}"/>
          </ac:spMkLst>
        </pc:spChg>
        <pc:spChg chg="mod">
          <ac:chgData name="Fiona Barclay" userId="S::fb10@stir.ac.uk::1a9de9fe-3dd9-46c7-90de-ddfb8131350a" providerId="AD" clId="Web-{6B4EA24B-6583-579A-97DF-685E2526A99B}" dt="2023-04-05T11:08:52.102" v="178" actId="20577"/>
          <ac:spMkLst>
            <pc:docMk/>
            <pc:sldMk cId="2238659452" sldId="311"/>
            <ac:spMk id="3" creationId="{CD53587D-776B-9C62-9B27-0738D100A142}"/>
          </ac:spMkLst>
        </pc:spChg>
      </pc:sldChg>
      <pc:sldChg chg="addSp modSp new">
        <pc:chgData name="Fiona Barclay" userId="S::fb10@stir.ac.uk::1a9de9fe-3dd9-46c7-90de-ddfb8131350a" providerId="AD" clId="Web-{6B4EA24B-6583-579A-97DF-685E2526A99B}" dt="2023-04-05T11:05:44.765" v="161" actId="20577"/>
        <pc:sldMkLst>
          <pc:docMk/>
          <pc:sldMk cId="2603403065" sldId="312"/>
        </pc:sldMkLst>
        <pc:spChg chg="mod">
          <ac:chgData name="Fiona Barclay" userId="S::fb10@stir.ac.uk::1a9de9fe-3dd9-46c7-90de-ddfb8131350a" providerId="AD" clId="Web-{6B4EA24B-6583-579A-97DF-685E2526A99B}" dt="2023-04-05T10:40:26.855" v="29" actId="20577"/>
          <ac:spMkLst>
            <pc:docMk/>
            <pc:sldMk cId="2603403065" sldId="312"/>
            <ac:spMk id="2" creationId="{F13BF428-E31F-3D95-9941-446FA8ADD24F}"/>
          </ac:spMkLst>
        </pc:spChg>
        <pc:spChg chg="mod">
          <ac:chgData name="Fiona Barclay" userId="S::fb10@stir.ac.uk::1a9de9fe-3dd9-46c7-90de-ddfb8131350a" providerId="AD" clId="Web-{6B4EA24B-6583-579A-97DF-685E2526A99B}" dt="2023-04-05T11:05:44.765" v="161" actId="20577"/>
          <ac:spMkLst>
            <pc:docMk/>
            <pc:sldMk cId="2603403065" sldId="312"/>
            <ac:spMk id="3" creationId="{422FC1EA-0F54-28FF-C922-0033A9DD6FC0}"/>
          </ac:spMkLst>
        </pc:spChg>
        <pc:picChg chg="add mod">
          <ac:chgData name="Fiona Barclay" userId="S::fb10@stir.ac.uk::1a9de9fe-3dd9-46c7-90de-ddfb8131350a" providerId="AD" clId="Web-{6B4EA24B-6583-579A-97DF-685E2526A99B}" dt="2023-04-05T10:53:41.030" v="69" actId="14100"/>
          <ac:picMkLst>
            <pc:docMk/>
            <pc:sldMk cId="2603403065" sldId="312"/>
            <ac:picMk id="4" creationId="{93E3FA9C-F57F-D1BD-90B7-B39FB180BDDC}"/>
          </ac:picMkLst>
        </pc:picChg>
      </pc:sldChg>
    </pc:docChg>
  </pc:docChgLst>
  <pc:docChgLst>
    <pc:chgData name="mairi.hamilton@orielsquare.co.uk" userId="S::urn:spo:guest#mairi.hamilton@orielsquare.co.uk::" providerId="AD" clId="Web-{E913E530-EA7F-ADCF-56A9-247E178E7128}"/>
    <pc:docChg chg="modSld">
      <pc:chgData name="mairi.hamilton@orielsquare.co.uk" userId="S::urn:spo:guest#mairi.hamilton@orielsquare.co.uk::" providerId="AD" clId="Web-{E913E530-EA7F-ADCF-56A9-247E178E7128}" dt="2023-04-26T09:43:29.095" v="1" actId="20577"/>
      <pc:docMkLst>
        <pc:docMk/>
      </pc:docMkLst>
      <pc:sldChg chg="modSp">
        <pc:chgData name="mairi.hamilton@orielsquare.co.uk" userId="S::urn:spo:guest#mairi.hamilton@orielsquare.co.uk::" providerId="AD" clId="Web-{E913E530-EA7F-ADCF-56A9-247E178E7128}" dt="2023-04-26T09:43:29.095" v="1" actId="20577"/>
        <pc:sldMkLst>
          <pc:docMk/>
          <pc:sldMk cId="3620784001" sldId="306"/>
        </pc:sldMkLst>
        <pc:spChg chg="mod">
          <ac:chgData name="mairi.hamilton@orielsquare.co.uk" userId="S::urn:spo:guest#mairi.hamilton@orielsquare.co.uk::" providerId="AD" clId="Web-{E913E530-EA7F-ADCF-56A9-247E178E7128}" dt="2023-04-26T09:43:29.095" v="1" actId="20577"/>
          <ac:spMkLst>
            <pc:docMk/>
            <pc:sldMk cId="3620784001" sldId="306"/>
            <ac:spMk id="3" creationId="{DBD6E7A0-65C0-E55A-DFEF-5203EED76622}"/>
          </ac:spMkLst>
        </pc:spChg>
      </pc:sldChg>
    </pc:docChg>
  </pc:docChgLst>
  <pc:docChgLst>
    <pc:chgData name="Fiona Barclay" userId="S::fb10@stir.ac.uk::1a9de9fe-3dd9-46c7-90de-ddfb8131350a" providerId="AD" clId="Web-{84DB13C2-90A8-9F32-8FDF-C89547C12D55}"/>
    <pc:docChg chg="modSld">
      <pc:chgData name="Fiona Barclay" userId="S::fb10@stir.ac.uk::1a9de9fe-3dd9-46c7-90de-ddfb8131350a" providerId="AD" clId="Web-{84DB13C2-90A8-9F32-8FDF-C89547C12D55}" dt="2023-04-24T09:01:32.382" v="13" actId="1076"/>
      <pc:docMkLst>
        <pc:docMk/>
      </pc:docMkLst>
      <pc:sldChg chg="modSp">
        <pc:chgData name="Fiona Barclay" userId="S::fb10@stir.ac.uk::1a9de9fe-3dd9-46c7-90de-ddfb8131350a" providerId="AD" clId="Web-{84DB13C2-90A8-9F32-8FDF-C89547C12D55}" dt="2023-04-24T09:00:21.893" v="7" actId="1076"/>
        <pc:sldMkLst>
          <pc:docMk/>
          <pc:sldMk cId="2951731462" sldId="310"/>
        </pc:sldMkLst>
        <pc:spChg chg="mod">
          <ac:chgData name="Fiona Barclay" userId="S::fb10@stir.ac.uk::1a9de9fe-3dd9-46c7-90de-ddfb8131350a" providerId="AD" clId="Web-{84DB13C2-90A8-9F32-8FDF-C89547C12D55}" dt="2023-04-24T09:00:21.893" v="7" actId="1076"/>
          <ac:spMkLst>
            <pc:docMk/>
            <pc:sldMk cId="2951731462" sldId="310"/>
            <ac:spMk id="2" creationId="{6EC6AF0B-A2EB-00D6-C156-3F5A6923DEAC}"/>
          </ac:spMkLst>
        </pc:spChg>
      </pc:sldChg>
      <pc:sldChg chg="addSp modSp addAnim">
        <pc:chgData name="Fiona Barclay" userId="S::fb10@stir.ac.uk::1a9de9fe-3dd9-46c7-90de-ddfb8131350a" providerId="AD" clId="Web-{84DB13C2-90A8-9F32-8FDF-C89547C12D55}" dt="2023-04-24T09:01:32.382" v="13" actId="1076"/>
        <pc:sldMkLst>
          <pc:docMk/>
          <pc:sldMk cId="2373874431" sldId="313"/>
        </pc:sldMkLst>
        <pc:spChg chg="mod">
          <ac:chgData name="Fiona Barclay" userId="S::fb10@stir.ac.uk::1a9de9fe-3dd9-46c7-90de-ddfb8131350a" providerId="AD" clId="Web-{84DB13C2-90A8-9F32-8FDF-C89547C12D55}" dt="2023-04-24T09:00:25.174" v="8" actId="1076"/>
          <ac:spMkLst>
            <pc:docMk/>
            <pc:sldMk cId="2373874431" sldId="313"/>
            <ac:spMk id="2" creationId="{D472A82E-F102-FD42-2DC6-67202C8B58C0}"/>
          </ac:spMkLst>
        </pc:spChg>
        <pc:picChg chg="add mod">
          <ac:chgData name="Fiona Barclay" userId="S::fb10@stir.ac.uk::1a9de9fe-3dd9-46c7-90de-ddfb8131350a" providerId="AD" clId="Web-{84DB13C2-90A8-9F32-8FDF-C89547C12D55}" dt="2023-04-24T09:01:32.382" v="13" actId="1076"/>
          <ac:picMkLst>
            <pc:docMk/>
            <pc:sldMk cId="2373874431" sldId="313"/>
            <ac:picMk id="3" creationId="{1A81494C-F2D8-B704-3255-68BAD4CC96B7}"/>
          </ac:picMkLst>
        </pc:picChg>
      </pc:sldChg>
    </pc:docChg>
  </pc:docChgLst>
  <pc:docChgLst>
    <pc:chgData name="Fiona Barclay" userId="S::fb10@stir.ac.uk::1a9de9fe-3dd9-46c7-90de-ddfb8131350a" providerId="AD" clId="Web-{21E12ED3-DB07-8924-7A8F-5558B4851A86}"/>
    <pc:docChg chg="addSld modSld">
      <pc:chgData name="Fiona Barclay" userId="S::fb10@stir.ac.uk::1a9de9fe-3dd9-46c7-90de-ddfb8131350a" providerId="AD" clId="Web-{21E12ED3-DB07-8924-7A8F-5558B4851A86}" dt="2023-04-07T09:11:35.353" v="21" actId="20577"/>
      <pc:docMkLst>
        <pc:docMk/>
      </pc:docMkLst>
      <pc:sldChg chg="modSp new">
        <pc:chgData name="Fiona Barclay" userId="S::fb10@stir.ac.uk::1a9de9fe-3dd9-46c7-90de-ddfb8131350a" providerId="AD" clId="Web-{21E12ED3-DB07-8924-7A8F-5558B4851A86}" dt="2023-04-07T09:11:35.353" v="21" actId="20577"/>
        <pc:sldMkLst>
          <pc:docMk/>
          <pc:sldMk cId="2373874431" sldId="313"/>
        </pc:sldMkLst>
        <pc:spChg chg="mod">
          <ac:chgData name="Fiona Barclay" userId="S::fb10@stir.ac.uk::1a9de9fe-3dd9-46c7-90de-ddfb8131350a" providerId="AD" clId="Web-{21E12ED3-DB07-8924-7A8F-5558B4851A86}" dt="2023-04-07T09:11:35.353" v="21" actId="20577"/>
          <ac:spMkLst>
            <pc:docMk/>
            <pc:sldMk cId="2373874431" sldId="313"/>
            <ac:spMk id="2" creationId="{D472A82E-F102-FD42-2DC6-67202C8B58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5646D-45AE-FE4E-8D4D-17958BBE338B}" type="datetimeFigureOut">
              <a:rPr lang="en-US" smtClean="0"/>
              <a:t>5/19/2023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16DCF-B4C6-F147-827B-20A443F63F4D}" type="slidenum">
              <a:rPr lang="en-US" smtClean="0"/>
              <a:t>‹#›</a:t>
            </a:fld>
            <a:endParaRPr lang="en-US"/>
          </a:p>
        </p:txBody>
      </p:sp>
    </p:spTree>
    <p:extLst>
      <p:ext uri="{BB962C8B-B14F-4D97-AF65-F5344CB8AC3E}">
        <p14:creationId xmlns:p14="http://schemas.microsoft.com/office/powerpoint/2010/main" val="1770562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May 19, 2023</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4364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May 19, 2023</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18004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May 19, 2023</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49472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May 19, 2023</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61488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May 19, 2023</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488045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May 19, 2023</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52963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May 19, 2023</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07607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May 19, 2023</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81493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May 19, 2023</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4245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May 19, 2023</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4021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May 19, 2023</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2485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Friday, May 19, 2023</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4949782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8" r:id="rId6"/>
    <p:sldLayoutId id="2147483743" r:id="rId7"/>
    <p:sldLayoutId id="2147483744" r:id="rId8"/>
    <p:sldLayoutId id="2147483745" r:id="rId9"/>
    <p:sldLayoutId id="2147483747" r:id="rId10"/>
    <p:sldLayoutId id="2147483746"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microsoft.com/office/2017/04/relationships/track" Target="../media/track1.vtt"/></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84BE-7EAC-ABB5-BD14-B4E12D160F6B}"/>
              </a:ext>
            </a:extLst>
          </p:cNvPr>
          <p:cNvSpPr>
            <a:spLocks noGrp="1"/>
          </p:cNvSpPr>
          <p:nvPr>
            <p:ph type="ctrTitle"/>
          </p:nvPr>
        </p:nvSpPr>
        <p:spPr/>
        <p:txBody>
          <a:bodyPr/>
          <a:lstStyle/>
          <a:p>
            <a:r>
              <a:rPr lang="en-US" dirty="0"/>
              <a:t>Introducing </a:t>
            </a:r>
            <a:br>
              <a:rPr lang="en-US" dirty="0"/>
            </a:br>
            <a:r>
              <a:rPr lang="en-US" dirty="0"/>
              <a:t>‘Remembering Empire’</a:t>
            </a:r>
          </a:p>
        </p:txBody>
      </p:sp>
      <p:sp>
        <p:nvSpPr>
          <p:cNvPr id="3" name="Subtitle 2">
            <a:extLst>
              <a:ext uri="{FF2B5EF4-FFF2-40B4-BE49-F238E27FC236}">
                <a16:creationId xmlns:a16="http://schemas.microsoft.com/office/drawing/2014/main" id="{C4529F3B-011F-F34D-7A91-83E92E1DA2F8}"/>
              </a:ext>
            </a:extLst>
          </p:cNvPr>
          <p:cNvSpPr>
            <a:spLocks noGrp="1"/>
          </p:cNvSpPr>
          <p:nvPr>
            <p:ph type="subTitle" idx="1"/>
          </p:nvPr>
        </p:nvSpPr>
        <p:spPr/>
        <p:txBody>
          <a:bodyPr/>
          <a:lstStyle/>
          <a:p>
            <a:r>
              <a:rPr lang="en-US" dirty="0"/>
              <a:t>  </a:t>
            </a:r>
          </a:p>
        </p:txBody>
      </p:sp>
      <p:pic>
        <p:nvPicPr>
          <p:cNvPr id="4" name="Picture 2">
            <a:extLst>
              <a:ext uri="{FF2B5EF4-FFF2-40B4-BE49-F238E27FC236}">
                <a16:creationId xmlns:a16="http://schemas.microsoft.com/office/drawing/2014/main" id="{8081771E-51B0-36A1-A04B-6CF5827D5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195" y="5138693"/>
            <a:ext cx="3580967" cy="888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rts and Humanities Research Council">
            <a:extLst>
              <a:ext uri="{FF2B5EF4-FFF2-40B4-BE49-F238E27FC236}">
                <a16:creationId xmlns:a16="http://schemas.microsoft.com/office/drawing/2014/main" id="{C74F872E-49BE-F141-BC4F-55D2D6E15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534" y="5142096"/>
            <a:ext cx="1313124" cy="109337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ahrc logo">
            <a:extLst>
              <a:ext uri="{FF2B5EF4-FFF2-40B4-BE49-F238E27FC236}">
                <a16:creationId xmlns:a16="http://schemas.microsoft.com/office/drawing/2014/main" id="{48BFE68D-3491-BA91-0FA0-821765B1A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857" y="5043600"/>
            <a:ext cx="1313124" cy="131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59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6" name="Rectangle 5135">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A26CFD-CF5D-7149-3609-D2CA0F571DC5}"/>
              </a:ext>
            </a:extLst>
          </p:cNvPr>
          <p:cNvSpPr>
            <a:spLocks noGrp="1"/>
          </p:cNvSpPr>
          <p:nvPr>
            <p:ph type="title"/>
          </p:nvPr>
        </p:nvSpPr>
        <p:spPr>
          <a:xfrm>
            <a:off x="413088" y="237395"/>
            <a:ext cx="2729217" cy="1473910"/>
          </a:xfrm>
        </p:spPr>
        <p:txBody>
          <a:bodyPr anchor="t">
            <a:normAutofit/>
          </a:bodyPr>
          <a:lstStyle/>
          <a:p>
            <a:r>
              <a:rPr lang="en-US" sz="3200" dirty="0">
                <a:solidFill>
                  <a:schemeClr val="accent1"/>
                </a:solidFill>
              </a:rPr>
              <a:t>settlers</a:t>
            </a:r>
          </a:p>
        </p:txBody>
      </p:sp>
      <p:pic>
        <p:nvPicPr>
          <p:cNvPr id="5124" name="Picture 4">
            <a:extLst>
              <a:ext uri="{FF2B5EF4-FFF2-40B4-BE49-F238E27FC236}">
                <a16:creationId xmlns:a16="http://schemas.microsoft.com/office/drawing/2014/main" id="{5A9F21C4-F666-85FC-16FA-1972D1E824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12" b="10593"/>
          <a:stretch/>
        </p:blipFill>
        <p:spPr bwMode="auto">
          <a:xfrm>
            <a:off x="20" y="2155752"/>
            <a:ext cx="12191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4BE3CF9-ED1D-CD15-4036-388427CA811D}"/>
              </a:ext>
            </a:extLst>
          </p:cNvPr>
          <p:cNvSpPr>
            <a:spLocks noGrp="1"/>
          </p:cNvSpPr>
          <p:nvPr>
            <p:ph idx="1"/>
          </p:nvPr>
        </p:nvSpPr>
        <p:spPr>
          <a:xfrm>
            <a:off x="413089" y="683704"/>
            <a:ext cx="11498176" cy="2111465"/>
          </a:xfrm>
        </p:spPr>
        <p:txBody>
          <a:bodyPr vert="horz" lIns="0" tIns="0" rIns="0" bIns="0" rtlCol="0" anchor="t">
            <a:normAutofit fontScale="92500"/>
          </a:bodyPr>
          <a:lstStyle/>
          <a:p>
            <a:pPr marL="0" indent="0">
              <a:lnSpc>
                <a:spcPct val="110000"/>
              </a:lnSpc>
              <a:buNone/>
            </a:pPr>
            <a:r>
              <a:rPr lang="en-US" dirty="0"/>
              <a:t>When they arrived, the emigrants were given land that had belonged to the native peoples.</a:t>
            </a:r>
          </a:p>
          <a:p>
            <a:pPr marL="0" indent="0">
              <a:lnSpc>
                <a:spcPct val="110000"/>
              </a:lnSpc>
              <a:buNone/>
            </a:pPr>
            <a:r>
              <a:rPr lang="en-US" dirty="0"/>
              <a:t>The emigrants built houses and farms. They stayed and became known as </a:t>
            </a:r>
            <a:r>
              <a:rPr lang="en-US" b="1" dirty="0"/>
              <a:t>settlers</a:t>
            </a:r>
            <a:r>
              <a:rPr lang="en-US" dirty="0"/>
              <a:t>. They built the modern nations of USA, Canada and others. They were the most powerful group. The indigenous (or native) peoples did not have the same rights as the settlers.</a:t>
            </a:r>
          </a:p>
          <a:p>
            <a:pPr>
              <a:lnSpc>
                <a:spcPct val="110000"/>
              </a:lnSpc>
            </a:pPr>
            <a:r>
              <a:rPr lang="en-US" b="1" dirty="0">
                <a:solidFill>
                  <a:schemeClr val="accent1"/>
                </a:solidFill>
              </a:rPr>
              <a:t>How do you think the indigenous peoples felt about people arriving and settling on their land?</a:t>
            </a:r>
          </a:p>
          <a:p>
            <a:pPr>
              <a:lnSpc>
                <a:spcPct val="110000"/>
              </a:lnSpc>
            </a:pPr>
            <a:endParaRPr lang="en-US" sz="1200" dirty="0"/>
          </a:p>
        </p:txBody>
      </p:sp>
      <p:sp>
        <p:nvSpPr>
          <p:cNvPr id="5138" name="Rectangle 5137">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0" name="Rectangle 5139">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389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90BD-6577-84BB-516E-CCD5B980A383}"/>
              </a:ext>
            </a:extLst>
          </p:cNvPr>
          <p:cNvSpPr>
            <a:spLocks noGrp="1"/>
          </p:cNvSpPr>
          <p:nvPr>
            <p:ph type="title"/>
          </p:nvPr>
        </p:nvSpPr>
        <p:spPr>
          <a:xfrm>
            <a:off x="397043" y="-189785"/>
            <a:ext cx="10241280" cy="1234440"/>
          </a:xfrm>
        </p:spPr>
        <p:txBody>
          <a:bodyPr/>
          <a:lstStyle/>
          <a:p>
            <a:r>
              <a:rPr lang="en-US" dirty="0">
                <a:solidFill>
                  <a:schemeClr val="accent1"/>
                </a:solidFill>
              </a:rPr>
              <a:t>IMMIGRANTS</a:t>
            </a:r>
          </a:p>
        </p:txBody>
      </p:sp>
      <p:sp>
        <p:nvSpPr>
          <p:cNvPr id="3" name="Content Placeholder 2">
            <a:extLst>
              <a:ext uri="{FF2B5EF4-FFF2-40B4-BE49-F238E27FC236}">
                <a16:creationId xmlns:a16="http://schemas.microsoft.com/office/drawing/2014/main" id="{5B4DBF4E-2EC3-2FF7-E5B7-BA8CA62812C3}"/>
              </a:ext>
            </a:extLst>
          </p:cNvPr>
          <p:cNvSpPr>
            <a:spLocks noGrp="1"/>
          </p:cNvSpPr>
          <p:nvPr>
            <p:ph idx="1"/>
          </p:nvPr>
        </p:nvSpPr>
        <p:spPr>
          <a:xfrm>
            <a:off x="397043" y="1241255"/>
            <a:ext cx="8318332" cy="5303614"/>
          </a:xfrm>
        </p:spPr>
        <p:txBody>
          <a:bodyPr>
            <a:normAutofit fontScale="92500" lnSpcReduction="10000"/>
          </a:bodyPr>
          <a:lstStyle/>
          <a:p>
            <a:pPr marL="0" indent="0">
              <a:buNone/>
            </a:pPr>
            <a:r>
              <a:rPr lang="en-US" dirty="0"/>
              <a:t>The word ‘</a:t>
            </a:r>
            <a:r>
              <a:rPr lang="en-US" b="1" dirty="0"/>
              <a:t>immigrant</a:t>
            </a:r>
            <a:r>
              <a:rPr lang="en-US" dirty="0"/>
              <a:t>’ is used to describe someone who has moved permanently to another country to find work.</a:t>
            </a:r>
          </a:p>
          <a:p>
            <a:pPr marL="0" indent="0">
              <a:buNone/>
            </a:pPr>
            <a:r>
              <a:rPr lang="en-US" dirty="0"/>
              <a:t>While settlers belong to the group that holds power in the country, immigrants usually have less power. They may be treated as different because they are from a different culture, race or religion.</a:t>
            </a:r>
          </a:p>
          <a:p>
            <a:pPr marL="0" indent="0">
              <a:buNone/>
            </a:pPr>
            <a:r>
              <a:rPr lang="en-US" b="1" dirty="0"/>
              <a:t>What words are sometimes used to describe immigrants?</a:t>
            </a:r>
          </a:p>
          <a:p>
            <a:pPr marL="0" indent="0">
              <a:buNone/>
            </a:pPr>
            <a:r>
              <a:rPr lang="en-US" dirty="0"/>
              <a:t>Hard-working				Illegal</a:t>
            </a:r>
          </a:p>
          <a:p>
            <a:pPr marL="0" indent="0">
              <a:buNone/>
            </a:pPr>
            <a:r>
              <a:rPr lang="en-US" dirty="0"/>
              <a:t>Determined 				Scroungers</a:t>
            </a:r>
          </a:p>
          <a:p>
            <a:pPr marL="0" indent="0">
              <a:buNone/>
            </a:pPr>
            <a:endParaRPr lang="en-US" dirty="0"/>
          </a:p>
          <a:p>
            <a:pPr marL="0" indent="0">
              <a:buNone/>
            </a:pPr>
            <a:r>
              <a:rPr lang="en-US" dirty="0"/>
              <a:t>The Statue of Liberty in New York welcomes immigrants arriving in America for the first time.</a:t>
            </a:r>
          </a:p>
          <a:p>
            <a:pPr marL="0" indent="0">
              <a:buNone/>
            </a:pPr>
            <a:r>
              <a:rPr lang="en-US" b="1" dirty="0"/>
              <a:t> </a:t>
            </a:r>
          </a:p>
        </p:txBody>
      </p:sp>
      <p:pic>
        <p:nvPicPr>
          <p:cNvPr id="4104" name="Picture 8">
            <a:extLst>
              <a:ext uri="{FF2B5EF4-FFF2-40B4-BE49-F238E27FC236}">
                <a16:creationId xmlns:a16="http://schemas.microsoft.com/office/drawing/2014/main" id="{5DA18589-5DE9-7E8C-A60E-4E8017985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6470" y="-1"/>
            <a:ext cx="3000930" cy="643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3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A349-4F7A-6429-34D1-00B2BBF6808E}"/>
              </a:ext>
            </a:extLst>
          </p:cNvPr>
          <p:cNvSpPr>
            <a:spLocks noGrp="1"/>
          </p:cNvSpPr>
          <p:nvPr>
            <p:ph type="title"/>
          </p:nvPr>
        </p:nvSpPr>
        <p:spPr>
          <a:xfrm>
            <a:off x="342900" y="-271472"/>
            <a:ext cx="10241280" cy="1234440"/>
          </a:xfrm>
        </p:spPr>
        <p:txBody>
          <a:bodyPr/>
          <a:lstStyle/>
          <a:p>
            <a:r>
              <a:rPr lang="en-US" dirty="0">
                <a:solidFill>
                  <a:schemeClr val="accent1"/>
                </a:solidFill>
              </a:rPr>
              <a:t>refugees</a:t>
            </a:r>
          </a:p>
        </p:txBody>
      </p:sp>
      <p:sp>
        <p:nvSpPr>
          <p:cNvPr id="3" name="Content Placeholder 2">
            <a:extLst>
              <a:ext uri="{FF2B5EF4-FFF2-40B4-BE49-F238E27FC236}">
                <a16:creationId xmlns:a16="http://schemas.microsoft.com/office/drawing/2014/main" id="{0C8ED786-E1BB-4716-08F9-B498B5032EB1}"/>
              </a:ext>
            </a:extLst>
          </p:cNvPr>
          <p:cNvSpPr>
            <a:spLocks noGrp="1"/>
          </p:cNvSpPr>
          <p:nvPr>
            <p:ph idx="1"/>
          </p:nvPr>
        </p:nvSpPr>
        <p:spPr>
          <a:xfrm>
            <a:off x="342900" y="1130991"/>
            <a:ext cx="6415088" cy="5298377"/>
          </a:xfrm>
        </p:spPr>
        <p:txBody>
          <a:bodyPr>
            <a:normAutofit/>
          </a:bodyPr>
          <a:lstStyle/>
          <a:p>
            <a:pPr marL="0" indent="0">
              <a:buNone/>
            </a:pPr>
            <a:r>
              <a:rPr lang="en-US" dirty="0"/>
              <a:t>A </a:t>
            </a:r>
            <a:r>
              <a:rPr lang="en-US" b="1" dirty="0"/>
              <a:t>refugee</a:t>
            </a:r>
            <a:r>
              <a:rPr lang="en-US" dirty="0"/>
              <a:t> is someone who has fled their country because of fear of violence.</a:t>
            </a:r>
          </a:p>
          <a:p>
            <a:pPr marL="0" indent="0">
              <a:buNone/>
            </a:pPr>
            <a:r>
              <a:rPr lang="en-US" dirty="0"/>
              <a:t>Under the 1951 Refugee Convention they have the right to claim asylum (safety) in a safe country. Safe countries, like the UK, have an obligation to give them protection.</a:t>
            </a:r>
          </a:p>
          <a:p>
            <a:pPr marL="0" indent="0">
              <a:buNone/>
            </a:pPr>
            <a:r>
              <a:rPr lang="en-US" dirty="0"/>
              <a:t>Refugees are often referred to as ‘illegal immigrants’, despite the fact that they have a right to refuge</a:t>
            </a:r>
          </a:p>
          <a:p>
            <a:pPr marL="0" indent="0">
              <a:buNone/>
            </a:pPr>
            <a:r>
              <a:rPr lang="en-US" b="1" dirty="0"/>
              <a:t>How should we treat people who arrive in the UK seeking refuge?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148" name="Picture 4">
            <a:extLst>
              <a:ext uri="{FF2B5EF4-FFF2-40B4-BE49-F238E27FC236}">
                <a16:creationId xmlns:a16="http://schemas.microsoft.com/office/drawing/2014/main" id="{6744A262-BFC4-9F67-10C1-9CC1FF819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988" y="1609572"/>
            <a:ext cx="5265735" cy="351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5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5AEE9-AAB4-1E17-514D-250B025E465D}"/>
              </a:ext>
            </a:extLst>
          </p:cNvPr>
          <p:cNvSpPr>
            <a:spLocks noGrp="1"/>
          </p:cNvSpPr>
          <p:nvPr>
            <p:ph type="title"/>
          </p:nvPr>
        </p:nvSpPr>
        <p:spPr>
          <a:xfrm>
            <a:off x="385763" y="-133159"/>
            <a:ext cx="10241280" cy="1234440"/>
          </a:xfrm>
        </p:spPr>
        <p:txBody>
          <a:bodyPr/>
          <a:lstStyle/>
          <a:p>
            <a:r>
              <a:rPr lang="en-US" dirty="0">
                <a:solidFill>
                  <a:schemeClr val="accent1"/>
                </a:solidFill>
              </a:rPr>
              <a:t>From settlers to refugees</a:t>
            </a:r>
          </a:p>
        </p:txBody>
      </p:sp>
      <p:sp>
        <p:nvSpPr>
          <p:cNvPr id="3" name="Content Placeholder 2">
            <a:extLst>
              <a:ext uri="{FF2B5EF4-FFF2-40B4-BE49-F238E27FC236}">
                <a16:creationId xmlns:a16="http://schemas.microsoft.com/office/drawing/2014/main" id="{CD53587D-776B-9C62-9B27-0738D100A142}"/>
              </a:ext>
            </a:extLst>
          </p:cNvPr>
          <p:cNvSpPr>
            <a:spLocks noGrp="1"/>
          </p:cNvSpPr>
          <p:nvPr>
            <p:ph idx="1"/>
          </p:nvPr>
        </p:nvSpPr>
        <p:spPr>
          <a:xfrm>
            <a:off x="385763" y="1183577"/>
            <a:ext cx="8172450" cy="5202936"/>
          </a:xfrm>
        </p:spPr>
        <p:txBody>
          <a:bodyPr vert="horz" lIns="0" tIns="0" rIns="0" bIns="0" rtlCol="0" anchor="t">
            <a:normAutofit lnSpcReduction="10000"/>
          </a:bodyPr>
          <a:lstStyle/>
          <a:p>
            <a:pPr marL="0" indent="0">
              <a:buNone/>
            </a:pPr>
            <a:r>
              <a:rPr lang="en-US" dirty="0"/>
              <a:t>As we have seen, </a:t>
            </a:r>
            <a:r>
              <a:rPr lang="en-US" b="1" dirty="0"/>
              <a:t>emigrants, settlers, immigrants </a:t>
            </a:r>
            <a:r>
              <a:rPr lang="en-US" dirty="0"/>
              <a:t>and </a:t>
            </a:r>
            <a:r>
              <a:rPr lang="en-US" b="1" dirty="0"/>
              <a:t>refugees</a:t>
            </a:r>
            <a:r>
              <a:rPr lang="en-US" dirty="0"/>
              <a:t> all leave one country and move to live in another. But some groups have more power than others. Sometimes one person can be part of a powerful group which makes other people suffer, and then, because of events, they become part of another, weaker group.</a:t>
            </a:r>
          </a:p>
          <a:p>
            <a:pPr marL="0" indent="0">
              <a:buNone/>
            </a:pPr>
            <a:endParaRPr lang="en-US" sz="900" dirty="0"/>
          </a:p>
          <a:p>
            <a:pPr marL="0" indent="0">
              <a:buNone/>
            </a:pPr>
            <a:r>
              <a:rPr lang="en-US" dirty="0"/>
              <a:t>Like the UK, France also had an empire. In these sessions we will look at the story of a French girl, Jeanne, who comes from a family of </a:t>
            </a:r>
            <a:r>
              <a:rPr lang="en-US" dirty="0">
                <a:solidFill>
                  <a:schemeClr val="accent1"/>
                </a:solidFill>
              </a:rPr>
              <a:t>settlers</a:t>
            </a:r>
            <a:r>
              <a:rPr lang="en-US" dirty="0"/>
              <a:t>. Jeanne’s family have settled in Algeria, which used to belong to France.  </a:t>
            </a:r>
          </a:p>
          <a:p>
            <a:pPr marL="0" indent="0">
              <a:buNone/>
            </a:pPr>
            <a:r>
              <a:rPr lang="en-US" dirty="0"/>
              <a:t>When Algeria becomes an independent country after a long war Jeanne’s family have to flee like </a:t>
            </a:r>
            <a:r>
              <a:rPr lang="en-US" dirty="0">
                <a:solidFill>
                  <a:schemeClr val="accent1"/>
                </a:solidFill>
              </a:rPr>
              <a:t>refugees </a:t>
            </a:r>
            <a:r>
              <a:rPr lang="en-US" dirty="0"/>
              <a:t>to safety in France.</a:t>
            </a:r>
          </a:p>
          <a:p>
            <a:pPr marL="0" indent="0">
              <a:buNone/>
            </a:pPr>
            <a:endParaRPr lang="en-US" dirty="0"/>
          </a:p>
        </p:txBody>
      </p:sp>
      <p:pic>
        <p:nvPicPr>
          <p:cNvPr id="4" name="Picture 3">
            <a:extLst>
              <a:ext uri="{FF2B5EF4-FFF2-40B4-BE49-F238E27FC236}">
                <a16:creationId xmlns:a16="http://schemas.microsoft.com/office/drawing/2014/main" id="{39D502E8-1B11-D878-80DF-DF22BBF70165}"/>
              </a:ext>
            </a:extLst>
          </p:cNvPr>
          <p:cNvPicPr>
            <a:picLocks noChangeAspect="1"/>
          </p:cNvPicPr>
          <p:nvPr/>
        </p:nvPicPr>
        <p:blipFill>
          <a:blip r:embed="rId2"/>
          <a:stretch>
            <a:fillRect/>
          </a:stretch>
        </p:blipFill>
        <p:spPr>
          <a:xfrm>
            <a:off x="8872538" y="0"/>
            <a:ext cx="3319462" cy="6442657"/>
          </a:xfrm>
          <a:prstGeom prst="rect">
            <a:avLst/>
          </a:prstGeom>
        </p:spPr>
      </p:pic>
    </p:spTree>
    <p:extLst>
      <p:ext uri="{BB962C8B-B14F-4D97-AF65-F5344CB8AC3E}">
        <p14:creationId xmlns:p14="http://schemas.microsoft.com/office/powerpoint/2010/main" val="223865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2A82E-F102-FD42-2DC6-67202C8B58C0}"/>
              </a:ext>
            </a:extLst>
          </p:cNvPr>
          <p:cNvSpPr>
            <a:spLocks noGrp="1"/>
          </p:cNvSpPr>
          <p:nvPr>
            <p:ph type="title"/>
          </p:nvPr>
        </p:nvSpPr>
        <p:spPr>
          <a:xfrm>
            <a:off x="796506" y="-210887"/>
            <a:ext cx="10241280" cy="1234440"/>
          </a:xfrm>
        </p:spPr>
        <p:txBody>
          <a:bodyPr>
            <a:normAutofit/>
          </a:bodyPr>
          <a:lstStyle/>
          <a:p>
            <a:r>
              <a:rPr lang="en-GB" dirty="0">
                <a:solidFill>
                  <a:schemeClr val="accent1"/>
                </a:solidFill>
              </a:rPr>
              <a:t>WELCOME TO REMEMBERING EMPIRE!</a:t>
            </a:r>
          </a:p>
        </p:txBody>
      </p:sp>
      <p:pic>
        <p:nvPicPr>
          <p:cNvPr id="3" name="Introduction to BGE_default (1)">
            <a:hlinkClick r:id="" action="ppaction://media"/>
            <a:extLst>
              <a:ext uri="{FF2B5EF4-FFF2-40B4-BE49-F238E27FC236}">
                <a16:creationId xmlns:a16="http://schemas.microsoft.com/office/drawing/2014/main" id="{1A81494C-F2D8-B704-3255-68BAD4CC96B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6CFBAD0-51DB-4964-8E96-563A43AAAB41}" label="Introduction to BGE_default (3).mp4" lang="" r:embed="rId4"/>
                        </p173:trackLst>
                      </p173:tracksInfo>
                    </p:ext>
                  </p14:extLst>
                </p14:media>
              </p:ext>
            </p:extLst>
          </p:nvPr>
        </p:nvPicPr>
        <p:blipFill>
          <a:blip r:embed="rId5"/>
          <a:stretch>
            <a:fillRect/>
          </a:stretch>
        </p:blipFill>
        <p:spPr>
          <a:xfrm>
            <a:off x="1549880" y="1130331"/>
            <a:ext cx="9394164" cy="5273075"/>
          </a:xfrm>
          <a:prstGeom prst="rect">
            <a:avLst/>
          </a:prstGeom>
        </p:spPr>
      </p:pic>
    </p:spTree>
    <p:extLst>
      <p:ext uri="{BB962C8B-B14F-4D97-AF65-F5344CB8AC3E}">
        <p14:creationId xmlns:p14="http://schemas.microsoft.com/office/powerpoint/2010/main" val="237387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6AF0B-A2EB-00D6-C156-3F5A6923DEAC}"/>
              </a:ext>
            </a:extLst>
          </p:cNvPr>
          <p:cNvSpPr>
            <a:spLocks noGrp="1"/>
          </p:cNvSpPr>
          <p:nvPr>
            <p:ph type="title"/>
          </p:nvPr>
        </p:nvSpPr>
        <p:spPr>
          <a:xfrm>
            <a:off x="485775" y="-131572"/>
            <a:ext cx="10241280" cy="1234440"/>
          </a:xfrm>
        </p:spPr>
        <p:txBody>
          <a:bodyPr/>
          <a:lstStyle/>
          <a:p>
            <a:r>
              <a:rPr lang="en-US" dirty="0">
                <a:solidFill>
                  <a:schemeClr val="accent1"/>
                </a:solidFill>
              </a:rPr>
              <a:t>Introduction</a:t>
            </a:r>
          </a:p>
        </p:txBody>
      </p:sp>
      <p:sp>
        <p:nvSpPr>
          <p:cNvPr id="3" name="Content Placeholder 2">
            <a:extLst>
              <a:ext uri="{FF2B5EF4-FFF2-40B4-BE49-F238E27FC236}">
                <a16:creationId xmlns:a16="http://schemas.microsoft.com/office/drawing/2014/main" id="{1703B939-7129-17D9-CF58-40BF6878BE85}"/>
              </a:ext>
            </a:extLst>
          </p:cNvPr>
          <p:cNvSpPr>
            <a:spLocks noGrp="1"/>
          </p:cNvSpPr>
          <p:nvPr>
            <p:ph idx="1"/>
          </p:nvPr>
        </p:nvSpPr>
        <p:spPr>
          <a:xfrm>
            <a:off x="485775" y="1597914"/>
            <a:ext cx="6660983" cy="3959352"/>
          </a:xfrm>
        </p:spPr>
        <p:txBody>
          <a:bodyPr>
            <a:normAutofit fontScale="92500" lnSpcReduction="20000"/>
          </a:bodyPr>
          <a:lstStyle/>
          <a:p>
            <a:pPr marL="0" indent="0">
              <a:buNone/>
            </a:pPr>
            <a:r>
              <a:rPr lang="en-US" sz="2800" dirty="0"/>
              <a:t>This session asks why people leave their home country and travel to another country.</a:t>
            </a:r>
          </a:p>
          <a:p>
            <a:pPr marL="0" indent="0">
              <a:buNone/>
            </a:pPr>
            <a:endParaRPr lang="en-US" sz="2800" dirty="0"/>
          </a:p>
          <a:p>
            <a:pPr marL="0" indent="0">
              <a:buNone/>
            </a:pPr>
            <a:r>
              <a:rPr lang="en-US" sz="2800" dirty="0"/>
              <a:t>We will look at </a:t>
            </a:r>
          </a:p>
          <a:p>
            <a:r>
              <a:rPr lang="en-US" sz="2800" b="1" dirty="0"/>
              <a:t>Emigrants</a:t>
            </a:r>
          </a:p>
          <a:p>
            <a:r>
              <a:rPr lang="en-US" sz="2800" b="1" dirty="0"/>
              <a:t>Settlers</a:t>
            </a:r>
          </a:p>
          <a:p>
            <a:r>
              <a:rPr lang="en-US" sz="2800" b="1" dirty="0"/>
              <a:t>Immigrants</a:t>
            </a:r>
          </a:p>
          <a:p>
            <a:r>
              <a:rPr lang="en-US" sz="2800" b="1" dirty="0"/>
              <a:t>Refugees</a:t>
            </a:r>
          </a:p>
        </p:txBody>
      </p:sp>
      <p:pic>
        <p:nvPicPr>
          <p:cNvPr id="4" name="Picture 2">
            <a:extLst>
              <a:ext uri="{FF2B5EF4-FFF2-40B4-BE49-F238E27FC236}">
                <a16:creationId xmlns:a16="http://schemas.microsoft.com/office/drawing/2014/main" id="{A0ADAA7C-EBCC-7F5E-852F-2D5930088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588" y="0"/>
            <a:ext cx="4824412" cy="6430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73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3645-8432-D2B5-64A2-6DF6903654E0}"/>
              </a:ext>
            </a:extLst>
          </p:cNvPr>
          <p:cNvSpPr>
            <a:spLocks noGrp="1"/>
          </p:cNvSpPr>
          <p:nvPr>
            <p:ph type="title"/>
          </p:nvPr>
        </p:nvSpPr>
        <p:spPr>
          <a:xfrm>
            <a:off x="673762" y="-251228"/>
            <a:ext cx="10241280" cy="1234440"/>
          </a:xfrm>
        </p:spPr>
        <p:txBody>
          <a:bodyPr/>
          <a:lstStyle/>
          <a:p>
            <a:r>
              <a:rPr lang="en-US" dirty="0">
                <a:solidFill>
                  <a:schemeClr val="accent1"/>
                </a:solidFill>
              </a:rPr>
              <a:t>Forced to travel?</a:t>
            </a:r>
          </a:p>
        </p:txBody>
      </p:sp>
      <p:sp>
        <p:nvSpPr>
          <p:cNvPr id="3" name="Content Placeholder 2">
            <a:extLst>
              <a:ext uri="{FF2B5EF4-FFF2-40B4-BE49-F238E27FC236}">
                <a16:creationId xmlns:a16="http://schemas.microsoft.com/office/drawing/2014/main" id="{E09D20D8-063A-5F63-0BBA-02B92CFAA361}"/>
              </a:ext>
            </a:extLst>
          </p:cNvPr>
          <p:cNvSpPr>
            <a:spLocks noGrp="1"/>
          </p:cNvSpPr>
          <p:nvPr>
            <p:ph idx="1"/>
          </p:nvPr>
        </p:nvSpPr>
        <p:spPr>
          <a:xfrm>
            <a:off x="733925" y="1398302"/>
            <a:ext cx="5909763" cy="4942721"/>
          </a:xfrm>
        </p:spPr>
        <p:txBody>
          <a:bodyPr>
            <a:normAutofit lnSpcReduction="10000"/>
          </a:bodyPr>
          <a:lstStyle/>
          <a:p>
            <a:pPr marL="0" indent="0">
              <a:buNone/>
            </a:pPr>
            <a:r>
              <a:rPr lang="en-US" sz="2800" dirty="0"/>
              <a:t>Today and throughout history, many people leave their homes to seek new lives elsewhere.</a:t>
            </a:r>
          </a:p>
          <a:p>
            <a:pPr marL="0" indent="0">
              <a:buNone/>
            </a:pPr>
            <a:r>
              <a:rPr lang="en-US" sz="2800" b="1" dirty="0"/>
              <a:t>Why might people choose to leave their homes?</a:t>
            </a:r>
          </a:p>
          <a:p>
            <a:r>
              <a:rPr lang="en-US" sz="2800" dirty="0"/>
              <a:t>Want a better life</a:t>
            </a:r>
          </a:p>
          <a:p>
            <a:r>
              <a:rPr lang="en-US" sz="2800" dirty="0"/>
              <a:t>Want to live in a different country</a:t>
            </a:r>
          </a:p>
          <a:p>
            <a:r>
              <a:rPr lang="en-US" sz="2800" dirty="0"/>
              <a:t>War</a:t>
            </a:r>
          </a:p>
          <a:p>
            <a:r>
              <a:rPr lang="en-US" sz="2800" dirty="0"/>
              <a:t>Poverty</a:t>
            </a:r>
          </a:p>
          <a:p>
            <a:endParaRPr lang="en-US" dirty="0"/>
          </a:p>
        </p:txBody>
      </p:sp>
      <p:pic>
        <p:nvPicPr>
          <p:cNvPr id="8196" name="Picture 4">
            <a:extLst>
              <a:ext uri="{FF2B5EF4-FFF2-40B4-BE49-F238E27FC236}">
                <a16:creationId xmlns:a16="http://schemas.microsoft.com/office/drawing/2014/main" id="{0A8E0AC1-736C-BB31-048D-D698F7324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4214" y="1399054"/>
            <a:ext cx="5129511"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0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8F95-4C1C-7C3B-1597-A0A447465DBA}"/>
              </a:ext>
            </a:extLst>
          </p:cNvPr>
          <p:cNvSpPr>
            <a:spLocks noGrp="1"/>
          </p:cNvSpPr>
          <p:nvPr>
            <p:ph type="title"/>
          </p:nvPr>
        </p:nvSpPr>
        <p:spPr>
          <a:xfrm>
            <a:off x="442913" y="-226419"/>
            <a:ext cx="10241280" cy="1234440"/>
          </a:xfrm>
        </p:spPr>
        <p:txBody>
          <a:bodyPr/>
          <a:lstStyle/>
          <a:p>
            <a:r>
              <a:rPr lang="en-US" dirty="0">
                <a:solidFill>
                  <a:schemeClr val="accent1"/>
                </a:solidFill>
              </a:rPr>
              <a:t>Leaving home</a:t>
            </a:r>
          </a:p>
        </p:txBody>
      </p:sp>
      <p:sp>
        <p:nvSpPr>
          <p:cNvPr id="3" name="Content Placeholder 2">
            <a:extLst>
              <a:ext uri="{FF2B5EF4-FFF2-40B4-BE49-F238E27FC236}">
                <a16:creationId xmlns:a16="http://schemas.microsoft.com/office/drawing/2014/main" id="{EDFA6CBE-7B7C-5D19-0E97-FBFF29A7C0F4}"/>
              </a:ext>
            </a:extLst>
          </p:cNvPr>
          <p:cNvSpPr>
            <a:spLocks noGrp="1"/>
          </p:cNvSpPr>
          <p:nvPr>
            <p:ph idx="1"/>
          </p:nvPr>
        </p:nvSpPr>
        <p:spPr>
          <a:xfrm>
            <a:off x="442913" y="1790414"/>
            <a:ext cx="6672262" cy="3959352"/>
          </a:xfrm>
        </p:spPr>
        <p:txBody>
          <a:bodyPr vert="horz" lIns="0" tIns="0" rIns="0" bIns="0" rtlCol="0" anchor="t">
            <a:normAutofit/>
          </a:bodyPr>
          <a:lstStyle/>
          <a:p>
            <a:pPr marL="0" indent="0">
              <a:buNone/>
            </a:pPr>
            <a:r>
              <a:rPr lang="en-US" sz="2800" b="1" dirty="0"/>
              <a:t>How would you feel if you were leaving your home?</a:t>
            </a:r>
          </a:p>
          <a:p>
            <a:r>
              <a:rPr lang="en-US" sz="2800" dirty="0"/>
              <a:t>Excited?</a:t>
            </a:r>
          </a:p>
          <a:p>
            <a:r>
              <a:rPr lang="en-US" sz="2800" dirty="0"/>
              <a:t>Scared?</a:t>
            </a:r>
          </a:p>
          <a:p>
            <a:r>
              <a:rPr lang="en-US" sz="2800" dirty="0"/>
              <a:t>Anxious?</a:t>
            </a:r>
          </a:p>
          <a:p>
            <a:pPr marL="0" indent="0">
              <a:buNone/>
            </a:pPr>
            <a:r>
              <a:rPr lang="en-US" sz="2800" dirty="0"/>
              <a:t>Often it depends </a:t>
            </a:r>
            <a:r>
              <a:rPr lang="en-US" sz="2800" dirty="0">
                <a:solidFill>
                  <a:schemeClr val="accent1"/>
                </a:solidFill>
              </a:rPr>
              <a:t>why </a:t>
            </a:r>
            <a:r>
              <a:rPr lang="en-US" sz="2800" dirty="0"/>
              <a:t>you are leaving.</a:t>
            </a:r>
          </a:p>
          <a:p>
            <a:endParaRPr lang="en-US" dirty="0"/>
          </a:p>
          <a:p>
            <a:endParaRPr lang="en-US" dirty="0"/>
          </a:p>
        </p:txBody>
      </p:sp>
      <p:pic>
        <p:nvPicPr>
          <p:cNvPr id="2050" name="Picture 2" descr="Two old retro style vintage suitcases made of brown leathe… | Flickr">
            <a:extLst>
              <a:ext uri="{FF2B5EF4-FFF2-40B4-BE49-F238E27FC236}">
                <a16:creationId xmlns:a16="http://schemas.microsoft.com/office/drawing/2014/main" id="{E3553BAD-9919-6367-452F-7C1BCB384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90" y="1927097"/>
            <a:ext cx="5333910" cy="355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5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BCA1-61E6-D5F7-F8D4-F96329DFE87B}"/>
              </a:ext>
            </a:extLst>
          </p:cNvPr>
          <p:cNvSpPr>
            <a:spLocks noGrp="1"/>
          </p:cNvSpPr>
          <p:nvPr>
            <p:ph type="title"/>
          </p:nvPr>
        </p:nvSpPr>
        <p:spPr>
          <a:xfrm>
            <a:off x="345897" y="-227156"/>
            <a:ext cx="10241280" cy="1234440"/>
          </a:xfrm>
        </p:spPr>
        <p:txBody>
          <a:bodyPr/>
          <a:lstStyle/>
          <a:p>
            <a:r>
              <a:rPr lang="en-US" dirty="0">
                <a:solidFill>
                  <a:schemeClr val="accent1"/>
                </a:solidFill>
              </a:rPr>
              <a:t>The Highland clearances</a:t>
            </a:r>
          </a:p>
        </p:txBody>
      </p:sp>
      <p:sp>
        <p:nvSpPr>
          <p:cNvPr id="3" name="Content Placeholder 2">
            <a:extLst>
              <a:ext uri="{FF2B5EF4-FFF2-40B4-BE49-F238E27FC236}">
                <a16:creationId xmlns:a16="http://schemas.microsoft.com/office/drawing/2014/main" id="{4BC5D091-7C91-9DDE-CB02-2A8C69A0776A}"/>
              </a:ext>
            </a:extLst>
          </p:cNvPr>
          <p:cNvSpPr>
            <a:spLocks noGrp="1"/>
          </p:cNvSpPr>
          <p:nvPr>
            <p:ph idx="1"/>
          </p:nvPr>
        </p:nvSpPr>
        <p:spPr>
          <a:xfrm>
            <a:off x="345897" y="1306147"/>
            <a:ext cx="7450566" cy="4890115"/>
          </a:xfrm>
        </p:spPr>
        <p:txBody>
          <a:bodyPr/>
          <a:lstStyle/>
          <a:p>
            <a:r>
              <a:rPr lang="en-US" dirty="0"/>
              <a:t>In 18</a:t>
            </a:r>
            <a:r>
              <a:rPr lang="en-US" baseline="30000" dirty="0"/>
              <a:t>th</a:t>
            </a:r>
            <a:r>
              <a:rPr lang="en-US" dirty="0"/>
              <a:t> century Scotland, many people lived in small crofts, rented from rich landowners</a:t>
            </a:r>
          </a:p>
          <a:p>
            <a:r>
              <a:rPr lang="en-US" dirty="0"/>
              <a:t>When the landowners decided that they could make more money from farming sheep, the people were forced to leave their crofts</a:t>
            </a:r>
          </a:p>
          <a:p>
            <a:r>
              <a:rPr lang="en-US" dirty="0"/>
              <a:t>Many moved to work in cities like Glasgow</a:t>
            </a:r>
          </a:p>
          <a:p>
            <a:r>
              <a:rPr lang="en-US" dirty="0"/>
              <a:t>Others emigrated to start new lives in America and Canada.</a:t>
            </a:r>
          </a:p>
          <a:p>
            <a:r>
              <a:rPr lang="en-US" dirty="0"/>
              <a:t>You can read about this in books like </a:t>
            </a:r>
            <a:r>
              <a:rPr lang="en-US" i="1" dirty="0"/>
              <a:t>The Desperate Journey</a:t>
            </a:r>
            <a:r>
              <a:rPr lang="en-US" dirty="0"/>
              <a:t>.</a:t>
            </a:r>
          </a:p>
        </p:txBody>
      </p:sp>
      <p:pic>
        <p:nvPicPr>
          <p:cNvPr id="1026" name="Picture 2" descr="The Desperate Journey (Kelpies) By Kathleen Fidler. 9780863158810 - Picture 1 of 1">
            <a:extLst>
              <a:ext uri="{FF2B5EF4-FFF2-40B4-BE49-F238E27FC236}">
                <a16:creationId xmlns:a16="http://schemas.microsoft.com/office/drawing/2014/main" id="{7798C1AA-F894-757B-FEAA-1CCC83F41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00" y="57150"/>
            <a:ext cx="41529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416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8EC6-2CA8-CEAD-AF89-AE4B205DF1B6}"/>
              </a:ext>
            </a:extLst>
          </p:cNvPr>
          <p:cNvSpPr>
            <a:spLocks noGrp="1"/>
          </p:cNvSpPr>
          <p:nvPr>
            <p:ph type="title"/>
          </p:nvPr>
        </p:nvSpPr>
        <p:spPr>
          <a:xfrm>
            <a:off x="421106" y="-191068"/>
            <a:ext cx="10241280" cy="1234440"/>
          </a:xfrm>
        </p:spPr>
        <p:txBody>
          <a:bodyPr/>
          <a:lstStyle/>
          <a:p>
            <a:r>
              <a:rPr lang="en-US" dirty="0">
                <a:solidFill>
                  <a:schemeClr val="accent1"/>
                </a:solidFill>
              </a:rPr>
              <a:t>Emigration</a:t>
            </a:r>
          </a:p>
        </p:txBody>
      </p:sp>
      <p:sp>
        <p:nvSpPr>
          <p:cNvPr id="3" name="Content Placeholder 2">
            <a:extLst>
              <a:ext uri="{FF2B5EF4-FFF2-40B4-BE49-F238E27FC236}">
                <a16:creationId xmlns:a16="http://schemas.microsoft.com/office/drawing/2014/main" id="{DBD6E7A0-65C0-E55A-DFEF-5203EED76622}"/>
              </a:ext>
            </a:extLst>
          </p:cNvPr>
          <p:cNvSpPr>
            <a:spLocks noGrp="1"/>
          </p:cNvSpPr>
          <p:nvPr>
            <p:ph idx="1"/>
          </p:nvPr>
        </p:nvSpPr>
        <p:spPr>
          <a:xfrm>
            <a:off x="421106" y="1171575"/>
            <a:ext cx="6594057" cy="5086350"/>
          </a:xfrm>
        </p:spPr>
        <p:txBody>
          <a:bodyPr vert="horz" lIns="0" tIns="0" rIns="0" bIns="0" rtlCol="0" anchor="t">
            <a:normAutofit lnSpcReduction="10000"/>
          </a:bodyPr>
          <a:lstStyle/>
          <a:p>
            <a:pPr marL="0" indent="0">
              <a:buNone/>
            </a:pPr>
            <a:r>
              <a:rPr lang="en-US" sz="2800" dirty="0"/>
              <a:t>Leaving your country to start a new life in another country is called ‘emigration’.</a:t>
            </a:r>
          </a:p>
          <a:p>
            <a:pPr marL="0" indent="0">
              <a:buNone/>
            </a:pPr>
            <a:r>
              <a:rPr lang="en-US" sz="2800" dirty="0"/>
              <a:t>The people who left Scotland after the Highland Clearances were </a:t>
            </a:r>
            <a:r>
              <a:rPr lang="en-US" sz="2800" b="1" dirty="0"/>
              <a:t>emigrants</a:t>
            </a:r>
            <a:r>
              <a:rPr lang="en-US" sz="2800" dirty="0"/>
              <a:t>.</a:t>
            </a:r>
          </a:p>
          <a:p>
            <a:pPr marL="0" indent="0">
              <a:buNone/>
            </a:pPr>
            <a:endParaRPr lang="en-US" sz="2000" dirty="0"/>
          </a:p>
          <a:p>
            <a:pPr marL="0" indent="0">
              <a:buNone/>
            </a:pPr>
            <a:r>
              <a:rPr lang="en-US" sz="2800" dirty="0"/>
              <a:t>More recently, in the 1950s lots of people left the UK to start a new life in Australia. They bought a ticket to Australia for £10, so they were known as ‘ten pound Poms’. (A Pom is a word for someone from the UK). </a:t>
            </a:r>
          </a:p>
        </p:txBody>
      </p:sp>
      <p:pic>
        <p:nvPicPr>
          <p:cNvPr id="3074" name="Picture 2" descr="Move to Australia -- about 1955 | 'It was believed Australia… | Flickr">
            <a:extLst>
              <a:ext uri="{FF2B5EF4-FFF2-40B4-BE49-F238E27FC236}">
                <a16:creationId xmlns:a16="http://schemas.microsoft.com/office/drawing/2014/main" id="{BF7F88B3-32E0-5427-B251-910A605A1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513" y="0"/>
            <a:ext cx="4662487" cy="643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8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11B14-0857-5848-216E-1A67E1964457}"/>
              </a:ext>
            </a:extLst>
          </p:cNvPr>
          <p:cNvSpPr>
            <a:spLocks noGrp="1"/>
          </p:cNvSpPr>
          <p:nvPr>
            <p:ph type="title"/>
          </p:nvPr>
        </p:nvSpPr>
        <p:spPr>
          <a:xfrm>
            <a:off x="608711" y="-742317"/>
            <a:ext cx="5929422" cy="1852976"/>
          </a:xfrm>
        </p:spPr>
        <p:txBody>
          <a:bodyPr>
            <a:normAutofit/>
          </a:bodyPr>
          <a:lstStyle/>
          <a:p>
            <a:r>
              <a:rPr lang="en-US" sz="4000" dirty="0" err="1">
                <a:solidFill>
                  <a:schemeClr val="accent1"/>
                </a:solidFill>
              </a:rPr>
              <a:t>colonisation</a:t>
            </a:r>
            <a:endParaRPr lang="en-US" sz="4000" dirty="0">
              <a:solidFill>
                <a:schemeClr val="accent1"/>
              </a:solidFill>
            </a:endParaRPr>
          </a:p>
        </p:txBody>
      </p:sp>
      <p:sp>
        <p:nvSpPr>
          <p:cNvPr id="3" name="Content Placeholder 2">
            <a:extLst>
              <a:ext uri="{FF2B5EF4-FFF2-40B4-BE49-F238E27FC236}">
                <a16:creationId xmlns:a16="http://schemas.microsoft.com/office/drawing/2014/main" id="{7F81DBCB-9D5A-563B-1A49-125655CF1A29}"/>
              </a:ext>
            </a:extLst>
          </p:cNvPr>
          <p:cNvSpPr>
            <a:spLocks noGrp="1"/>
          </p:cNvSpPr>
          <p:nvPr>
            <p:ph idx="1"/>
          </p:nvPr>
        </p:nvSpPr>
        <p:spPr>
          <a:xfrm>
            <a:off x="608711" y="1300164"/>
            <a:ext cx="7035102" cy="5426814"/>
          </a:xfrm>
        </p:spPr>
        <p:txBody>
          <a:bodyPr vert="horz" lIns="0" tIns="0" rIns="0" bIns="0" rtlCol="0" anchor="t">
            <a:noAutofit/>
          </a:bodyPr>
          <a:lstStyle/>
          <a:p>
            <a:pPr marL="0" indent="0">
              <a:lnSpc>
                <a:spcPct val="130000"/>
              </a:lnSpc>
              <a:buNone/>
            </a:pPr>
            <a:r>
              <a:rPr lang="en-US" sz="2800" dirty="0"/>
              <a:t>When we talk about emigration, we think about how the people leaving their homes felt.</a:t>
            </a:r>
          </a:p>
          <a:p>
            <a:pPr marL="0" indent="0">
              <a:lnSpc>
                <a:spcPct val="130000"/>
              </a:lnSpc>
              <a:buNone/>
            </a:pPr>
            <a:r>
              <a:rPr lang="en-US" sz="2800" dirty="0"/>
              <a:t>But the countries that they arrived in were not empty. They already had people living there. Those indigenous (or native) people were treated very badly by the arriving emigrants. Many were killed and their way of life was destroyed. We should also think about how those people felt.</a:t>
            </a:r>
          </a:p>
          <a:p>
            <a:pPr marL="0" indent="0">
              <a:lnSpc>
                <a:spcPct val="130000"/>
              </a:lnSpc>
              <a:buNone/>
            </a:pPr>
            <a:endParaRPr lang="en-US" sz="700" dirty="0"/>
          </a:p>
          <a:p>
            <a:pPr marL="0" indent="0">
              <a:lnSpc>
                <a:spcPct val="130000"/>
              </a:lnSpc>
              <a:buNone/>
            </a:pPr>
            <a:r>
              <a:rPr lang="en-US" sz="2800" dirty="0"/>
              <a:t>E</a:t>
            </a:r>
            <a:endParaRPr lang="en-US" sz="3100" dirty="0"/>
          </a:p>
        </p:txBody>
      </p:sp>
      <p:sp>
        <p:nvSpPr>
          <p:cNvPr id="11" name="Rectangle 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extLst>
              <a:ext uri="{FF2B5EF4-FFF2-40B4-BE49-F238E27FC236}">
                <a16:creationId xmlns:a16="http://schemas.microsoft.com/office/drawing/2014/main" id="{EA6A9D58-3062-0131-FC49-C5E5B9A8B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0996" y="-1"/>
            <a:ext cx="4194321" cy="639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391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F428-E31F-3D95-9941-446FA8ADD24F}"/>
              </a:ext>
            </a:extLst>
          </p:cNvPr>
          <p:cNvSpPr>
            <a:spLocks noGrp="1"/>
          </p:cNvSpPr>
          <p:nvPr>
            <p:ph type="title"/>
          </p:nvPr>
        </p:nvSpPr>
        <p:spPr>
          <a:xfrm>
            <a:off x="1054100" y="-93472"/>
            <a:ext cx="10241280" cy="1234440"/>
          </a:xfrm>
        </p:spPr>
        <p:txBody>
          <a:bodyPr/>
          <a:lstStyle/>
          <a:p>
            <a:r>
              <a:rPr lang="en-GB" dirty="0">
                <a:solidFill>
                  <a:schemeClr val="accent1"/>
                </a:solidFill>
              </a:rPr>
              <a:t>Colonisation</a:t>
            </a:r>
          </a:p>
        </p:txBody>
      </p:sp>
      <p:sp>
        <p:nvSpPr>
          <p:cNvPr id="3" name="Content Placeholder 2">
            <a:extLst>
              <a:ext uri="{FF2B5EF4-FFF2-40B4-BE49-F238E27FC236}">
                <a16:creationId xmlns:a16="http://schemas.microsoft.com/office/drawing/2014/main" id="{422FC1EA-0F54-28FF-C922-0033A9DD6FC0}"/>
              </a:ext>
            </a:extLst>
          </p:cNvPr>
          <p:cNvSpPr>
            <a:spLocks noGrp="1"/>
          </p:cNvSpPr>
          <p:nvPr>
            <p:ph idx="1"/>
          </p:nvPr>
        </p:nvSpPr>
        <p:spPr>
          <a:xfrm>
            <a:off x="895350" y="1636014"/>
            <a:ext cx="7177405" cy="4761039"/>
          </a:xfrm>
        </p:spPr>
        <p:txBody>
          <a:bodyPr vert="horz" lIns="0" tIns="0" rIns="0" bIns="0" rtlCol="0" anchor="t">
            <a:normAutofit/>
          </a:bodyPr>
          <a:lstStyle/>
          <a:p>
            <a:pPr marL="0" indent="0">
              <a:buNone/>
            </a:pPr>
            <a:r>
              <a:rPr lang="en-US" dirty="0">
                <a:ea typeface="+mn-lt"/>
                <a:cs typeface="+mn-lt"/>
              </a:rPr>
              <a:t>Emigrants from the UK went to countries like Canada, America, Australia and New Zealand. Those countries were </a:t>
            </a:r>
            <a:r>
              <a:rPr lang="en-US" dirty="0" err="1">
                <a:ea typeface="+mn-lt"/>
                <a:cs typeface="+mn-lt"/>
              </a:rPr>
              <a:t>colonised</a:t>
            </a:r>
            <a:r>
              <a:rPr lang="en-US" dirty="0">
                <a:ea typeface="+mn-lt"/>
                <a:cs typeface="+mn-lt"/>
              </a:rPr>
              <a:t> by the UK. That means that they belonged to the UK, which controlled them and the people who lived there.</a:t>
            </a:r>
            <a:endParaRPr lang="en-GB" dirty="0">
              <a:ea typeface="+mn-lt"/>
              <a:cs typeface="+mn-lt"/>
            </a:endParaRPr>
          </a:p>
          <a:p>
            <a:pPr marL="0" indent="0">
              <a:buNone/>
            </a:pPr>
            <a:endParaRPr lang="en-US" sz="1400" dirty="0"/>
          </a:p>
          <a:p>
            <a:pPr marL="0" indent="0">
              <a:buNone/>
            </a:pPr>
            <a:r>
              <a:rPr lang="en-US" dirty="0"/>
              <a:t>There was no equality in </a:t>
            </a:r>
            <a:r>
              <a:rPr lang="en-US" dirty="0" err="1"/>
              <a:t>colonised</a:t>
            </a:r>
            <a:r>
              <a:rPr lang="en-US" dirty="0"/>
              <a:t> countries. The British people who arrived in these countries had more rights than the native Americans or Aboriginal peoples who lived there. </a:t>
            </a:r>
          </a:p>
          <a:p>
            <a:endParaRPr lang="en-GB" dirty="0"/>
          </a:p>
        </p:txBody>
      </p:sp>
      <p:pic>
        <p:nvPicPr>
          <p:cNvPr id="4" name="Picture 4" descr="A picture containing text, newspaper&#10;&#10;Description automatically generated">
            <a:extLst>
              <a:ext uri="{FF2B5EF4-FFF2-40B4-BE49-F238E27FC236}">
                <a16:creationId xmlns:a16="http://schemas.microsoft.com/office/drawing/2014/main" id="{93E3FA9C-F57F-D1BD-90B7-B39FB180BDDC}"/>
              </a:ext>
            </a:extLst>
          </p:cNvPr>
          <p:cNvPicPr>
            <a:picLocks noChangeAspect="1"/>
          </p:cNvPicPr>
          <p:nvPr/>
        </p:nvPicPr>
        <p:blipFill>
          <a:blip r:embed="rId2"/>
          <a:stretch>
            <a:fillRect/>
          </a:stretch>
        </p:blipFill>
        <p:spPr>
          <a:xfrm>
            <a:off x="8378647" y="-49213"/>
            <a:ext cx="3816705" cy="6448424"/>
          </a:xfrm>
          <a:prstGeom prst="rect">
            <a:avLst/>
          </a:prstGeom>
        </p:spPr>
      </p:pic>
    </p:spTree>
    <p:extLst>
      <p:ext uri="{BB962C8B-B14F-4D97-AF65-F5344CB8AC3E}">
        <p14:creationId xmlns:p14="http://schemas.microsoft.com/office/powerpoint/2010/main" val="2603403065"/>
      </p:ext>
    </p:extLst>
  </p:cSld>
  <p:clrMapOvr>
    <a:masterClrMapping/>
  </p:clrMapOvr>
</p:sld>
</file>

<file path=ppt/theme/theme1.xml><?xml version="1.0" encoding="utf-8"?>
<a:theme xmlns:a="http://schemas.openxmlformats.org/drawingml/2006/main" name="GradientRiseVTI">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E2D35551FD50429AA8A2CDC4ED3BA5" ma:contentTypeVersion="14" ma:contentTypeDescription="Create a new document." ma:contentTypeScope="" ma:versionID="bafee470b9f9fe05c6cc607d2e408aae">
  <xsd:schema xmlns:xsd="http://www.w3.org/2001/XMLSchema" xmlns:xs="http://www.w3.org/2001/XMLSchema" xmlns:p="http://schemas.microsoft.com/office/2006/metadata/properties" xmlns:ns2="817de3ee-5c03-41f9-b65b-0ad9bc41fe71" xmlns:ns3="68136c12-97fd-45a7-a8db-fab4899afe62" targetNamespace="http://schemas.microsoft.com/office/2006/metadata/properties" ma:root="true" ma:fieldsID="0125b77ae0d6e303249f67eb00123f46" ns2:_="" ns3:_="">
    <xsd:import namespace="817de3ee-5c03-41f9-b65b-0ad9bc41fe71"/>
    <xsd:import namespace="68136c12-97fd-45a7-a8db-fab4899af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7de3ee-5c03-41f9-b65b-0ad9bc41fe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136c12-97fd-45a7-a8db-fab4899afe6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38c623ee-988a-4973-a199-1d372e64c008}" ma:internalName="TaxCatchAll" ma:showField="CatchAllData" ma:web="68136c12-97fd-45a7-a8db-fab4899afe6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8136c12-97fd-45a7-a8db-fab4899afe62" xsi:nil="true"/>
    <lcf76f155ced4ddcb4097134ff3c332f xmlns="817de3ee-5c03-41f9-b65b-0ad9bc41fe7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77EF09-110D-40C1-8A05-EEB598E60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7de3ee-5c03-41f9-b65b-0ad9bc41fe71"/>
    <ds:schemaRef ds:uri="68136c12-97fd-45a7-a8db-fab4899af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4F63F-12C7-4F87-9139-66EE74D72886}">
  <ds:schemaRefs>
    <ds:schemaRef ds:uri="http://www.w3.org/XML/1998/namespace"/>
    <ds:schemaRef ds:uri="http://schemas.microsoft.com/office/2006/documentManagement/types"/>
    <ds:schemaRef ds:uri="http://schemas.openxmlformats.org/package/2006/metadata/core-properties"/>
    <ds:schemaRef ds:uri="68136c12-97fd-45a7-a8db-fab4899afe62"/>
    <ds:schemaRef ds:uri="http://purl.org/dc/elements/1.1/"/>
    <ds:schemaRef ds:uri="http://schemas.microsoft.com/office/2006/metadata/properties"/>
    <ds:schemaRef ds:uri="817de3ee-5c03-41f9-b65b-0ad9bc41fe71"/>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9665D9B2-5908-4685-828D-1D6E68F5D583}">
  <ds:schemaRefs>
    <ds:schemaRef ds:uri="http://schemas.microsoft.com/sharepoint/v3/contenttype/forms"/>
  </ds:schemaRefs>
</ds:datastoreItem>
</file>

<file path=docMetadata/LabelInfo.xml><?xml version="1.0" encoding="utf-8"?>
<clbl:labelList xmlns:clbl="http://schemas.microsoft.com/office/2020/mipLabelMetadata">
  <clbl:label id="{4e8d09f7-cc79-4ccb-9149-a4238dd17422}" enabled="0" method="" siteId="{4e8d09f7-cc79-4ccb-9149-a4238dd17422}" removed="1"/>
</clbl:labelList>
</file>

<file path=docProps/app.xml><?xml version="1.0" encoding="utf-8"?>
<Properties xmlns="http://schemas.openxmlformats.org/officeDocument/2006/extended-properties" xmlns:vt="http://schemas.openxmlformats.org/officeDocument/2006/docPropsVTypes">
  <Template/>
  <TotalTime>0</TotalTime>
  <Words>813</Words>
  <Application>Microsoft Office PowerPoint</Application>
  <PresentationFormat>Widescreen</PresentationFormat>
  <Paragraphs>70</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Tw Cen MT</vt:lpstr>
      <vt:lpstr>GradientRiseVTI</vt:lpstr>
      <vt:lpstr>Introducing  ‘Remembering Empire’</vt:lpstr>
      <vt:lpstr>WELCOME TO REMEMBERING EMPIRE!</vt:lpstr>
      <vt:lpstr>Introduction</vt:lpstr>
      <vt:lpstr>Forced to travel?</vt:lpstr>
      <vt:lpstr>Leaving home</vt:lpstr>
      <vt:lpstr>The Highland clearances</vt:lpstr>
      <vt:lpstr>Emigration</vt:lpstr>
      <vt:lpstr>colonisation</vt:lpstr>
      <vt:lpstr>Colonisation</vt:lpstr>
      <vt:lpstr>settlers</vt:lpstr>
      <vt:lpstr>IMMIGRANTS</vt:lpstr>
      <vt:lpstr>refugees</vt:lpstr>
      <vt:lpstr>From settlers to refugees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Remembering Empire Les Pieds tanqués</dc:title>
  <dc:creator>Harris, Ashley Dr (Literature &amp; Langs)</dc:creator>
  <cp:lastModifiedBy>Rebekkah Hughes</cp:lastModifiedBy>
  <cp:revision>281</cp:revision>
  <dcterms:created xsi:type="dcterms:W3CDTF">2022-10-17T10:27:06Z</dcterms:created>
  <dcterms:modified xsi:type="dcterms:W3CDTF">2023-05-19T15:20:27Z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0x01010058E2D35551FD50429AA8A2CDC4ED3BA5</vt:lpwstr>
  </property>
  <property fmtid="{D5CDD505-2E9C-101B-9397-08002B2CF9AE}" pid="3" name="MediaServiceImageTags">
    <vt:lpwstr/>
  </property>
</Properties>
</file>