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</p:sldMasterIdLst>
  <p:notesMasterIdLst>
    <p:notesMasterId r:id="rId26"/>
  </p:notesMasterIdLst>
  <p:sldIdLst>
    <p:sldId id="315" r:id="rId5"/>
    <p:sldId id="286" r:id="rId6"/>
    <p:sldId id="284" r:id="rId7"/>
    <p:sldId id="316" r:id="rId8"/>
    <p:sldId id="257" r:id="rId9"/>
    <p:sldId id="317" r:id="rId10"/>
    <p:sldId id="264" r:id="rId11"/>
    <p:sldId id="265" r:id="rId12"/>
    <p:sldId id="275" r:id="rId13"/>
    <p:sldId id="263" r:id="rId14"/>
    <p:sldId id="276" r:id="rId15"/>
    <p:sldId id="278" r:id="rId16"/>
    <p:sldId id="277" r:id="rId17"/>
    <p:sldId id="266" r:id="rId18"/>
    <p:sldId id="267" r:id="rId19"/>
    <p:sldId id="279" r:id="rId20"/>
    <p:sldId id="280" r:id="rId21"/>
    <p:sldId id="281" r:id="rId22"/>
    <p:sldId id="285" r:id="rId23"/>
    <p:sldId id="320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500E5-A7EB-5067-7B3C-D78F8AB30F08}" v="124" dt="2023-04-05T10:17:30.226"/>
    <p1510:client id="{D4E12579-8518-F147-ACB9-778E44CE6C44}" v="7" dt="2023-04-04T20:12:5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5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>
        <p:guide orient="horz" pos="935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Barclay" userId="1a9de9fe-3dd9-46c7-90de-ddfb8131350a" providerId="ADAL" clId="{D4E12579-8518-F147-ACB9-778E44CE6C44}"/>
    <pc:docChg chg="custSel addSld delSld modSld">
      <pc:chgData name="Fiona Barclay" userId="1a9de9fe-3dd9-46c7-90de-ddfb8131350a" providerId="ADAL" clId="{D4E12579-8518-F147-ACB9-778E44CE6C44}" dt="2023-04-04T20:44:14.510" v="940" actId="2696"/>
      <pc:docMkLst>
        <pc:docMk/>
      </pc:docMkLst>
      <pc:sldChg chg="modSp mod">
        <pc:chgData name="Fiona Barclay" userId="1a9de9fe-3dd9-46c7-90de-ddfb8131350a" providerId="ADAL" clId="{D4E12579-8518-F147-ACB9-778E44CE6C44}" dt="2023-04-04T20:12:33.248" v="28" actId="20577"/>
        <pc:sldMkLst>
          <pc:docMk/>
          <pc:sldMk cId="599805818" sldId="263"/>
        </pc:sldMkLst>
        <pc:spChg chg="mod">
          <ac:chgData name="Fiona Barclay" userId="1a9de9fe-3dd9-46c7-90de-ddfb8131350a" providerId="ADAL" clId="{D4E12579-8518-F147-ACB9-778E44CE6C44}" dt="2023-04-04T20:12:18.345" v="2" actId="20577"/>
          <ac:spMkLst>
            <pc:docMk/>
            <pc:sldMk cId="599805818" sldId="263"/>
            <ac:spMk id="2" creationId="{6F1A4AFA-E407-BD7A-76D2-566F0B9B01E6}"/>
          </ac:spMkLst>
        </pc:spChg>
        <pc:spChg chg="mod">
          <ac:chgData name="Fiona Barclay" userId="1a9de9fe-3dd9-46c7-90de-ddfb8131350a" providerId="ADAL" clId="{D4E12579-8518-F147-ACB9-778E44CE6C44}" dt="2023-04-04T20:12:33.248" v="28" actId="20577"/>
          <ac:spMkLst>
            <pc:docMk/>
            <pc:sldMk cId="599805818" sldId="263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39:40.198" v="527" actId="2711"/>
        <pc:sldMkLst>
          <pc:docMk/>
          <pc:sldMk cId="2371856732" sldId="265"/>
        </pc:sldMkLst>
        <pc:spChg chg="mod">
          <ac:chgData name="Fiona Barclay" userId="1a9de9fe-3dd9-46c7-90de-ddfb8131350a" providerId="ADAL" clId="{D4E12579-8518-F147-ACB9-778E44CE6C44}" dt="2023-04-04T20:39:40.198" v="527" actId="2711"/>
          <ac:spMkLst>
            <pc:docMk/>
            <pc:sldMk cId="2371856732" sldId="265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16:24.700" v="173" actId="14100"/>
        <pc:sldMkLst>
          <pc:docMk/>
          <pc:sldMk cId="715867541" sldId="266"/>
        </pc:sldMkLst>
        <pc:spChg chg="mod">
          <ac:chgData name="Fiona Barclay" userId="1a9de9fe-3dd9-46c7-90de-ddfb8131350a" providerId="ADAL" clId="{D4E12579-8518-F147-ACB9-778E44CE6C44}" dt="2023-04-04T20:16:15.347" v="155" actId="1076"/>
          <ac:spMkLst>
            <pc:docMk/>
            <pc:sldMk cId="715867541" sldId="266"/>
            <ac:spMk id="2" creationId="{6F1A4AFA-E407-BD7A-76D2-566F0B9B01E6}"/>
          </ac:spMkLst>
        </pc:spChg>
        <pc:spChg chg="mod">
          <ac:chgData name="Fiona Barclay" userId="1a9de9fe-3dd9-46c7-90de-ddfb8131350a" providerId="ADAL" clId="{D4E12579-8518-F147-ACB9-778E44CE6C44}" dt="2023-04-04T20:16:24.700" v="173" actId="14100"/>
          <ac:spMkLst>
            <pc:docMk/>
            <pc:sldMk cId="715867541" sldId="266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16:42.933" v="175" actId="14100"/>
        <pc:sldMkLst>
          <pc:docMk/>
          <pc:sldMk cId="3797025737" sldId="267"/>
        </pc:sldMkLst>
        <pc:spChg chg="mod">
          <ac:chgData name="Fiona Barclay" userId="1a9de9fe-3dd9-46c7-90de-ddfb8131350a" providerId="ADAL" clId="{D4E12579-8518-F147-ACB9-778E44CE6C44}" dt="2023-04-04T20:16:42.933" v="175" actId="14100"/>
          <ac:spMkLst>
            <pc:docMk/>
            <pc:sldMk cId="3797025737" sldId="267"/>
            <ac:spMk id="3" creationId="{47A817A1-5C39-F455-9D99-2051BE68C473}"/>
          </ac:spMkLst>
        </pc:spChg>
      </pc:sldChg>
      <pc:sldChg chg="del">
        <pc:chgData name="Fiona Barclay" userId="1a9de9fe-3dd9-46c7-90de-ddfb8131350a" providerId="ADAL" clId="{D4E12579-8518-F147-ACB9-778E44CE6C44}" dt="2023-04-04T20:36:53.594" v="411" actId="2696"/>
        <pc:sldMkLst>
          <pc:docMk/>
          <pc:sldMk cId="3723548607" sldId="272"/>
        </pc:sldMkLst>
      </pc:sldChg>
      <pc:sldChg chg="del">
        <pc:chgData name="Fiona Barclay" userId="1a9de9fe-3dd9-46c7-90de-ddfb8131350a" providerId="ADAL" clId="{D4E12579-8518-F147-ACB9-778E44CE6C44}" dt="2023-04-04T20:44:14.510" v="940" actId="2696"/>
        <pc:sldMkLst>
          <pc:docMk/>
          <pc:sldMk cId="244295755" sldId="273"/>
        </pc:sldMkLst>
      </pc:sldChg>
      <pc:sldChg chg="modSp mod">
        <pc:chgData name="Fiona Barclay" userId="1a9de9fe-3dd9-46c7-90de-ddfb8131350a" providerId="ADAL" clId="{D4E12579-8518-F147-ACB9-778E44CE6C44}" dt="2023-04-04T20:13:10.666" v="44" actId="20577"/>
        <pc:sldMkLst>
          <pc:docMk/>
          <pc:sldMk cId="2780167096" sldId="276"/>
        </pc:sldMkLst>
        <pc:spChg chg="mod">
          <ac:chgData name="Fiona Barclay" userId="1a9de9fe-3dd9-46c7-90de-ddfb8131350a" providerId="ADAL" clId="{D4E12579-8518-F147-ACB9-778E44CE6C44}" dt="2023-04-04T20:13:10.666" v="44" actId="20577"/>
          <ac:spMkLst>
            <pc:docMk/>
            <pc:sldMk cId="2780167096" sldId="276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15:54.412" v="153" actId="14100"/>
        <pc:sldMkLst>
          <pc:docMk/>
          <pc:sldMk cId="2305906822" sldId="277"/>
        </pc:sldMkLst>
        <pc:spChg chg="mod">
          <ac:chgData name="Fiona Barclay" userId="1a9de9fe-3dd9-46c7-90de-ddfb8131350a" providerId="ADAL" clId="{D4E12579-8518-F147-ACB9-778E44CE6C44}" dt="2023-04-04T20:15:54.412" v="153" actId="14100"/>
          <ac:spMkLst>
            <pc:docMk/>
            <pc:sldMk cId="2305906822" sldId="277"/>
            <ac:spMk id="3" creationId="{5962E0CD-BE5A-1A99-B4BC-1DE66F100E1B}"/>
          </ac:spMkLst>
        </pc:spChg>
        <pc:picChg chg="mod">
          <ac:chgData name="Fiona Barclay" userId="1a9de9fe-3dd9-46c7-90de-ddfb8131350a" providerId="ADAL" clId="{D4E12579-8518-F147-ACB9-778E44CE6C44}" dt="2023-04-04T20:15:32.646" v="98" actId="1038"/>
          <ac:picMkLst>
            <pc:docMk/>
            <pc:sldMk cId="2305906822" sldId="277"/>
            <ac:picMk id="5" creationId="{27DD3769-DF4D-6BC3-6565-A65AC86107C2}"/>
          </ac:picMkLst>
        </pc:picChg>
      </pc:sldChg>
      <pc:sldChg chg="modSp mod">
        <pc:chgData name="Fiona Barclay" userId="1a9de9fe-3dd9-46c7-90de-ddfb8131350a" providerId="ADAL" clId="{D4E12579-8518-F147-ACB9-778E44CE6C44}" dt="2023-04-04T20:14:53.433" v="56" actId="113"/>
        <pc:sldMkLst>
          <pc:docMk/>
          <pc:sldMk cId="2067183560" sldId="278"/>
        </pc:sldMkLst>
        <pc:spChg chg="mod">
          <ac:chgData name="Fiona Barclay" userId="1a9de9fe-3dd9-46c7-90de-ddfb8131350a" providerId="ADAL" clId="{D4E12579-8518-F147-ACB9-778E44CE6C44}" dt="2023-04-04T20:14:53.433" v="56" actId="113"/>
          <ac:spMkLst>
            <pc:docMk/>
            <pc:sldMk cId="2067183560" sldId="278"/>
            <ac:spMk id="3" creationId="{47A817A1-5C39-F455-9D99-2051BE68C473}"/>
          </ac:spMkLst>
        </pc:spChg>
        <pc:picChg chg="mod">
          <ac:chgData name="Fiona Barclay" userId="1a9de9fe-3dd9-46c7-90de-ddfb8131350a" providerId="ADAL" clId="{D4E12579-8518-F147-ACB9-778E44CE6C44}" dt="2023-04-04T20:14:32.293" v="48" actId="1076"/>
          <ac:picMkLst>
            <pc:docMk/>
            <pc:sldMk cId="2067183560" sldId="278"/>
            <ac:picMk id="4" creationId="{BFB9D0FD-06F5-D698-7E27-2752387EBC48}"/>
          </ac:picMkLst>
        </pc:picChg>
      </pc:sldChg>
      <pc:sldChg chg="modSp mod">
        <pc:chgData name="Fiona Barclay" userId="1a9de9fe-3dd9-46c7-90de-ddfb8131350a" providerId="ADAL" clId="{D4E12579-8518-F147-ACB9-778E44CE6C44}" dt="2023-04-04T20:17:42.995" v="188" actId="20577"/>
        <pc:sldMkLst>
          <pc:docMk/>
          <pc:sldMk cId="1901900311" sldId="279"/>
        </pc:sldMkLst>
        <pc:spChg chg="mod">
          <ac:chgData name="Fiona Barclay" userId="1a9de9fe-3dd9-46c7-90de-ddfb8131350a" providerId="ADAL" clId="{D4E12579-8518-F147-ACB9-778E44CE6C44}" dt="2023-04-04T20:17:26.267" v="176" actId="1076"/>
          <ac:spMkLst>
            <pc:docMk/>
            <pc:sldMk cId="1901900311" sldId="279"/>
            <ac:spMk id="2" creationId="{6F1A4AFA-E407-BD7A-76D2-566F0B9B01E6}"/>
          </ac:spMkLst>
        </pc:spChg>
        <pc:spChg chg="mod">
          <ac:chgData name="Fiona Barclay" userId="1a9de9fe-3dd9-46c7-90de-ddfb8131350a" providerId="ADAL" clId="{D4E12579-8518-F147-ACB9-778E44CE6C44}" dt="2023-04-04T20:17:42.995" v="188" actId="20577"/>
          <ac:spMkLst>
            <pc:docMk/>
            <pc:sldMk cId="1901900311" sldId="279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18:37.838" v="244" actId="1076"/>
        <pc:sldMkLst>
          <pc:docMk/>
          <pc:sldMk cId="2697954396" sldId="280"/>
        </pc:sldMkLst>
        <pc:spChg chg="mod">
          <ac:chgData name="Fiona Barclay" userId="1a9de9fe-3dd9-46c7-90de-ddfb8131350a" providerId="ADAL" clId="{D4E12579-8518-F147-ACB9-778E44CE6C44}" dt="2023-04-04T20:18:03.051" v="189" actId="1076"/>
          <ac:spMkLst>
            <pc:docMk/>
            <pc:sldMk cId="2697954396" sldId="280"/>
            <ac:spMk id="2" creationId="{6F1A4AFA-E407-BD7A-76D2-566F0B9B01E6}"/>
          </ac:spMkLst>
        </pc:spChg>
        <pc:spChg chg="mod">
          <ac:chgData name="Fiona Barclay" userId="1a9de9fe-3dd9-46c7-90de-ddfb8131350a" providerId="ADAL" clId="{D4E12579-8518-F147-ACB9-778E44CE6C44}" dt="2023-04-04T20:18:37.838" v="244" actId="1076"/>
          <ac:spMkLst>
            <pc:docMk/>
            <pc:sldMk cId="2697954396" sldId="280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19:04.863" v="248" actId="403"/>
        <pc:sldMkLst>
          <pc:docMk/>
          <pc:sldMk cId="2948985068" sldId="281"/>
        </pc:sldMkLst>
        <pc:spChg chg="mod">
          <ac:chgData name="Fiona Barclay" userId="1a9de9fe-3dd9-46c7-90de-ddfb8131350a" providerId="ADAL" clId="{D4E12579-8518-F147-ACB9-778E44CE6C44}" dt="2023-04-04T20:18:49.424" v="245" actId="1076"/>
          <ac:spMkLst>
            <pc:docMk/>
            <pc:sldMk cId="2948985068" sldId="281"/>
            <ac:spMk id="2" creationId="{6F1A4AFA-E407-BD7A-76D2-566F0B9B01E6}"/>
          </ac:spMkLst>
        </pc:spChg>
        <pc:spChg chg="mod">
          <ac:chgData name="Fiona Barclay" userId="1a9de9fe-3dd9-46c7-90de-ddfb8131350a" providerId="ADAL" clId="{D4E12579-8518-F147-ACB9-778E44CE6C44}" dt="2023-04-04T20:19:04.863" v="248" actId="403"/>
          <ac:spMkLst>
            <pc:docMk/>
            <pc:sldMk cId="2948985068" sldId="281"/>
            <ac:spMk id="3" creationId="{47A817A1-5C39-F455-9D99-2051BE68C473}"/>
          </ac:spMkLst>
        </pc:spChg>
      </pc:sldChg>
      <pc:sldChg chg="modSp mod">
        <pc:chgData name="Fiona Barclay" userId="1a9de9fe-3dd9-46c7-90de-ddfb8131350a" providerId="ADAL" clId="{D4E12579-8518-F147-ACB9-778E44CE6C44}" dt="2023-04-04T20:34:53.225" v="350" actId="20577"/>
        <pc:sldMkLst>
          <pc:docMk/>
          <pc:sldMk cId="2364368742" sldId="285"/>
        </pc:sldMkLst>
        <pc:spChg chg="mod">
          <ac:chgData name="Fiona Barclay" userId="1a9de9fe-3dd9-46c7-90de-ddfb8131350a" providerId="ADAL" clId="{D4E12579-8518-F147-ACB9-778E44CE6C44}" dt="2023-04-04T20:33:51.705" v="249" actId="1076"/>
          <ac:spMkLst>
            <pc:docMk/>
            <pc:sldMk cId="2364368742" sldId="285"/>
            <ac:spMk id="2" creationId="{6F1A4AFA-E407-BD7A-76D2-566F0B9B01E6}"/>
          </ac:spMkLst>
        </pc:spChg>
        <pc:spChg chg="mod">
          <ac:chgData name="Fiona Barclay" userId="1a9de9fe-3dd9-46c7-90de-ddfb8131350a" providerId="ADAL" clId="{D4E12579-8518-F147-ACB9-778E44CE6C44}" dt="2023-04-04T20:34:53.225" v="350" actId="20577"/>
          <ac:spMkLst>
            <pc:docMk/>
            <pc:sldMk cId="2364368742" sldId="285"/>
            <ac:spMk id="3" creationId="{47A817A1-5C39-F455-9D99-2051BE68C473}"/>
          </ac:spMkLst>
        </pc:spChg>
      </pc:sldChg>
      <pc:sldChg chg="modSp new del mod">
        <pc:chgData name="Fiona Barclay" userId="1a9de9fe-3dd9-46c7-90de-ddfb8131350a" providerId="ADAL" clId="{D4E12579-8518-F147-ACB9-778E44CE6C44}" dt="2023-04-04T20:35:29.133" v="356" actId="2696"/>
        <pc:sldMkLst>
          <pc:docMk/>
          <pc:sldMk cId="3267646280" sldId="318"/>
        </pc:sldMkLst>
        <pc:spChg chg="mod">
          <ac:chgData name="Fiona Barclay" userId="1a9de9fe-3dd9-46c7-90de-ddfb8131350a" providerId="ADAL" clId="{D4E12579-8518-F147-ACB9-778E44CE6C44}" dt="2023-04-04T20:35:18.032" v="354" actId="1076"/>
          <ac:spMkLst>
            <pc:docMk/>
            <pc:sldMk cId="3267646280" sldId="318"/>
            <ac:spMk id="2" creationId="{801AEC27-F102-60F5-3AFD-E43FD811D661}"/>
          </ac:spMkLst>
        </pc:spChg>
        <pc:spChg chg="mod">
          <ac:chgData name="Fiona Barclay" userId="1a9de9fe-3dd9-46c7-90de-ddfb8131350a" providerId="ADAL" clId="{D4E12579-8518-F147-ACB9-778E44CE6C44}" dt="2023-04-04T20:35:15.395" v="353" actId="1076"/>
          <ac:spMkLst>
            <pc:docMk/>
            <pc:sldMk cId="3267646280" sldId="318"/>
            <ac:spMk id="3" creationId="{E96B057D-AFFE-2CBB-BC11-C4B246473EF5}"/>
          </ac:spMkLst>
        </pc:spChg>
      </pc:sldChg>
      <pc:sldChg chg="new del">
        <pc:chgData name="Fiona Barclay" userId="1a9de9fe-3dd9-46c7-90de-ddfb8131350a" providerId="ADAL" clId="{D4E12579-8518-F147-ACB9-778E44CE6C44}" dt="2023-04-04T20:35:40.778" v="358" actId="2696"/>
        <pc:sldMkLst>
          <pc:docMk/>
          <pc:sldMk cId="1538658708" sldId="319"/>
        </pc:sldMkLst>
      </pc:sldChg>
      <pc:sldChg chg="modSp new mod">
        <pc:chgData name="Fiona Barclay" userId="1a9de9fe-3dd9-46c7-90de-ddfb8131350a" providerId="ADAL" clId="{D4E12579-8518-F147-ACB9-778E44CE6C44}" dt="2023-04-04T20:36:48.289" v="410" actId="403"/>
        <pc:sldMkLst>
          <pc:docMk/>
          <pc:sldMk cId="2448680959" sldId="320"/>
        </pc:sldMkLst>
        <pc:spChg chg="mod">
          <ac:chgData name="Fiona Barclay" userId="1a9de9fe-3dd9-46c7-90de-ddfb8131350a" providerId="ADAL" clId="{D4E12579-8518-F147-ACB9-778E44CE6C44}" dt="2023-04-04T20:36:28.056" v="406" actId="1035"/>
          <ac:spMkLst>
            <pc:docMk/>
            <pc:sldMk cId="2448680959" sldId="320"/>
            <ac:spMk id="2" creationId="{B77920DD-A987-DDB5-499F-DB11D7710E15}"/>
          </ac:spMkLst>
        </pc:spChg>
        <pc:spChg chg="mod">
          <ac:chgData name="Fiona Barclay" userId="1a9de9fe-3dd9-46c7-90de-ddfb8131350a" providerId="ADAL" clId="{D4E12579-8518-F147-ACB9-778E44CE6C44}" dt="2023-04-04T20:36:48.289" v="410" actId="403"/>
          <ac:spMkLst>
            <pc:docMk/>
            <pc:sldMk cId="2448680959" sldId="320"/>
            <ac:spMk id="3" creationId="{2B9A23EC-ECAD-B070-AFC4-B96113CF0471}"/>
          </ac:spMkLst>
        </pc:spChg>
      </pc:sldChg>
      <pc:sldChg chg="modSp new mod">
        <pc:chgData name="Fiona Barclay" userId="1a9de9fe-3dd9-46c7-90de-ddfb8131350a" providerId="ADAL" clId="{D4E12579-8518-F147-ACB9-778E44CE6C44}" dt="2023-04-04T20:44:06.891" v="939" actId="404"/>
        <pc:sldMkLst>
          <pc:docMk/>
          <pc:sldMk cId="95729313" sldId="321"/>
        </pc:sldMkLst>
        <pc:spChg chg="mod">
          <ac:chgData name="Fiona Barclay" userId="1a9de9fe-3dd9-46c7-90de-ddfb8131350a" providerId="ADAL" clId="{D4E12579-8518-F147-ACB9-778E44CE6C44}" dt="2023-04-04T20:38:08.490" v="464" actId="1076"/>
          <ac:spMkLst>
            <pc:docMk/>
            <pc:sldMk cId="95729313" sldId="321"/>
            <ac:spMk id="2" creationId="{11A8CC2A-FDCB-1023-B993-020971B1DEDF}"/>
          </ac:spMkLst>
        </pc:spChg>
        <pc:spChg chg="mod">
          <ac:chgData name="Fiona Barclay" userId="1a9de9fe-3dd9-46c7-90de-ddfb8131350a" providerId="ADAL" clId="{D4E12579-8518-F147-ACB9-778E44CE6C44}" dt="2023-04-04T20:44:06.891" v="939" actId="404"/>
          <ac:spMkLst>
            <pc:docMk/>
            <pc:sldMk cId="95729313" sldId="321"/>
            <ac:spMk id="3" creationId="{F207FF69-94AB-5F17-8C27-3BA3C0137A13}"/>
          </ac:spMkLst>
        </pc:spChg>
      </pc:sldChg>
    </pc:docChg>
  </pc:docChgLst>
  <pc:docChgLst>
    <pc:chgData name="Fiona Barclay" userId="S::fb10@stir.ac.uk::1a9de9fe-3dd9-46c7-90de-ddfb8131350a" providerId="AD" clId="Web-{0A3500E5-A7EB-5067-7B3C-D78F8AB30F08}"/>
    <pc:docChg chg="modSld">
      <pc:chgData name="Fiona Barclay" userId="S::fb10@stir.ac.uk::1a9de9fe-3dd9-46c7-90de-ddfb8131350a" providerId="AD" clId="Web-{0A3500E5-A7EB-5067-7B3C-D78F8AB30F08}" dt="2023-04-05T10:17:30.226" v="123" actId="20577"/>
      <pc:docMkLst>
        <pc:docMk/>
      </pc:docMkLst>
      <pc:sldChg chg="modSp">
        <pc:chgData name="Fiona Barclay" userId="S::fb10@stir.ac.uk::1a9de9fe-3dd9-46c7-90de-ddfb8131350a" providerId="AD" clId="Web-{0A3500E5-A7EB-5067-7B3C-D78F8AB30F08}" dt="2023-04-05T08:57:05.921" v="3" actId="20577"/>
        <pc:sldMkLst>
          <pc:docMk/>
          <pc:sldMk cId="3450557956" sldId="257"/>
        </pc:sldMkLst>
        <pc:spChg chg="mod">
          <ac:chgData name="Fiona Barclay" userId="S::fb10@stir.ac.uk::1a9de9fe-3dd9-46c7-90de-ddfb8131350a" providerId="AD" clId="Web-{0A3500E5-A7EB-5067-7B3C-D78F8AB30F08}" dt="2023-04-05T08:57:05.921" v="3" actId="20577"/>
          <ac:spMkLst>
            <pc:docMk/>
            <pc:sldMk cId="3450557956" sldId="257"/>
            <ac:spMk id="2" creationId="{6F1A4AFA-E407-BD7A-76D2-566F0B9B01E6}"/>
          </ac:spMkLst>
        </pc:spChg>
        <pc:spChg chg="mod">
          <ac:chgData name="Fiona Barclay" userId="S::fb10@stir.ac.uk::1a9de9fe-3dd9-46c7-90de-ddfb8131350a" providerId="AD" clId="Web-{0A3500E5-A7EB-5067-7B3C-D78F8AB30F08}" dt="2023-04-05T08:56:54.968" v="1" actId="20577"/>
          <ac:spMkLst>
            <pc:docMk/>
            <pc:sldMk cId="3450557956" sldId="257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08:59:04.472" v="50" actId="20577"/>
        <pc:sldMkLst>
          <pc:docMk/>
          <pc:sldMk cId="599805818" sldId="263"/>
        </pc:sldMkLst>
        <pc:spChg chg="mod">
          <ac:chgData name="Fiona Barclay" userId="S::fb10@stir.ac.uk::1a9de9fe-3dd9-46c7-90de-ddfb8131350a" providerId="AD" clId="Web-{0A3500E5-A7EB-5067-7B3C-D78F8AB30F08}" dt="2023-04-05T08:59:04.472" v="50" actId="20577"/>
          <ac:spMkLst>
            <pc:docMk/>
            <pc:sldMk cId="599805818" sldId="263"/>
            <ac:spMk id="2" creationId="{6F1A4AFA-E407-BD7A-76D2-566F0B9B01E6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08:58:25.471" v="45" actId="20577"/>
        <pc:sldMkLst>
          <pc:docMk/>
          <pc:sldMk cId="2895064684" sldId="264"/>
        </pc:sldMkLst>
        <pc:spChg chg="mod">
          <ac:chgData name="Fiona Barclay" userId="S::fb10@stir.ac.uk::1a9de9fe-3dd9-46c7-90de-ddfb8131350a" providerId="AD" clId="Web-{0A3500E5-A7EB-5067-7B3C-D78F8AB30F08}" dt="2023-04-05T08:57:21.719" v="6" actId="20577"/>
          <ac:spMkLst>
            <pc:docMk/>
            <pc:sldMk cId="2895064684" sldId="264"/>
            <ac:spMk id="2" creationId="{6F1A4AFA-E407-BD7A-76D2-566F0B9B01E6}"/>
          </ac:spMkLst>
        </pc:spChg>
        <pc:spChg chg="mod">
          <ac:chgData name="Fiona Barclay" userId="S::fb10@stir.ac.uk::1a9de9fe-3dd9-46c7-90de-ddfb8131350a" providerId="AD" clId="Web-{0A3500E5-A7EB-5067-7B3C-D78F8AB30F08}" dt="2023-04-05T08:58:25.471" v="45" actId="20577"/>
          <ac:spMkLst>
            <pc:docMk/>
            <pc:sldMk cId="2895064684" sldId="264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08:59:52.130" v="72" actId="20577"/>
        <pc:sldMkLst>
          <pc:docMk/>
          <pc:sldMk cId="715867541" sldId="266"/>
        </pc:sldMkLst>
        <pc:spChg chg="mod">
          <ac:chgData name="Fiona Barclay" userId="S::fb10@stir.ac.uk::1a9de9fe-3dd9-46c7-90de-ddfb8131350a" providerId="AD" clId="Web-{0A3500E5-A7EB-5067-7B3C-D78F8AB30F08}" dt="2023-04-05T08:59:52.130" v="72" actId="20577"/>
          <ac:spMkLst>
            <pc:docMk/>
            <pc:sldMk cId="715867541" sldId="266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10:15:55.645" v="78" actId="1076"/>
        <pc:sldMkLst>
          <pc:docMk/>
          <pc:sldMk cId="3797025737" sldId="267"/>
        </pc:sldMkLst>
        <pc:spChg chg="mod">
          <ac:chgData name="Fiona Barclay" userId="S::fb10@stir.ac.uk::1a9de9fe-3dd9-46c7-90de-ddfb8131350a" providerId="AD" clId="Web-{0A3500E5-A7EB-5067-7B3C-D78F8AB30F08}" dt="2023-04-05T10:15:48.863" v="77" actId="1076"/>
          <ac:spMkLst>
            <pc:docMk/>
            <pc:sldMk cId="3797025737" sldId="267"/>
            <ac:spMk id="2" creationId="{6F1A4AFA-E407-BD7A-76D2-566F0B9B01E6}"/>
          </ac:spMkLst>
        </pc:spChg>
        <pc:spChg chg="mod">
          <ac:chgData name="Fiona Barclay" userId="S::fb10@stir.ac.uk::1a9de9fe-3dd9-46c7-90de-ddfb8131350a" providerId="AD" clId="Web-{0A3500E5-A7EB-5067-7B3C-D78F8AB30F08}" dt="2023-04-05T10:15:55.645" v="78" actId="1076"/>
          <ac:spMkLst>
            <pc:docMk/>
            <pc:sldMk cId="3797025737" sldId="267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10:16:50.834" v="113" actId="20577"/>
        <pc:sldMkLst>
          <pc:docMk/>
          <pc:sldMk cId="1901900311" sldId="279"/>
        </pc:sldMkLst>
        <pc:spChg chg="mod">
          <ac:chgData name="Fiona Barclay" userId="S::fb10@stir.ac.uk::1a9de9fe-3dd9-46c7-90de-ddfb8131350a" providerId="AD" clId="Web-{0A3500E5-A7EB-5067-7B3C-D78F8AB30F08}" dt="2023-04-05T10:16:50.834" v="113" actId="20577"/>
          <ac:spMkLst>
            <pc:docMk/>
            <pc:sldMk cId="1901900311" sldId="279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10:17:01.022" v="117" actId="20577"/>
        <pc:sldMkLst>
          <pc:docMk/>
          <pc:sldMk cId="2697954396" sldId="280"/>
        </pc:sldMkLst>
        <pc:spChg chg="mod">
          <ac:chgData name="Fiona Barclay" userId="S::fb10@stir.ac.uk::1a9de9fe-3dd9-46c7-90de-ddfb8131350a" providerId="AD" clId="Web-{0A3500E5-A7EB-5067-7B3C-D78F8AB30F08}" dt="2023-04-05T10:17:01.022" v="117" actId="20577"/>
          <ac:spMkLst>
            <pc:docMk/>
            <pc:sldMk cId="2697954396" sldId="280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10:17:16.569" v="120" actId="1076"/>
        <pc:sldMkLst>
          <pc:docMk/>
          <pc:sldMk cId="2948985068" sldId="281"/>
        </pc:sldMkLst>
        <pc:spChg chg="mod">
          <ac:chgData name="Fiona Barclay" userId="S::fb10@stir.ac.uk::1a9de9fe-3dd9-46c7-90de-ddfb8131350a" providerId="AD" clId="Web-{0A3500E5-A7EB-5067-7B3C-D78F8AB30F08}" dt="2023-04-05T10:17:16.569" v="120" actId="1076"/>
          <ac:spMkLst>
            <pc:docMk/>
            <pc:sldMk cId="2948985068" sldId="281"/>
            <ac:spMk id="2" creationId="{6F1A4AFA-E407-BD7A-76D2-566F0B9B01E6}"/>
          </ac:spMkLst>
        </pc:spChg>
        <pc:spChg chg="mod">
          <ac:chgData name="Fiona Barclay" userId="S::fb10@stir.ac.uk::1a9de9fe-3dd9-46c7-90de-ddfb8131350a" providerId="AD" clId="Web-{0A3500E5-A7EB-5067-7B3C-D78F8AB30F08}" dt="2023-04-05T10:17:09.241" v="118" actId="20577"/>
          <ac:spMkLst>
            <pc:docMk/>
            <pc:sldMk cId="2948985068" sldId="281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08:56:43.920" v="0" actId="20577"/>
        <pc:sldMkLst>
          <pc:docMk/>
          <pc:sldMk cId="2389814633" sldId="284"/>
        </pc:sldMkLst>
        <pc:spChg chg="mod">
          <ac:chgData name="Fiona Barclay" userId="S::fb10@stir.ac.uk::1a9de9fe-3dd9-46c7-90de-ddfb8131350a" providerId="AD" clId="Web-{0A3500E5-A7EB-5067-7B3C-D78F8AB30F08}" dt="2023-04-05T08:56:43.920" v="0" actId="20577"/>
          <ac:spMkLst>
            <pc:docMk/>
            <pc:sldMk cId="2389814633" sldId="284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10:17:30.226" v="123" actId="20577"/>
        <pc:sldMkLst>
          <pc:docMk/>
          <pc:sldMk cId="2364368742" sldId="285"/>
        </pc:sldMkLst>
        <pc:spChg chg="mod">
          <ac:chgData name="Fiona Barclay" userId="S::fb10@stir.ac.uk::1a9de9fe-3dd9-46c7-90de-ddfb8131350a" providerId="AD" clId="Web-{0A3500E5-A7EB-5067-7B3C-D78F8AB30F08}" dt="2023-04-05T10:17:30.226" v="123" actId="20577"/>
          <ac:spMkLst>
            <pc:docMk/>
            <pc:sldMk cId="2364368742" sldId="285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0A3500E5-A7EB-5067-7B3C-D78F8AB30F08}" dt="2023-04-05T08:57:12.968" v="4" actId="20577"/>
        <pc:sldMkLst>
          <pc:docMk/>
          <pc:sldMk cId="3826346823" sldId="316"/>
        </pc:sldMkLst>
        <pc:spChg chg="mod">
          <ac:chgData name="Fiona Barclay" userId="S::fb10@stir.ac.uk::1a9de9fe-3dd9-46c7-90de-ddfb8131350a" providerId="AD" clId="Web-{0A3500E5-A7EB-5067-7B3C-D78F8AB30F08}" dt="2023-04-05T08:57:12.968" v="4" actId="20577"/>
          <ac:spMkLst>
            <pc:docMk/>
            <pc:sldMk cId="3826346823" sldId="316"/>
            <ac:spMk id="2" creationId="{8AC5187F-B7B9-CFC3-5886-2060107F65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646D-45AE-FE4E-8D4D-17958BBE338B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6DCF-B4C6-F147-827B-20A443F63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April 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April 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4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F515644-94F0-8A06-D2A8-B0619B03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2" r="-2" b="25789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9685F-3F3D-D4F6-2681-6BE672280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531" y="5511293"/>
            <a:ext cx="3469340" cy="75221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Session </a:t>
            </a:r>
            <a:r>
              <a:rPr lang="en-US" sz="67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EDDCA921-56D3-EC6E-192B-9DD55204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" t="9296" r="85" b="7293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442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7738"/>
            <a:ext cx="10241280" cy="123444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Settlers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08928"/>
            <a:ext cx="7605713" cy="46545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We will use this word in our sessions.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Settlers are people who have </a:t>
            </a:r>
            <a:r>
              <a:rPr lang="en-US" sz="3200" b="1" dirty="0"/>
              <a:t>moved from one country</a:t>
            </a:r>
            <a:r>
              <a:rPr lang="en-US" sz="3200" dirty="0"/>
              <a:t> </a:t>
            </a:r>
            <a:r>
              <a:rPr lang="en-US" sz="3200" b="1" dirty="0"/>
              <a:t>to</a:t>
            </a:r>
            <a:r>
              <a:rPr lang="en-US" sz="3200" dirty="0"/>
              <a:t> </a:t>
            </a:r>
            <a:r>
              <a:rPr lang="en-US" sz="3200" b="1" dirty="0"/>
              <a:t>live in another</a:t>
            </a:r>
            <a:r>
              <a:rPr lang="en-US" sz="3200" dirty="0"/>
              <a:t> part of the world, often </a:t>
            </a:r>
            <a:r>
              <a:rPr lang="en-US" sz="3200" b="1" dirty="0"/>
              <a:t>a place that belongs to their country or is part of their country's empire</a:t>
            </a:r>
            <a:r>
              <a:rPr lang="en-US" sz="3200" dirty="0"/>
              <a:t>. </a:t>
            </a:r>
            <a:endParaRPr lang="en-US" sz="3200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In our story, Jeanne’s great-grandfather is an example of a settler when he moves to Algeria as at that time Algeria was part of France's empire. </a:t>
            </a:r>
            <a:endParaRPr lang="en-US" sz="3200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When he arrives in Algeria, he is given farmland by the French government. 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FFFE7F-B0A1-4996-C305-9B851DA3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27738"/>
            <a:ext cx="3314700" cy="68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397192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We have many words for people who come from different countries. </a:t>
            </a:r>
          </a:p>
          <a:p>
            <a:pPr marL="0" indent="0" algn="ctr">
              <a:buNone/>
            </a:pPr>
            <a:r>
              <a:rPr lang="en-US" sz="4000" dirty="0"/>
              <a:t>We might talk about settlers (</a:t>
            </a:r>
            <a:r>
              <a:rPr lang="en-US" sz="4000" i="1" dirty="0"/>
              <a:t>colons</a:t>
            </a:r>
            <a:r>
              <a:rPr lang="en-US" sz="4000" dirty="0"/>
              <a:t>), or immigrants (</a:t>
            </a:r>
            <a:r>
              <a:rPr lang="en-US" sz="4000" i="1" dirty="0" err="1"/>
              <a:t>immigrés</a:t>
            </a:r>
            <a:r>
              <a:rPr lang="en-US" sz="4000" dirty="0"/>
              <a:t>), or refugees (</a:t>
            </a:r>
            <a:r>
              <a:rPr lang="en-US" sz="4000" i="1" dirty="0" err="1"/>
              <a:t>réfugiés</a:t>
            </a:r>
            <a:r>
              <a:rPr lang="en-US" sz="4000" i="1" dirty="0"/>
              <a:t>).</a:t>
            </a:r>
            <a:endParaRPr lang="en-US" sz="4000" dirty="0">
              <a:cs typeface="Calibri"/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Can you think of the differences between these terms?</a:t>
            </a:r>
            <a:endParaRPr lang="en-US" sz="4000" b="1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499"/>
            <a:ext cx="10515600" cy="4140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Task</a:t>
            </a:r>
            <a:r>
              <a:rPr lang="en-US" sz="3600" dirty="0">
                <a:solidFill>
                  <a:schemeClr val="accent1"/>
                </a:solidFill>
              </a:rPr>
              <a:t>: Match the definition to the right word on your activity sheet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350E4-52AB-5D65-A3CD-45FBB0038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1"/>
          <a:stretch/>
        </p:blipFill>
        <p:spPr>
          <a:xfrm>
            <a:off x="988217" y="3582590"/>
            <a:ext cx="10515599" cy="283249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B9D0FD-06F5-D698-7E27-2752387EB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0795"/>
            <a:ext cx="10640678" cy="14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E0CD-BE5A-1A99-B4BC-1DE66F100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4375"/>
            <a:ext cx="7762875" cy="5462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Jeanne’s great-grandfather is an example of a </a:t>
            </a:r>
            <a:r>
              <a:rPr lang="en-US" sz="3600" b="1" dirty="0"/>
              <a:t>settler</a:t>
            </a:r>
            <a:r>
              <a:rPr lang="en-US" sz="3600" dirty="0"/>
              <a:t> when he emigrates from France to Algeria.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When he arrives in Algeria, he is given farmland by the French government.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/>
                </a:solidFill>
              </a:rPr>
              <a:t>Do you think he is happy to have the farmland?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/>
                </a:solidFill>
              </a:rPr>
              <a:t>Who do you think the farmland belonged to before?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D3769-DF4D-6BC3-6565-A65AC8610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6" b="2638"/>
          <a:stretch/>
        </p:blipFill>
        <p:spPr bwMode="auto">
          <a:xfrm>
            <a:off x="8729671" y="185737"/>
            <a:ext cx="3448050" cy="6672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90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1112"/>
            <a:ext cx="6002110" cy="1495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 </a:t>
            </a:r>
            <a:r>
              <a:rPr lang="en-US" b="1" dirty="0" err="1">
                <a:solidFill>
                  <a:schemeClr val="accent1"/>
                </a:solidFill>
              </a:rPr>
              <a:t>Ferme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495425"/>
            <a:ext cx="7321483" cy="4991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Let’s read 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the next section!</a:t>
            </a:r>
          </a:p>
          <a:p>
            <a:pPr marL="0" indent="0"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Read from 'Plus tard' (</a:t>
            </a:r>
            <a:r>
              <a:rPr lang="en-GB" sz="2800" i="1" dirty="0">
                <a:latin typeface="TW Cen MT"/>
                <a:ea typeface="Arial" panose="020B0604020202020204" pitchFamily="34" charset="0"/>
                <a:cs typeface="Calibri"/>
              </a:rPr>
              <a:t>Later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) to </a:t>
            </a:r>
            <a:endParaRPr lang="en-GB" sz="2800"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'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ils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étaient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très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pauvres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' (</a:t>
            </a:r>
            <a:r>
              <a:rPr lang="en-GB" sz="2800" i="1" dirty="0">
                <a:latin typeface="TW Cen MT"/>
                <a:ea typeface="Arial" panose="020B0604020202020204" pitchFamily="34" charset="0"/>
                <a:cs typeface="Calibri"/>
              </a:rPr>
              <a:t>they were very poor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).</a:t>
            </a:r>
            <a:endParaRPr lang="en-GB" sz="2800" dirty="0"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TW Cen MT"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Jeanne’s great-grandfather has moved to Algeria with his family. Local Arabs worked for him on his farm.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7469B-CFA7-8B06-4015-79181AB8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023" y="0"/>
            <a:ext cx="355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-396875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Les Sentiments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8" y="1289049"/>
            <a:ext cx="6637308" cy="4905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800" b="1" dirty="0">
                <a:effectLst/>
                <a:latin typeface="TW Cen MT"/>
                <a:ea typeface="Arial" panose="020B0604020202020204" pitchFamily="34" charset="0"/>
                <a:cs typeface="Calibri"/>
              </a:rPr>
              <a:t>Activity 2a: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Using your French emoji chart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on your activity sheet</a:t>
            </a: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, pick the emoji responses for each question: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1. </a:t>
            </a: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How do you think Jeanne’s great-grandfather felt about leaving France?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2. How do you think Jeanne’s grandfather felt about being given farmland in Algeria?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 </a:t>
            </a:r>
            <a:endParaRPr lang="en-GB" sz="2800">
              <a:effectLst/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3. How would you feel?</a:t>
            </a:r>
          </a:p>
          <a:p>
            <a:pPr marL="0" indent="0">
              <a:lnSpc>
                <a:spcPct val="115000"/>
              </a:lnSpc>
              <a:buNone/>
            </a:pPr>
            <a:endParaRPr lang="en-GB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4D5B158-E5FC-5361-AD1B-FE88DCFA9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7" r="4486" b="5659"/>
          <a:stretch/>
        </p:blipFill>
        <p:spPr>
          <a:xfrm>
            <a:off x="7156486" y="0"/>
            <a:ext cx="5032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06" y="-314325"/>
            <a:ext cx="6002110" cy="1495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 </a:t>
            </a:r>
            <a:r>
              <a:rPr lang="en-US" b="1" dirty="0" err="1">
                <a:solidFill>
                  <a:schemeClr val="accent1"/>
                </a:solidFill>
              </a:rPr>
              <a:t>Ferme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84313"/>
            <a:ext cx="7324532" cy="4991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solidFill>
                  <a:schemeClr val="accent1"/>
                </a:solidFill>
                <a:effectLst/>
                <a:latin typeface="TW Cen MT"/>
                <a:ea typeface="Arial" panose="020B0604020202020204" pitchFamily="34" charset="0"/>
                <a:cs typeface="Calibri"/>
              </a:rPr>
              <a:t>Why do you think the local Arab people fought the French army when it arrived in Algeria?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 </a:t>
            </a:r>
            <a:endParaRPr lang="en-GB" sz="2800"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Read the next section to help you, from 'ma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mère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dit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qu'avant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' (</a:t>
            </a:r>
            <a:r>
              <a:rPr lang="en-GB" sz="2800" i="1" dirty="0">
                <a:latin typeface="TW Cen MT"/>
                <a:ea typeface="Arial" panose="020B0604020202020204" pitchFamily="34" charset="0"/>
                <a:cs typeface="Calibri"/>
              </a:rPr>
              <a:t>my mother says that before..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.) to </a:t>
            </a:r>
          </a:p>
          <a:p>
            <a:pPr marL="0" indent="0"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'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Peut-être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qu'ils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2800" dirty="0" err="1">
                <a:latin typeface="TW Cen MT"/>
                <a:ea typeface="Arial" panose="020B0604020202020204" pitchFamily="34" charset="0"/>
                <a:cs typeface="Calibri"/>
              </a:rPr>
              <a:t>n'étaient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pas contents après tout' (</a:t>
            </a:r>
            <a:r>
              <a:rPr lang="en-GB" sz="2800" i="1" dirty="0">
                <a:latin typeface="TW Cen MT"/>
                <a:ea typeface="Arial" panose="020B0604020202020204" pitchFamily="34" charset="0"/>
                <a:cs typeface="Calibri"/>
              </a:rPr>
              <a:t>Perhaps they weren't happy after all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).</a:t>
            </a:r>
            <a:r>
              <a:rPr lang="en-GB" sz="3600" dirty="0">
                <a:latin typeface="Calibri"/>
                <a:ea typeface="Arial" panose="020B0604020202020204" pitchFamily="34" charset="0"/>
                <a:cs typeface="Calibri"/>
              </a:rPr>
              <a:t> </a:t>
            </a:r>
            <a:endParaRPr lang="en-GB" sz="3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C2072-8550-5425-9DAF-19431376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568" y="0"/>
            <a:ext cx="355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0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81" y="-200025"/>
            <a:ext cx="6002110" cy="1495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 </a:t>
            </a:r>
            <a:r>
              <a:rPr lang="en-US" b="1" dirty="0" err="1">
                <a:solidFill>
                  <a:schemeClr val="accent1"/>
                </a:solidFill>
              </a:rPr>
              <a:t>Ferme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84313"/>
            <a:ext cx="7324532" cy="4991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In</a:t>
            </a: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 this 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section</a:t>
            </a: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 we see that the land used to belong to the Arab people.</a:t>
            </a:r>
          </a:p>
          <a:p>
            <a:pPr marL="0" indent="0">
              <a:buNone/>
            </a:pPr>
            <a:endParaRPr lang="en-GB" sz="2800" dirty="0">
              <a:latin typeface="TW Cen MT"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T</a:t>
            </a: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he French 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army </a:t>
            </a: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took control of it and gave it to European settlers, like Jeanne’s family.</a:t>
            </a:r>
            <a:endParaRPr lang="en-GB" sz="3200" dirty="0"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571500" indent="-571500"/>
            <a:endParaRPr lang="en-GB" sz="3600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3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1F963-4BB6-6D7B-F0E7-02943A6D4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6"/>
          <a:stretch/>
        </p:blipFill>
        <p:spPr>
          <a:xfrm>
            <a:off x="8886825" y="0"/>
            <a:ext cx="3305175" cy="69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5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314323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Les Sentiments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484313"/>
            <a:ext cx="6637502" cy="5157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2800" b="1" dirty="0">
                <a:effectLst/>
                <a:latin typeface="TW Cen MT"/>
                <a:ea typeface="Arial" panose="020B0604020202020204" pitchFamily="34" charset="0"/>
                <a:cs typeface="Calibri"/>
              </a:rPr>
              <a:t>Activity 2b: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Using your French emoji chart, pick the emoji responses for each question: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1. How do you think the Arabs living in Algeria felt about the French coming?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2. How do you think local Arabs felt about working for Jeanne’s great-grandfather? </a:t>
            </a:r>
            <a:endParaRPr lang="en-GB" sz="2800" dirty="0"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4D5B158-E5FC-5361-AD1B-FE88DCFA9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7" r="4486" b="5659"/>
          <a:stretch/>
        </p:blipFill>
        <p:spPr>
          <a:xfrm>
            <a:off x="7156486" y="0"/>
            <a:ext cx="5032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433388"/>
            <a:ext cx="6002110" cy="1495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 </a:t>
            </a:r>
            <a:r>
              <a:rPr lang="en-US" b="1" dirty="0" err="1">
                <a:solidFill>
                  <a:schemeClr val="accent1"/>
                </a:solidFill>
              </a:rPr>
              <a:t>Ferme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98" y="1238250"/>
            <a:ext cx="8039327" cy="4991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100000"/>
              </a:lnSpc>
            </a:pPr>
            <a:r>
              <a:rPr lang="en-GB" sz="3200" dirty="0">
                <a:ea typeface="+mn-lt"/>
                <a:cs typeface="+mn-lt"/>
              </a:rPr>
              <a:t>Do you think </a:t>
            </a:r>
            <a:r>
              <a:rPr lang="en-GB" sz="3200" dirty="0">
                <a:effectLst/>
                <a:ea typeface="+mn-lt"/>
                <a:cs typeface="+mn-lt"/>
              </a:rPr>
              <a:t>that </a:t>
            </a:r>
            <a:r>
              <a:rPr lang="en-GB" sz="3200" dirty="0">
                <a:ea typeface="+mn-lt"/>
                <a:cs typeface="+mn-lt"/>
              </a:rPr>
              <a:t>what Jeanne’s great-grandfather remembers is different from what </a:t>
            </a:r>
            <a:r>
              <a:rPr lang="en-GB" sz="3200" dirty="0">
                <a:effectLst/>
                <a:ea typeface="+mn-lt"/>
                <a:cs typeface="+mn-lt"/>
              </a:rPr>
              <a:t>the Arab </a:t>
            </a:r>
            <a:r>
              <a:rPr lang="en-GB" sz="3200" dirty="0">
                <a:ea typeface="+mn-lt"/>
                <a:cs typeface="+mn-lt"/>
              </a:rPr>
              <a:t>workers remember? </a:t>
            </a:r>
            <a:endParaRPr lang="en-US" sz="3200">
              <a:ea typeface="+mn-lt"/>
              <a:cs typeface="+mn-lt"/>
            </a:endParaRPr>
          </a:p>
          <a:p>
            <a:pPr marL="571500" indent="-571500">
              <a:lnSpc>
                <a:spcPct val="100000"/>
              </a:lnSpc>
            </a:pPr>
            <a:endParaRPr lang="en-GB" sz="3200" dirty="0">
              <a:ea typeface="+mn-lt"/>
              <a:cs typeface="+mn-lt"/>
            </a:endParaRPr>
          </a:p>
          <a:p>
            <a:pPr marL="571500" indent="-571500">
              <a:lnSpc>
                <a:spcPct val="100000"/>
              </a:lnSpc>
            </a:pPr>
            <a:r>
              <a:rPr lang="en-GB" sz="3200" dirty="0">
                <a:ea typeface="+mn-lt"/>
                <a:cs typeface="+mn-lt"/>
              </a:rPr>
              <a:t>Can you see examples </a:t>
            </a:r>
            <a:r>
              <a:rPr lang="en-GB" sz="3200" dirty="0">
                <a:effectLst/>
                <a:ea typeface="+mn-lt"/>
                <a:cs typeface="+mn-lt"/>
              </a:rPr>
              <a:t>of</a:t>
            </a:r>
            <a:r>
              <a:rPr lang="en-GB" sz="3200" dirty="0">
                <a:ea typeface="+mn-lt"/>
                <a:cs typeface="+mn-lt"/>
              </a:rPr>
              <a:t> this in this section?</a:t>
            </a:r>
            <a:endParaRPr lang="en-US" sz="3200">
              <a:ea typeface="+mn-lt"/>
              <a:cs typeface="+mn-lt"/>
            </a:endParaRPr>
          </a:p>
          <a:p>
            <a:pPr marL="571500" indent="-571500">
              <a:lnSpc>
                <a:spcPct val="100000"/>
              </a:lnSpc>
            </a:pPr>
            <a:endParaRPr lang="en-GB" sz="3200" dirty="0">
              <a:ea typeface="+mn-lt"/>
              <a:cs typeface="+mn-lt"/>
            </a:endParaRPr>
          </a:p>
          <a:p>
            <a:pPr marL="571500" indent="-571500">
              <a:lnSpc>
                <a:spcPct val="100000"/>
              </a:lnSpc>
            </a:pPr>
            <a:r>
              <a:rPr lang="en-GB" sz="3200" dirty="0">
                <a:ea typeface="+mn-lt"/>
                <a:cs typeface="+mn-lt"/>
              </a:rPr>
              <a:t>Why would the Arab workers have a different view of things?</a:t>
            </a:r>
            <a:endParaRPr lang="en-US" sz="3200" dirty="0"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571500" indent="-571500"/>
            <a:endParaRPr lang="en-GB" sz="3600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36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1F963-4BB6-6D7B-F0E7-02943A6D4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6"/>
          <a:stretch/>
        </p:blipFill>
        <p:spPr>
          <a:xfrm>
            <a:off x="8886825" y="0"/>
            <a:ext cx="3305175" cy="69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31" y="69390"/>
            <a:ext cx="10241280" cy="12344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Today's language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58" y="14986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lnSpc>
                <a:spcPct val="114999"/>
              </a:lnSpc>
            </a:pPr>
            <a:endParaRPr lang="en-GB" sz="3600" dirty="0">
              <a:ea typeface="+mn-lt"/>
              <a:cs typeface="+mn-lt"/>
            </a:endParaRPr>
          </a:p>
          <a:p>
            <a:pPr marL="571500" indent="-571500">
              <a:lnSpc>
                <a:spcPct val="114999"/>
              </a:lnSpc>
            </a:pPr>
            <a:r>
              <a:rPr lang="en-GB" sz="3600" dirty="0">
                <a:ea typeface="+mn-lt"/>
                <a:cs typeface="+mn-lt"/>
              </a:rPr>
              <a:t>Describe our emotions in French</a:t>
            </a:r>
            <a:endParaRPr lang="en-US" dirty="0">
              <a:cs typeface="Calibri" panose="020F0502020204030204"/>
            </a:endParaRPr>
          </a:p>
          <a:p>
            <a:pPr marL="571500" indent="-571500">
              <a:lnSpc>
                <a:spcPct val="114999"/>
              </a:lnSpc>
            </a:pPr>
            <a:r>
              <a:rPr lang="en-GB" sz="3600" dirty="0">
                <a:cs typeface="Calibri" panose="020F0502020204030204"/>
              </a:rPr>
              <a:t>Use </a:t>
            </a:r>
            <a:r>
              <a:rPr lang="en-GB" sz="3600" i="1" dirty="0" err="1">
                <a:cs typeface="Calibri" panose="020F0502020204030204"/>
              </a:rPr>
              <a:t>être</a:t>
            </a:r>
            <a:r>
              <a:rPr lang="en-GB" sz="3600" i="1" dirty="0">
                <a:cs typeface="Calibri" panose="020F0502020204030204"/>
              </a:rPr>
              <a:t> </a:t>
            </a:r>
            <a:r>
              <a:rPr lang="en-GB" sz="3600" dirty="0">
                <a:cs typeface="Calibri" panose="020F0502020204030204"/>
              </a:rPr>
              <a:t>in the present tense</a:t>
            </a:r>
          </a:p>
          <a:p>
            <a:pPr marL="571500" indent="-571500">
              <a:lnSpc>
                <a:spcPct val="114999"/>
              </a:lnSpc>
            </a:pPr>
            <a:endParaRPr lang="en-GB" sz="3600" dirty="0">
              <a:cs typeface="Calibri" panose="020F0502020204030204"/>
            </a:endParaRPr>
          </a:p>
          <a:p>
            <a:endParaRPr lang="en-US" sz="3600" dirty="0"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36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272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20DD-A987-DDB5-499F-DB11D771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0572"/>
            <a:ext cx="10241280" cy="12344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Two Empires: Britain and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3EC-ECAD-B070-AFC4-B96113CF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84313"/>
            <a:ext cx="10241280" cy="3959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Jeanne’s great-grandfather left France for a new life in Algeria. </a:t>
            </a:r>
          </a:p>
          <a:p>
            <a:pPr marL="0" indent="0">
              <a:buNone/>
            </a:pPr>
            <a:r>
              <a:rPr lang="en-US" sz="2800" dirty="0"/>
              <a:t>Like France, Britain also had an empire and many people from parts of Britain, especially Scotland and Ireland, left to start a new life in countries that belonged to Britain. Often, they were forced to leave. 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br>
              <a:rPr lang="en-US" sz="2800" b="1" dirty="0">
                <a:solidFill>
                  <a:schemeClr val="accent1"/>
                </a:solidFill>
              </a:rPr>
            </a:b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What reasons might force them to leave?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868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CC2A-FDCB-1023-B993-020971B1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102299"/>
            <a:ext cx="11763375" cy="12344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How do we view emigrants and settlers?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FF69-94AB-5F17-8C27-3BA3C013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2" y="1484312"/>
            <a:ext cx="10975975" cy="4859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After the Highland Clearances in Scotland, and the invasion of France by Germany, many people were forced to leave their homes.</a:t>
            </a:r>
          </a:p>
          <a:p>
            <a:pPr marL="0" indent="0">
              <a:buNone/>
            </a:pPr>
            <a:r>
              <a:rPr lang="en-US" sz="2800" dirty="0"/>
              <a:t>We think of them as victims of history, fleeing poverty and war. We also see them as brave pioneers, building farms and making a new nation.</a:t>
            </a:r>
          </a:p>
          <a:p>
            <a:pPr marL="0" indent="0">
              <a:buNone/>
            </a:pPr>
            <a:r>
              <a:rPr lang="en-US" sz="2800" dirty="0"/>
              <a:t>But there is another side to this.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Think about the Arabs and how they felt about the French arriving in Algeria. </a:t>
            </a:r>
            <a:r>
              <a:rPr lang="en-US" sz="2800" dirty="0">
                <a:solidFill>
                  <a:schemeClr val="accent1"/>
                </a:solidFill>
              </a:rPr>
              <a:t>How do you think the native Americans and Australian aborigines felt about the arrival of British settlers?</a:t>
            </a:r>
          </a:p>
        </p:txBody>
      </p:sp>
    </p:spTree>
    <p:extLst>
      <p:ext uri="{BB962C8B-B14F-4D97-AF65-F5344CB8AC3E}">
        <p14:creationId xmlns:p14="http://schemas.microsoft.com/office/powerpoint/2010/main" val="9572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2935"/>
            <a:ext cx="10241280" cy="123444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Today's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79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-GB" sz="3200" dirty="0">
                <a:ea typeface="+mn-lt"/>
                <a:cs typeface="+mn-lt"/>
              </a:rPr>
              <a:t>We will: 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cs typeface="Calibri"/>
              </a:rPr>
              <a:t>Learn more about Jeanne’s family, starting with her great-grandfather. </a:t>
            </a:r>
            <a:r>
              <a:rPr lang="en-US" sz="3200" dirty="0"/>
              <a:t>We will hear about how they first settled in Algeria and why.</a:t>
            </a:r>
            <a:endParaRPr lang="en-US" sz="3200" dirty="0">
              <a:cs typeface="Calibri" panose="020F0502020204030204"/>
            </a:endParaRPr>
          </a:p>
          <a:p>
            <a:r>
              <a:rPr lang="en-US" sz="3200" dirty="0">
                <a:ea typeface="+mn-lt"/>
                <a:cs typeface="+mn-lt"/>
              </a:rPr>
              <a:t>Read the next part of our comic book together.</a:t>
            </a:r>
          </a:p>
          <a:p>
            <a:r>
              <a:rPr lang="en-US" sz="3200" dirty="0">
                <a:cs typeface="Calibri" panose="020F0502020204030204"/>
              </a:rPr>
              <a:t>Discuss new terms: </a:t>
            </a:r>
            <a:r>
              <a:rPr lang="en-US" sz="3200" b="1" dirty="0">
                <a:cs typeface="Calibri" panose="020F0502020204030204"/>
              </a:rPr>
              <a:t>'settler'</a:t>
            </a:r>
            <a:r>
              <a:rPr lang="en-US" sz="3200" dirty="0">
                <a:cs typeface="Calibri" panose="020F0502020204030204"/>
              </a:rPr>
              <a:t>, </a:t>
            </a:r>
            <a:r>
              <a:rPr lang="en-US" sz="3200" b="1" dirty="0">
                <a:cs typeface="Calibri" panose="020F0502020204030204"/>
              </a:rPr>
              <a:t>'immigrant'</a:t>
            </a:r>
            <a:r>
              <a:rPr lang="en-US" sz="3200" dirty="0">
                <a:cs typeface="Calibri" panose="020F0502020204030204"/>
              </a:rPr>
              <a:t> and </a:t>
            </a:r>
            <a:r>
              <a:rPr lang="en-US" sz="3200" b="1" dirty="0">
                <a:cs typeface="Calibri" panose="020F0502020204030204"/>
              </a:rPr>
              <a:t>'refugee'</a:t>
            </a:r>
          </a:p>
          <a:p>
            <a:endParaRPr lang="en-US" sz="3600" dirty="0"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36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981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187F-B7B9-CFC3-5886-2060107F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Recap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BAA3-E823-7F09-AB3D-64A71D9B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449324"/>
            <a:ext cx="6191922" cy="3959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Last time we learned about Jeanne’s family. What are they doing, and why?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Look back at the first part of the comic to help you.</a:t>
            </a:r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6F93FAAA-1606-3DFB-53AD-904BEB0A474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88194" y="0"/>
            <a:ext cx="4703806" cy="685825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2634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09728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Last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843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999"/>
              </a:lnSpc>
            </a:pPr>
            <a:r>
              <a:rPr lang="en-GB" sz="3200" dirty="0">
                <a:cs typeface="Calibri"/>
              </a:rPr>
              <a:t>A young girl called Jeanne and her family are in Algeria before they move to France.  </a:t>
            </a:r>
            <a:endParaRPr lang="en-US" sz="3200">
              <a:ea typeface="+mn-lt"/>
              <a:cs typeface="+mn-lt"/>
            </a:endParaRPr>
          </a:p>
          <a:p>
            <a:pPr>
              <a:lnSpc>
                <a:spcPct val="114999"/>
              </a:lnSpc>
            </a:pPr>
            <a:r>
              <a:rPr lang="en-GB" sz="3200" dirty="0">
                <a:cs typeface="Calibri" panose="020F0502020204030204"/>
              </a:rPr>
              <a:t>They are leaving in a hurry and are worried while they wait for a boat.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cs typeface="Calibri" panose="020F0502020204030204"/>
              </a:rPr>
              <a:t>They couldn't pack everything they wanted and had to leave their dog and friends behind.</a:t>
            </a:r>
          </a:p>
          <a:p>
            <a:pPr>
              <a:lnSpc>
                <a:spcPct val="114999"/>
              </a:lnSpc>
            </a:pPr>
            <a:endParaRPr lang="en-GB" sz="3600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055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E115-7B27-48DA-1778-70DE5D59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0241280" cy="12344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6C1-ADFA-F54B-C795-15B1F624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84313"/>
            <a:ext cx="10241280" cy="3959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talked last time about why people might leave their own country to start a new life elsewhere.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Why might people do that?</a:t>
            </a:r>
          </a:p>
        </p:txBody>
      </p:sp>
    </p:spTree>
    <p:extLst>
      <p:ext uri="{BB962C8B-B14F-4D97-AF65-F5344CB8AC3E}">
        <p14:creationId xmlns:p14="http://schemas.microsoft.com/office/powerpoint/2010/main" val="19354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09728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Entre </a:t>
            </a:r>
            <a:r>
              <a:rPr lang="en-US" sz="4800" b="1" dirty="0" err="1">
                <a:solidFill>
                  <a:schemeClr val="accent1"/>
                </a:solidFill>
              </a:rPr>
              <a:t>ici</a:t>
            </a:r>
            <a:r>
              <a:rPr lang="en-US" sz="4800" b="1" dirty="0">
                <a:solidFill>
                  <a:schemeClr val="accent1"/>
                </a:solidFill>
              </a:rPr>
              <a:t> et </a:t>
            </a:r>
            <a:r>
              <a:rPr lang="en-US" sz="4800" b="1" dirty="0" err="1">
                <a:solidFill>
                  <a:schemeClr val="accent1"/>
                </a:solidFill>
              </a:rPr>
              <a:t>là</a:t>
            </a:r>
            <a:r>
              <a:rPr lang="en-US" sz="4800" b="1" dirty="0">
                <a:solidFill>
                  <a:schemeClr val="accent1"/>
                </a:solidFill>
              </a:rPr>
              <a:t>-bas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5954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200" b="1" dirty="0">
                <a:effectLst/>
                <a:latin typeface="TW Cen MT"/>
                <a:ea typeface="Arial" panose="020B0604020202020204" pitchFamily="34" charset="0"/>
                <a:cs typeface="Calibri"/>
              </a:rPr>
              <a:t>Task: </a:t>
            </a:r>
            <a:r>
              <a:rPr lang="en-GB" sz="3200" dirty="0">
                <a:effectLst/>
                <a:latin typeface="TW Cen MT"/>
                <a:ea typeface="Arial" panose="020B0604020202020204" pitchFamily="34" charset="0"/>
                <a:cs typeface="Calibri"/>
              </a:rPr>
              <a:t>Let’s read the next part of the comic!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 </a:t>
            </a:r>
            <a:endParaRPr lang="en-GB" sz="3200" dirty="0">
              <a:effectLst/>
              <a:latin typeface="TW Cen MT"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000" dirty="0">
              <a:latin typeface="TW Cen MT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Read from 'Mon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arrière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-grand-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père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est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venu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' (</a:t>
            </a:r>
            <a:r>
              <a:rPr lang="en-GB" sz="3200" i="1" dirty="0">
                <a:latin typeface="TW Cen MT"/>
                <a:ea typeface="Arial" panose="020B0604020202020204" pitchFamily="34" charset="0"/>
                <a:cs typeface="Calibri"/>
              </a:rPr>
              <a:t>My great-grandad came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) to </a:t>
            </a:r>
            <a:endParaRPr lang="en-GB" sz="3200">
              <a:latin typeface="TW Cen MT"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'le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gouvernement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 a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donné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une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 </a:t>
            </a:r>
            <a:r>
              <a:rPr lang="en-GB" sz="3200" dirty="0" err="1">
                <a:latin typeface="TW Cen MT"/>
                <a:ea typeface="Arial" panose="020B0604020202020204" pitchFamily="34" charset="0"/>
                <a:cs typeface="Calibri"/>
              </a:rPr>
              <a:t>ferme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' (</a:t>
            </a:r>
            <a:r>
              <a:rPr lang="en-GB" sz="3200" i="1" dirty="0">
                <a:latin typeface="TW Cen MT"/>
                <a:ea typeface="Arial" panose="020B0604020202020204" pitchFamily="34" charset="0"/>
                <a:cs typeface="Calibri"/>
              </a:rPr>
              <a:t>the government gave a farm</a:t>
            </a:r>
            <a:r>
              <a:rPr lang="en-GB" sz="3200" dirty="0">
                <a:latin typeface="TW Cen MT"/>
                <a:ea typeface="Arial" panose="020B0604020202020204" pitchFamily="34" charset="0"/>
                <a:cs typeface="Calibri"/>
              </a:rPr>
              <a:t>)</a:t>
            </a:r>
            <a:endParaRPr lang="en-GB" sz="3200" dirty="0">
              <a:latin typeface="TW Cen MT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6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Background history</a:t>
            </a:r>
            <a:endParaRPr lang="en-US" sz="4800" b="1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690688"/>
            <a:ext cx="7372349" cy="4802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en-GB" sz="35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In 1870, Germany invaded the east of France and took control of the region of Alsace.</a:t>
            </a:r>
          </a:p>
          <a:p>
            <a:pPr>
              <a:lnSpc>
                <a:spcPct val="115000"/>
              </a:lnSpc>
            </a:pPr>
            <a:r>
              <a:rPr lang="en-GB" sz="3500" dirty="0">
                <a:ea typeface="Arial" panose="020B0604020202020204" pitchFamily="34" charset="0"/>
                <a:cs typeface="Calibri" panose="020F0502020204030204" pitchFamily="34" charset="0"/>
              </a:rPr>
              <a:t>S</a:t>
            </a:r>
            <a:r>
              <a:rPr lang="en-GB" sz="35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ome of the people living there decided to leave rather than live under German rule. </a:t>
            </a:r>
          </a:p>
          <a:p>
            <a:pPr>
              <a:lnSpc>
                <a:spcPct val="115000"/>
              </a:lnSpc>
            </a:pPr>
            <a:r>
              <a:rPr lang="en-GB" sz="35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Jeanne’s great-grandfather was one of these people. </a:t>
            </a:r>
          </a:p>
          <a:p>
            <a:pPr>
              <a:lnSpc>
                <a:spcPct val="115000"/>
              </a:lnSpc>
            </a:pPr>
            <a:r>
              <a:rPr lang="en-GB" sz="35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The French government was encouraging people to </a:t>
            </a:r>
            <a:r>
              <a:rPr lang="en-GB" sz="3500" b="1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settle</a:t>
            </a:r>
            <a:r>
              <a:rPr lang="en-GB" sz="35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in Algeria, which then belonged to France, and so he decided to seek a new life on the other side of the Mediterranean Sea.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2A332-F592-65EF-15C1-E8257400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238" y="40742"/>
            <a:ext cx="3333750" cy="68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5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134"/>
            <a:ext cx="10515600" cy="1405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Do you know the word ‘</a:t>
            </a:r>
            <a:r>
              <a:rPr lang="en-US" sz="6000" b="1" dirty="0">
                <a:solidFill>
                  <a:schemeClr val="accent1"/>
                </a:solidFill>
              </a:rPr>
              <a:t>settler’?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87076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136c12-97fd-45a7-a8db-fab4899afe62" xsi:nil="true"/>
    <lcf76f155ced4ddcb4097134ff3c332f xmlns="817de3ee-5c03-41f9-b65b-0ad9bc41fe7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2D35551FD50429AA8A2CDC4ED3BA5" ma:contentTypeVersion="14" ma:contentTypeDescription="Create a new document." ma:contentTypeScope="" ma:versionID="bafee470b9f9fe05c6cc607d2e408aae">
  <xsd:schema xmlns:xsd="http://www.w3.org/2001/XMLSchema" xmlns:xs="http://www.w3.org/2001/XMLSchema" xmlns:p="http://schemas.microsoft.com/office/2006/metadata/properties" xmlns:ns2="817de3ee-5c03-41f9-b65b-0ad9bc41fe71" xmlns:ns3="68136c12-97fd-45a7-a8db-fab4899afe62" targetNamespace="http://schemas.microsoft.com/office/2006/metadata/properties" ma:root="true" ma:fieldsID="0125b77ae0d6e303249f67eb00123f46" ns2:_="" ns3:_="">
    <xsd:import namespace="817de3ee-5c03-41f9-b65b-0ad9bc41fe71"/>
    <xsd:import namespace="68136c12-97fd-45a7-a8db-fab4899af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de3ee-5c03-41f9-b65b-0ad9bc41f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36c12-97fd-45a7-a8db-fab4899afe6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c623ee-988a-4973-a199-1d372e64c008}" ma:internalName="TaxCatchAll" ma:showField="CatchAllData" ma:web="68136c12-97fd-45a7-a8db-fab4899af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4F63F-12C7-4F87-9139-66EE74D72886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68136c12-97fd-45a7-a8db-fab4899afe62"/>
    <ds:schemaRef ds:uri="817de3ee-5c03-41f9-b65b-0ad9bc41fe71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77AE9E-081D-4DCC-83C6-83E82ADE1CF1}"/>
</file>

<file path=customXml/itemProps3.xml><?xml version="1.0" encoding="utf-8"?>
<ds:datastoreItem xmlns:ds="http://schemas.openxmlformats.org/officeDocument/2006/customXml" ds:itemID="{9665D9B2-5908-4685-828D-1D6E68F5D5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13915</TotalTime>
  <Words>926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GradientRiseVTI</vt:lpstr>
      <vt:lpstr>Session 2</vt:lpstr>
      <vt:lpstr>Today's language points</vt:lpstr>
      <vt:lpstr>Today's content</vt:lpstr>
      <vt:lpstr>Recap Last week</vt:lpstr>
      <vt:lpstr>Last Session</vt:lpstr>
      <vt:lpstr>Discuss</vt:lpstr>
      <vt:lpstr>Entre ici et là-bas</vt:lpstr>
      <vt:lpstr>Background history</vt:lpstr>
      <vt:lpstr>Do you know the word ‘settler’?</vt:lpstr>
      <vt:lpstr>Settlers</vt:lpstr>
      <vt:lpstr>PowerPoint Presentation</vt:lpstr>
      <vt:lpstr>PowerPoint Presentation</vt:lpstr>
      <vt:lpstr>PowerPoint Presentation</vt:lpstr>
      <vt:lpstr>La Ferme</vt:lpstr>
      <vt:lpstr>Les Sentiments</vt:lpstr>
      <vt:lpstr>La Ferme</vt:lpstr>
      <vt:lpstr>La Ferme</vt:lpstr>
      <vt:lpstr>Les Sentiments</vt:lpstr>
      <vt:lpstr>La Ferme</vt:lpstr>
      <vt:lpstr>Two Empires: Britain and France</vt:lpstr>
      <vt:lpstr>How do we view emigrants and settlers?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Empire Les Pieds tanqués</dc:title>
  <dc:creator>Harris, Ashley Dr (Literature &amp; Langs)</dc:creator>
  <cp:lastModifiedBy>Fiona Barclay</cp:lastModifiedBy>
  <cp:revision>240</cp:revision>
  <dcterms:created xsi:type="dcterms:W3CDTF">2022-10-17T10:27:06Z</dcterms:created>
  <dcterms:modified xsi:type="dcterms:W3CDTF">2023-04-05T10:17:34Z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0x01010058E2D35551FD50429AA8A2CDC4ED3BA5</vt:lpwstr>
  </property>
  <property fmtid="{D5CDD505-2E9C-101B-9397-08002B2CF9AE}" pid="3" name="MediaServiceImageTags">
    <vt:lpwstr/>
  </property>
</Properties>
</file>