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9" r:id="rId4"/>
  </p:sldMasterIdLst>
  <p:notesMasterIdLst>
    <p:notesMasterId r:id="rId24"/>
  </p:notesMasterIdLst>
  <p:sldIdLst>
    <p:sldId id="256" r:id="rId5"/>
    <p:sldId id="257" r:id="rId6"/>
    <p:sldId id="276" r:id="rId7"/>
    <p:sldId id="260" r:id="rId8"/>
    <p:sldId id="313" r:id="rId9"/>
    <p:sldId id="258" r:id="rId10"/>
    <p:sldId id="259" r:id="rId11"/>
    <p:sldId id="264" r:id="rId12"/>
    <p:sldId id="265" r:id="rId13"/>
    <p:sldId id="263" r:id="rId14"/>
    <p:sldId id="266" r:id="rId15"/>
    <p:sldId id="267" r:id="rId16"/>
    <p:sldId id="268" r:id="rId17"/>
    <p:sldId id="275" r:id="rId18"/>
    <p:sldId id="270" r:id="rId19"/>
    <p:sldId id="271" r:id="rId20"/>
    <p:sldId id="274" r:id="rId21"/>
    <p:sldId id="272" r:id="rId22"/>
    <p:sldId id="273"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35" userDrawn="1">
          <p15:clr>
            <a:srgbClr val="A4A3A4"/>
          </p15:clr>
        </p15:guide>
        <p15:guide id="2" pos="61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9E00E38-698C-EE4A-3727-10C804F4FE70}" v="1" dt="2023-04-04T20:45:35.847"/>
    <p1510:client id="{A4A82A1C-46FC-559F-A304-76684E103CFB}" v="108" dt="2023-04-05T08:56:04.064"/>
    <p1510:client id="{D4E12579-8518-F147-ACB9-778E44CE6C44}" v="3" dt="2023-04-04T19:10:14.6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709"/>
  </p:normalViewPr>
  <p:slideViewPr>
    <p:cSldViewPr snapToGrid="0">
      <p:cViewPr varScale="1">
        <p:scale>
          <a:sx n="95" d="100"/>
          <a:sy n="95" d="100"/>
        </p:scale>
        <p:origin x="200" y="424"/>
      </p:cViewPr>
      <p:guideLst>
        <p:guide orient="horz" pos="935"/>
        <p:guide pos="61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iona Barclay" userId="S::fb10@stir.ac.uk::1a9de9fe-3dd9-46c7-90de-ddfb8131350a" providerId="AD" clId="Web-{A4A82A1C-46FC-559F-A304-76684E103CFB}"/>
    <pc:docChg chg="modSld">
      <pc:chgData name="Fiona Barclay" userId="S::fb10@stir.ac.uk::1a9de9fe-3dd9-46c7-90de-ddfb8131350a" providerId="AD" clId="Web-{A4A82A1C-46FC-559F-A304-76684E103CFB}" dt="2023-04-05T08:56:04.064" v="107" actId="20577"/>
      <pc:docMkLst>
        <pc:docMk/>
      </pc:docMkLst>
      <pc:sldChg chg="modSp">
        <pc:chgData name="Fiona Barclay" userId="S::fb10@stir.ac.uk::1a9de9fe-3dd9-46c7-90de-ddfb8131350a" providerId="AD" clId="Web-{A4A82A1C-46FC-559F-A304-76684E103CFB}" dt="2023-04-05T08:51:07.521" v="39" actId="1076"/>
        <pc:sldMkLst>
          <pc:docMk/>
          <pc:sldMk cId="2317736393" sldId="258"/>
        </pc:sldMkLst>
        <pc:spChg chg="mod">
          <ac:chgData name="Fiona Barclay" userId="S::fb10@stir.ac.uk::1a9de9fe-3dd9-46c7-90de-ddfb8131350a" providerId="AD" clId="Web-{A4A82A1C-46FC-559F-A304-76684E103CFB}" dt="2023-04-05T08:51:07.521" v="39" actId="1076"/>
          <ac:spMkLst>
            <pc:docMk/>
            <pc:sldMk cId="2317736393" sldId="258"/>
            <ac:spMk id="2" creationId="{6F1A4AFA-E407-BD7A-76D2-566F0B9B01E6}"/>
          </ac:spMkLst>
        </pc:spChg>
      </pc:sldChg>
      <pc:sldChg chg="modSp">
        <pc:chgData name="Fiona Barclay" userId="S::fb10@stir.ac.uk::1a9de9fe-3dd9-46c7-90de-ddfb8131350a" providerId="AD" clId="Web-{A4A82A1C-46FC-559F-A304-76684E103CFB}" dt="2023-04-05T08:51:35.631" v="44" actId="20577"/>
        <pc:sldMkLst>
          <pc:docMk/>
          <pc:sldMk cId="3289943269" sldId="259"/>
        </pc:sldMkLst>
        <pc:spChg chg="mod">
          <ac:chgData name="Fiona Barclay" userId="S::fb10@stir.ac.uk::1a9de9fe-3dd9-46c7-90de-ddfb8131350a" providerId="AD" clId="Web-{A4A82A1C-46FC-559F-A304-76684E103CFB}" dt="2023-04-05T08:51:35.631" v="44" actId="20577"/>
          <ac:spMkLst>
            <pc:docMk/>
            <pc:sldMk cId="3289943269" sldId="259"/>
            <ac:spMk id="3" creationId="{47A817A1-5C39-F455-9D99-2051BE68C473}"/>
          </ac:spMkLst>
        </pc:spChg>
      </pc:sldChg>
      <pc:sldChg chg="modSp">
        <pc:chgData name="Fiona Barclay" userId="S::fb10@stir.ac.uk::1a9de9fe-3dd9-46c7-90de-ddfb8131350a" providerId="AD" clId="Web-{A4A82A1C-46FC-559F-A304-76684E103CFB}" dt="2023-04-05T08:55:40.657" v="105" actId="20577"/>
        <pc:sldMkLst>
          <pc:docMk/>
          <pc:sldMk cId="599805818" sldId="263"/>
        </pc:sldMkLst>
        <pc:spChg chg="mod">
          <ac:chgData name="Fiona Barclay" userId="S::fb10@stir.ac.uk::1a9de9fe-3dd9-46c7-90de-ddfb8131350a" providerId="AD" clId="Web-{A4A82A1C-46FC-559F-A304-76684E103CFB}" dt="2023-04-05T08:55:40.657" v="105" actId="20577"/>
          <ac:spMkLst>
            <pc:docMk/>
            <pc:sldMk cId="599805818" sldId="263"/>
            <ac:spMk id="3" creationId="{47A817A1-5C39-F455-9D99-2051BE68C473}"/>
          </ac:spMkLst>
        </pc:spChg>
      </pc:sldChg>
      <pc:sldChg chg="modSp">
        <pc:chgData name="Fiona Barclay" userId="S::fb10@stir.ac.uk::1a9de9fe-3dd9-46c7-90de-ddfb8131350a" providerId="AD" clId="Web-{A4A82A1C-46FC-559F-A304-76684E103CFB}" dt="2023-04-05T08:50:53.849" v="37" actId="20577"/>
        <pc:sldMkLst>
          <pc:docMk/>
          <pc:sldMk cId="2895064684" sldId="264"/>
        </pc:sldMkLst>
        <pc:spChg chg="mod">
          <ac:chgData name="Fiona Barclay" userId="S::fb10@stir.ac.uk::1a9de9fe-3dd9-46c7-90de-ddfb8131350a" providerId="AD" clId="Web-{A4A82A1C-46FC-559F-A304-76684E103CFB}" dt="2023-04-05T08:50:53.849" v="37" actId="20577"/>
          <ac:spMkLst>
            <pc:docMk/>
            <pc:sldMk cId="2895064684" sldId="264"/>
            <ac:spMk id="3" creationId="{47A817A1-5C39-F455-9D99-2051BE68C473}"/>
          </ac:spMkLst>
        </pc:spChg>
      </pc:sldChg>
      <pc:sldChg chg="modSp">
        <pc:chgData name="Fiona Barclay" userId="S::fb10@stir.ac.uk::1a9de9fe-3dd9-46c7-90de-ddfb8131350a" providerId="AD" clId="Web-{A4A82A1C-46FC-559F-A304-76684E103CFB}" dt="2023-04-05T08:55:47.954" v="106" actId="20577"/>
        <pc:sldMkLst>
          <pc:docMk/>
          <pc:sldMk cId="2371856732" sldId="265"/>
        </pc:sldMkLst>
        <pc:spChg chg="mod">
          <ac:chgData name="Fiona Barclay" userId="S::fb10@stir.ac.uk::1a9de9fe-3dd9-46c7-90de-ddfb8131350a" providerId="AD" clId="Web-{A4A82A1C-46FC-559F-A304-76684E103CFB}" dt="2023-04-05T08:55:47.954" v="106" actId="20577"/>
          <ac:spMkLst>
            <pc:docMk/>
            <pc:sldMk cId="2371856732" sldId="265"/>
            <ac:spMk id="3" creationId="{47A817A1-5C39-F455-9D99-2051BE68C473}"/>
          </ac:spMkLst>
        </pc:spChg>
      </pc:sldChg>
      <pc:sldChg chg="modSp">
        <pc:chgData name="Fiona Barclay" userId="S::fb10@stir.ac.uk::1a9de9fe-3dd9-46c7-90de-ddfb8131350a" providerId="AD" clId="Web-{A4A82A1C-46FC-559F-A304-76684E103CFB}" dt="2023-04-05T08:55:27.891" v="104" actId="20577"/>
        <pc:sldMkLst>
          <pc:docMk/>
          <pc:sldMk cId="715867541" sldId="266"/>
        </pc:sldMkLst>
        <pc:spChg chg="mod">
          <ac:chgData name="Fiona Barclay" userId="S::fb10@stir.ac.uk::1a9de9fe-3dd9-46c7-90de-ddfb8131350a" providerId="AD" clId="Web-{A4A82A1C-46FC-559F-A304-76684E103CFB}" dt="2023-04-05T08:53:18.104" v="77" actId="1076"/>
          <ac:spMkLst>
            <pc:docMk/>
            <pc:sldMk cId="715867541" sldId="266"/>
            <ac:spMk id="2" creationId="{6F1A4AFA-E407-BD7A-76D2-566F0B9B01E6}"/>
          </ac:spMkLst>
        </pc:spChg>
        <pc:spChg chg="mod">
          <ac:chgData name="Fiona Barclay" userId="S::fb10@stir.ac.uk::1a9de9fe-3dd9-46c7-90de-ddfb8131350a" providerId="AD" clId="Web-{A4A82A1C-46FC-559F-A304-76684E103CFB}" dt="2023-04-05T08:55:27.891" v="104" actId="20577"/>
          <ac:spMkLst>
            <pc:docMk/>
            <pc:sldMk cId="715867541" sldId="266"/>
            <ac:spMk id="3" creationId="{47A817A1-5C39-F455-9D99-2051BE68C473}"/>
          </ac:spMkLst>
        </pc:spChg>
      </pc:sldChg>
      <pc:sldChg chg="modSp">
        <pc:chgData name="Fiona Barclay" userId="S::fb10@stir.ac.uk::1a9de9fe-3dd9-46c7-90de-ddfb8131350a" providerId="AD" clId="Web-{A4A82A1C-46FC-559F-A304-76684E103CFB}" dt="2023-04-05T08:53:29.558" v="79" actId="1076"/>
        <pc:sldMkLst>
          <pc:docMk/>
          <pc:sldMk cId="3797025737" sldId="267"/>
        </pc:sldMkLst>
        <pc:spChg chg="mod">
          <ac:chgData name="Fiona Barclay" userId="S::fb10@stir.ac.uk::1a9de9fe-3dd9-46c7-90de-ddfb8131350a" providerId="AD" clId="Web-{A4A82A1C-46FC-559F-A304-76684E103CFB}" dt="2023-04-05T08:53:29.542" v="78" actId="1076"/>
          <ac:spMkLst>
            <pc:docMk/>
            <pc:sldMk cId="3797025737" sldId="267"/>
            <ac:spMk id="2" creationId="{6F1A4AFA-E407-BD7A-76D2-566F0B9B01E6}"/>
          </ac:spMkLst>
        </pc:spChg>
        <pc:spChg chg="mod">
          <ac:chgData name="Fiona Barclay" userId="S::fb10@stir.ac.uk::1a9de9fe-3dd9-46c7-90de-ddfb8131350a" providerId="AD" clId="Web-{A4A82A1C-46FC-559F-A304-76684E103CFB}" dt="2023-04-05T08:53:29.558" v="79" actId="1076"/>
          <ac:spMkLst>
            <pc:docMk/>
            <pc:sldMk cId="3797025737" sldId="267"/>
            <ac:spMk id="3" creationId="{47A817A1-5C39-F455-9D99-2051BE68C473}"/>
          </ac:spMkLst>
        </pc:spChg>
      </pc:sldChg>
      <pc:sldChg chg="modSp">
        <pc:chgData name="Fiona Barclay" userId="S::fb10@stir.ac.uk::1a9de9fe-3dd9-46c7-90de-ddfb8131350a" providerId="AD" clId="Web-{A4A82A1C-46FC-559F-A304-76684E103CFB}" dt="2023-04-05T08:53:41.465" v="81" actId="20577"/>
        <pc:sldMkLst>
          <pc:docMk/>
          <pc:sldMk cId="329051455" sldId="268"/>
        </pc:sldMkLst>
        <pc:spChg chg="mod">
          <ac:chgData name="Fiona Barclay" userId="S::fb10@stir.ac.uk::1a9de9fe-3dd9-46c7-90de-ddfb8131350a" providerId="AD" clId="Web-{A4A82A1C-46FC-559F-A304-76684E103CFB}" dt="2023-04-05T08:53:37.042" v="80" actId="1076"/>
          <ac:spMkLst>
            <pc:docMk/>
            <pc:sldMk cId="329051455" sldId="268"/>
            <ac:spMk id="2" creationId="{6F1A4AFA-E407-BD7A-76D2-566F0B9B01E6}"/>
          </ac:spMkLst>
        </pc:spChg>
        <pc:spChg chg="mod">
          <ac:chgData name="Fiona Barclay" userId="S::fb10@stir.ac.uk::1a9de9fe-3dd9-46c7-90de-ddfb8131350a" providerId="AD" clId="Web-{A4A82A1C-46FC-559F-A304-76684E103CFB}" dt="2023-04-05T08:53:41.465" v="81" actId="20577"/>
          <ac:spMkLst>
            <pc:docMk/>
            <pc:sldMk cId="329051455" sldId="268"/>
            <ac:spMk id="3" creationId="{47A817A1-5C39-F455-9D99-2051BE68C473}"/>
          </ac:spMkLst>
        </pc:spChg>
      </pc:sldChg>
      <pc:sldChg chg="modSp">
        <pc:chgData name="Fiona Barclay" userId="S::fb10@stir.ac.uk::1a9de9fe-3dd9-46c7-90de-ddfb8131350a" providerId="AD" clId="Web-{A4A82A1C-46FC-559F-A304-76684E103CFB}" dt="2023-04-05T08:54:31.795" v="96" actId="20577"/>
        <pc:sldMkLst>
          <pc:docMk/>
          <pc:sldMk cId="2953079429" sldId="270"/>
        </pc:sldMkLst>
        <pc:spChg chg="mod">
          <ac:chgData name="Fiona Barclay" userId="S::fb10@stir.ac.uk::1a9de9fe-3dd9-46c7-90de-ddfb8131350a" providerId="AD" clId="Web-{A4A82A1C-46FC-559F-A304-76684E103CFB}" dt="2023-04-05T08:54:31.795" v="96" actId="20577"/>
          <ac:spMkLst>
            <pc:docMk/>
            <pc:sldMk cId="2953079429" sldId="270"/>
            <ac:spMk id="3" creationId="{47A817A1-5C39-F455-9D99-2051BE68C473}"/>
          </ac:spMkLst>
        </pc:spChg>
      </pc:sldChg>
      <pc:sldChg chg="modSp">
        <pc:chgData name="Fiona Barclay" userId="S::fb10@stir.ac.uk::1a9de9fe-3dd9-46c7-90de-ddfb8131350a" providerId="AD" clId="Web-{A4A82A1C-46FC-559F-A304-76684E103CFB}" dt="2023-04-05T08:54:50.233" v="101" actId="20577"/>
        <pc:sldMkLst>
          <pc:docMk/>
          <pc:sldMk cId="2040396767" sldId="271"/>
        </pc:sldMkLst>
        <pc:spChg chg="mod">
          <ac:chgData name="Fiona Barclay" userId="S::fb10@stir.ac.uk::1a9de9fe-3dd9-46c7-90de-ddfb8131350a" providerId="AD" clId="Web-{A4A82A1C-46FC-559F-A304-76684E103CFB}" dt="2023-04-05T08:54:50.233" v="101" actId="20577"/>
          <ac:spMkLst>
            <pc:docMk/>
            <pc:sldMk cId="2040396767" sldId="271"/>
            <ac:spMk id="2" creationId="{6F1A4AFA-E407-BD7A-76D2-566F0B9B01E6}"/>
          </ac:spMkLst>
        </pc:spChg>
        <pc:spChg chg="mod">
          <ac:chgData name="Fiona Barclay" userId="S::fb10@stir.ac.uk::1a9de9fe-3dd9-46c7-90de-ddfb8131350a" providerId="AD" clId="Web-{A4A82A1C-46FC-559F-A304-76684E103CFB}" dt="2023-04-05T08:54:45.108" v="100" actId="20577"/>
          <ac:spMkLst>
            <pc:docMk/>
            <pc:sldMk cId="2040396767" sldId="271"/>
            <ac:spMk id="3" creationId="{47A817A1-5C39-F455-9D99-2051BE68C473}"/>
          </ac:spMkLst>
        </pc:spChg>
      </pc:sldChg>
      <pc:sldChg chg="modSp">
        <pc:chgData name="Fiona Barclay" userId="S::fb10@stir.ac.uk::1a9de9fe-3dd9-46c7-90de-ddfb8131350a" providerId="AD" clId="Web-{A4A82A1C-46FC-559F-A304-76684E103CFB}" dt="2023-04-05T08:55:03.436" v="103" actId="20577"/>
        <pc:sldMkLst>
          <pc:docMk/>
          <pc:sldMk cId="1798574727" sldId="274"/>
        </pc:sldMkLst>
        <pc:spChg chg="mod">
          <ac:chgData name="Fiona Barclay" userId="S::fb10@stir.ac.uk::1a9de9fe-3dd9-46c7-90de-ddfb8131350a" providerId="AD" clId="Web-{A4A82A1C-46FC-559F-A304-76684E103CFB}" dt="2023-04-05T08:54:58.718" v="102" actId="20577"/>
          <ac:spMkLst>
            <pc:docMk/>
            <pc:sldMk cId="1798574727" sldId="274"/>
            <ac:spMk id="2" creationId="{6F1A4AFA-E407-BD7A-76D2-566F0B9B01E6}"/>
          </ac:spMkLst>
        </pc:spChg>
        <pc:spChg chg="mod">
          <ac:chgData name="Fiona Barclay" userId="S::fb10@stir.ac.uk::1a9de9fe-3dd9-46c7-90de-ddfb8131350a" providerId="AD" clId="Web-{A4A82A1C-46FC-559F-A304-76684E103CFB}" dt="2023-04-05T08:55:03.436" v="103" actId="20577"/>
          <ac:spMkLst>
            <pc:docMk/>
            <pc:sldMk cId="1798574727" sldId="274"/>
            <ac:spMk id="3" creationId="{47A817A1-5C39-F455-9D99-2051BE68C473}"/>
          </ac:spMkLst>
        </pc:spChg>
      </pc:sldChg>
      <pc:sldChg chg="modSp">
        <pc:chgData name="Fiona Barclay" userId="S::fb10@stir.ac.uk::1a9de9fe-3dd9-46c7-90de-ddfb8131350a" providerId="AD" clId="Web-{A4A82A1C-46FC-559F-A304-76684E103CFB}" dt="2023-04-05T08:54:21.700" v="95" actId="20577"/>
        <pc:sldMkLst>
          <pc:docMk/>
          <pc:sldMk cId="3865915701" sldId="275"/>
        </pc:sldMkLst>
        <pc:spChg chg="mod">
          <ac:chgData name="Fiona Barclay" userId="S::fb10@stir.ac.uk::1a9de9fe-3dd9-46c7-90de-ddfb8131350a" providerId="AD" clId="Web-{A4A82A1C-46FC-559F-A304-76684E103CFB}" dt="2023-04-05T08:54:17.216" v="94" actId="20577"/>
          <ac:spMkLst>
            <pc:docMk/>
            <pc:sldMk cId="3865915701" sldId="275"/>
            <ac:spMk id="2" creationId="{6F1A4AFA-E407-BD7A-76D2-566F0B9B01E6}"/>
          </ac:spMkLst>
        </pc:spChg>
        <pc:spChg chg="mod">
          <ac:chgData name="Fiona Barclay" userId="S::fb10@stir.ac.uk::1a9de9fe-3dd9-46c7-90de-ddfb8131350a" providerId="AD" clId="Web-{A4A82A1C-46FC-559F-A304-76684E103CFB}" dt="2023-04-05T08:54:21.700" v="95" actId="20577"/>
          <ac:spMkLst>
            <pc:docMk/>
            <pc:sldMk cId="3865915701" sldId="275"/>
            <ac:spMk id="3" creationId="{47A817A1-5C39-F455-9D99-2051BE68C473}"/>
          </ac:spMkLst>
        </pc:spChg>
      </pc:sldChg>
      <pc:sldChg chg="modSp">
        <pc:chgData name="Fiona Barclay" userId="S::fb10@stir.ac.uk::1a9de9fe-3dd9-46c7-90de-ddfb8131350a" providerId="AD" clId="Web-{A4A82A1C-46FC-559F-A304-76684E103CFB}" dt="2023-04-05T08:50:15.925" v="24" actId="20577"/>
        <pc:sldMkLst>
          <pc:docMk/>
          <pc:sldMk cId="3007671929" sldId="276"/>
        </pc:sldMkLst>
        <pc:spChg chg="mod">
          <ac:chgData name="Fiona Barclay" userId="S::fb10@stir.ac.uk::1a9de9fe-3dd9-46c7-90de-ddfb8131350a" providerId="AD" clId="Web-{A4A82A1C-46FC-559F-A304-76684E103CFB}" dt="2023-04-05T08:50:15.925" v="24" actId="20577"/>
          <ac:spMkLst>
            <pc:docMk/>
            <pc:sldMk cId="3007671929" sldId="276"/>
            <ac:spMk id="3" creationId="{47A817A1-5C39-F455-9D99-2051BE68C473}"/>
          </ac:spMkLst>
        </pc:spChg>
      </pc:sldChg>
      <pc:sldChg chg="modSp">
        <pc:chgData name="Fiona Barclay" userId="S::fb10@stir.ac.uk::1a9de9fe-3dd9-46c7-90de-ddfb8131350a" providerId="AD" clId="Web-{A4A82A1C-46FC-559F-A304-76684E103CFB}" dt="2023-04-05T08:56:04.064" v="107" actId="20577"/>
        <pc:sldMkLst>
          <pc:docMk/>
          <pc:sldMk cId="332658916" sldId="313"/>
        </pc:sldMkLst>
        <pc:spChg chg="mod">
          <ac:chgData name="Fiona Barclay" userId="S::fb10@stir.ac.uk::1a9de9fe-3dd9-46c7-90de-ddfb8131350a" providerId="AD" clId="Web-{A4A82A1C-46FC-559F-A304-76684E103CFB}" dt="2023-04-05T08:56:04.064" v="107" actId="20577"/>
          <ac:spMkLst>
            <pc:docMk/>
            <pc:sldMk cId="332658916" sldId="313"/>
            <ac:spMk id="3" creationId="{7386D08A-7575-7F80-B50D-EF17E735BAB7}"/>
          </ac:spMkLst>
        </pc:spChg>
      </pc:sldChg>
    </pc:docChg>
  </pc:docChgLst>
  <pc:docChgLst>
    <pc:chgData name="Fiona Barclay" userId="S::fb10@stir.ac.uk::1a9de9fe-3dd9-46c7-90de-ddfb8131350a" providerId="AD" clId="Web-{79E00E38-698C-EE4A-3727-10C804F4FE70}"/>
    <pc:docChg chg="delSld">
      <pc:chgData name="Fiona Barclay" userId="S::fb10@stir.ac.uk::1a9de9fe-3dd9-46c7-90de-ddfb8131350a" providerId="AD" clId="Web-{79E00E38-698C-EE4A-3727-10C804F4FE70}" dt="2023-04-04T20:45:35.847" v="0"/>
      <pc:docMkLst>
        <pc:docMk/>
      </pc:docMkLst>
      <pc:sldChg chg="del">
        <pc:chgData name="Fiona Barclay" userId="S::fb10@stir.ac.uk::1a9de9fe-3dd9-46c7-90de-ddfb8131350a" providerId="AD" clId="Web-{79E00E38-698C-EE4A-3727-10C804F4FE70}" dt="2023-04-04T20:45:35.847" v="0"/>
        <pc:sldMkLst>
          <pc:docMk/>
          <pc:sldMk cId="874865280" sldId="31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B5646D-45AE-FE4E-8D4D-17958BBE338B}" type="datetimeFigureOut">
              <a:rPr lang="en-US" smtClean="0"/>
              <a:t>4/5/2023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316DCF-B4C6-F147-827B-20A443F63F4D}" type="slidenum">
              <a:rPr lang="en-US" smtClean="0"/>
              <a:t>‹#›</a:t>
            </a:fld>
            <a:endParaRPr lang="en-US"/>
          </a:p>
        </p:txBody>
      </p:sp>
    </p:spTree>
    <p:extLst>
      <p:ext uri="{BB962C8B-B14F-4D97-AF65-F5344CB8AC3E}">
        <p14:creationId xmlns:p14="http://schemas.microsoft.com/office/powerpoint/2010/main" val="17705629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674CB-3709-4ACF-BB61-29ADEA3D41BE}"/>
              </a:ext>
            </a:extLst>
          </p:cNvPr>
          <p:cNvSpPr>
            <a:spLocks noGrp="1"/>
          </p:cNvSpPr>
          <p:nvPr>
            <p:ph type="ctrTitle"/>
          </p:nvPr>
        </p:nvSpPr>
        <p:spPr>
          <a:xfrm>
            <a:off x="1524000" y="1033272"/>
            <a:ext cx="9144000" cy="2478024"/>
          </a:xfrm>
        </p:spPr>
        <p:txBody>
          <a:bodyPr lIns="0" tIns="0" rIns="0" bIns="0" anchor="b">
            <a:noAutofit/>
          </a:bodyPr>
          <a:lstStyle>
            <a:lvl1pPr algn="ctr">
              <a:defRPr sz="4000" spc="750" baseline="0"/>
            </a:lvl1pPr>
          </a:lstStyle>
          <a:p>
            <a:r>
              <a:rPr lang="en-US" dirty="0"/>
              <a:t>Click to edit Master title style</a:t>
            </a:r>
          </a:p>
        </p:txBody>
      </p:sp>
      <p:sp>
        <p:nvSpPr>
          <p:cNvPr id="3" name="Subtitle 2">
            <a:extLst>
              <a:ext uri="{FF2B5EF4-FFF2-40B4-BE49-F238E27FC236}">
                <a16:creationId xmlns:a16="http://schemas.microsoft.com/office/drawing/2014/main" id="{E06DA6BE-9B64-48FC-92D1-EF0D426A3974}"/>
              </a:ext>
            </a:extLst>
          </p:cNvPr>
          <p:cNvSpPr>
            <a:spLocks noGrp="1"/>
          </p:cNvSpPr>
          <p:nvPr>
            <p:ph type="subTitle" idx="1"/>
          </p:nvPr>
        </p:nvSpPr>
        <p:spPr>
          <a:xfrm>
            <a:off x="1524000" y="3822192"/>
            <a:ext cx="9144000" cy="1435608"/>
          </a:xfrm>
        </p:spPr>
        <p:txBody>
          <a:bodyPr lIns="0" tIns="0" rIns="0" bIns="0">
            <a:normAutofit/>
          </a:bodyPr>
          <a:lstStyle>
            <a:lvl1pPr marL="0" indent="0" algn="ctr">
              <a:lnSpc>
                <a:spcPct val="150000"/>
              </a:lnSpc>
              <a:buNone/>
              <a:defRPr sz="1600" cap="all" spc="6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B083AE59-8E21-449F-86DA-5BE297010864}"/>
              </a:ext>
            </a:extLst>
          </p:cNvPr>
          <p:cNvSpPr>
            <a:spLocks noGrp="1"/>
          </p:cNvSpPr>
          <p:nvPr>
            <p:ph type="dt" sz="half" idx="10"/>
          </p:nvPr>
        </p:nvSpPr>
        <p:spPr/>
        <p:txBody>
          <a:bodyPr/>
          <a:lstStyle/>
          <a:p>
            <a:fld id="{655A5808-3B61-48CC-92EF-85AC2E0DFA56}" type="datetime2">
              <a:rPr lang="en-US" smtClean="0"/>
              <a:t>Wednesday, April 5, 2023</a:t>
            </a:fld>
            <a:endParaRPr lang="en-US"/>
          </a:p>
        </p:txBody>
      </p:sp>
      <p:sp>
        <p:nvSpPr>
          <p:cNvPr id="5" name="Footer Placeholder 4">
            <a:extLst>
              <a:ext uri="{FF2B5EF4-FFF2-40B4-BE49-F238E27FC236}">
                <a16:creationId xmlns:a16="http://schemas.microsoft.com/office/drawing/2014/main" id="{4E8CCD60-9970-49FD-8254-21154BAA1E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C0A488-07A7-42F9-B1DF-68545B75417D}"/>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1043649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DC3B6-2D75-4EC4-9120-88DCE0EA61A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74B06CB-A0FE-4499-B674-90C8C281A55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7FD700-765A-4DE6-A8EC-9D9D92FCBB42}"/>
              </a:ext>
            </a:extLst>
          </p:cNvPr>
          <p:cNvSpPr>
            <a:spLocks noGrp="1"/>
          </p:cNvSpPr>
          <p:nvPr>
            <p:ph type="dt" sz="half" idx="10"/>
          </p:nvPr>
        </p:nvSpPr>
        <p:spPr/>
        <p:txBody>
          <a:bodyPr/>
          <a:lstStyle/>
          <a:p>
            <a:fld id="{735E98AF-4574-4509-BF7A-519ACD5BF826}" type="datetime2">
              <a:rPr lang="en-US" smtClean="0"/>
              <a:t>Wednesday, April 5, 2023</a:t>
            </a:fld>
            <a:endParaRPr lang="en-US"/>
          </a:p>
        </p:txBody>
      </p:sp>
      <p:sp>
        <p:nvSpPr>
          <p:cNvPr id="5" name="Footer Placeholder 4">
            <a:extLst>
              <a:ext uri="{FF2B5EF4-FFF2-40B4-BE49-F238E27FC236}">
                <a16:creationId xmlns:a16="http://schemas.microsoft.com/office/drawing/2014/main" id="{0C4664EC-C4B1-4D14-9ED3-14C6CCBFFC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DF5526-E518-4133-9F44-D812576C1092}"/>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3180048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F62998-15B1-4CA8-8C60-7801001F8060}"/>
              </a:ext>
            </a:extLst>
          </p:cNvPr>
          <p:cNvSpPr>
            <a:spLocks noGrp="1"/>
          </p:cNvSpPr>
          <p:nvPr>
            <p:ph type="title" orient="vert"/>
          </p:nvPr>
        </p:nvSpPr>
        <p:spPr>
          <a:xfrm>
            <a:off x="8724900" y="838899"/>
            <a:ext cx="2628900" cy="4849301"/>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111AE278-0885-4594-AB09-120344C7D882}"/>
              </a:ext>
            </a:extLst>
          </p:cNvPr>
          <p:cNvSpPr>
            <a:spLocks noGrp="1"/>
          </p:cNvSpPr>
          <p:nvPr>
            <p:ph type="body" orient="vert" idx="1"/>
          </p:nvPr>
        </p:nvSpPr>
        <p:spPr>
          <a:xfrm>
            <a:off x="849235" y="838900"/>
            <a:ext cx="7723265" cy="4849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5B850CC-FB43-4988-8D4E-9C54C20185B4}"/>
              </a:ext>
            </a:extLst>
          </p:cNvPr>
          <p:cNvSpPr>
            <a:spLocks noGrp="1"/>
          </p:cNvSpPr>
          <p:nvPr>
            <p:ph type="dt" sz="half" idx="10"/>
          </p:nvPr>
        </p:nvSpPr>
        <p:spPr/>
        <p:txBody>
          <a:bodyPr/>
          <a:lstStyle/>
          <a:p>
            <a:fld id="{93DD97D4-9636-490F-85D0-E926C2B6F3B1}" type="datetime2">
              <a:rPr lang="en-US" smtClean="0"/>
              <a:t>Wednesday, April 5, 2023</a:t>
            </a:fld>
            <a:endParaRPr lang="en-US"/>
          </a:p>
        </p:txBody>
      </p:sp>
      <p:sp>
        <p:nvSpPr>
          <p:cNvPr id="5" name="Footer Placeholder 4">
            <a:extLst>
              <a:ext uri="{FF2B5EF4-FFF2-40B4-BE49-F238E27FC236}">
                <a16:creationId xmlns:a16="http://schemas.microsoft.com/office/drawing/2014/main" id="{47A70300-3853-4FB4-A084-CF6E5CF2BD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DBAFB0-25AA-4B69-8418-418F47A92700}"/>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24947262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E0F35-0AE7-48AB-9005-F1DB4BD0B473}"/>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DDD4022-C31F-4C4C-B5BF-5F9730C08A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A45EE9-11D3-436C-9D73-1AA6CCDB165F}"/>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92817DCF-881F-4956-81AE-A6D27A88F4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265F17-AD75-4B7E-970D-5D4DBD5D170C}"/>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1261488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C12CB-05D8-4D62-BDC5-812DB6DD04CD}"/>
              </a:ext>
            </a:extLst>
          </p:cNvPr>
          <p:cNvSpPr>
            <a:spLocks noGrp="1"/>
          </p:cNvSpPr>
          <p:nvPr>
            <p:ph type="title"/>
          </p:nvPr>
        </p:nvSpPr>
        <p:spPr>
          <a:xfrm>
            <a:off x="1371600" y="1709738"/>
            <a:ext cx="9966960" cy="2852737"/>
          </a:xfrm>
        </p:spPr>
        <p:txBody>
          <a:bodyPr anchor="b">
            <a:normAutofit/>
          </a:bodyPr>
          <a:lstStyle>
            <a:lvl1pPr>
              <a:lnSpc>
                <a:spcPct val="100000"/>
              </a:lnSpc>
              <a:defRPr sz="4400" spc="75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C52F020-8516-4B9E-B455-5731ED6C9E9E}"/>
              </a:ext>
            </a:extLst>
          </p:cNvPr>
          <p:cNvSpPr>
            <a:spLocks noGrp="1"/>
          </p:cNvSpPr>
          <p:nvPr>
            <p:ph type="body" idx="1"/>
          </p:nvPr>
        </p:nvSpPr>
        <p:spPr>
          <a:xfrm>
            <a:off x="1371600" y="4974336"/>
            <a:ext cx="9966961" cy="1115568"/>
          </a:xfrm>
        </p:spPr>
        <p:txBody>
          <a:bodyPr>
            <a:normAutofit/>
          </a:bodyPr>
          <a:lstStyle>
            <a:lvl1pPr marL="0" indent="0">
              <a:buNone/>
              <a:defRPr sz="1600" cap="all" spc="6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C822993-6E28-44BB-B983-095B476B801A}"/>
              </a:ext>
            </a:extLst>
          </p:cNvPr>
          <p:cNvSpPr>
            <a:spLocks noGrp="1"/>
          </p:cNvSpPr>
          <p:nvPr>
            <p:ph type="dt" sz="half" idx="10"/>
          </p:nvPr>
        </p:nvSpPr>
        <p:spPr/>
        <p:txBody>
          <a:bodyPr/>
          <a:lstStyle/>
          <a:p>
            <a:fld id="{86807482-8128-47C6-A8DD-6452B0291CFF}" type="datetime2">
              <a:rPr lang="en-US" smtClean="0"/>
              <a:t>Wednesday, April 5, 2023</a:t>
            </a:fld>
            <a:endParaRPr lang="en-US"/>
          </a:p>
        </p:txBody>
      </p:sp>
      <p:sp>
        <p:nvSpPr>
          <p:cNvPr id="5" name="Footer Placeholder 4">
            <a:extLst>
              <a:ext uri="{FF2B5EF4-FFF2-40B4-BE49-F238E27FC236}">
                <a16:creationId xmlns:a16="http://schemas.microsoft.com/office/drawing/2014/main" id="{FC909971-06C9-462B-81D9-BEF24C708A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9A076D-47C1-49CD-9A8B-956DB3FC31F7}"/>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3488045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8DFBD-F5ED-455C-8AD0-97476A55E3D5}"/>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C30E58C-F463-4D52-9225-9410133113A4}"/>
              </a:ext>
            </a:extLst>
          </p:cNvPr>
          <p:cNvSpPr>
            <a:spLocks noGrp="1"/>
          </p:cNvSpPr>
          <p:nvPr>
            <p:ph sz="half" idx="1"/>
          </p:nvPr>
        </p:nvSpPr>
        <p:spPr>
          <a:xfrm>
            <a:off x="1371600" y="2112264"/>
            <a:ext cx="4846320" cy="39593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6AF7BDB4-97FA-485D-A557-6F96692BAC9E}"/>
              </a:ext>
            </a:extLst>
          </p:cNvPr>
          <p:cNvSpPr>
            <a:spLocks noGrp="1"/>
          </p:cNvSpPr>
          <p:nvPr>
            <p:ph sz="half" idx="2"/>
          </p:nvPr>
        </p:nvSpPr>
        <p:spPr>
          <a:xfrm>
            <a:off x="6766560" y="2112265"/>
            <a:ext cx="4846320" cy="39593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68C50007-C799-4117-8ACD-5EE980E63F17}"/>
              </a:ext>
            </a:extLst>
          </p:cNvPr>
          <p:cNvSpPr>
            <a:spLocks noGrp="1"/>
          </p:cNvSpPr>
          <p:nvPr>
            <p:ph type="dt" sz="half" idx="10"/>
          </p:nvPr>
        </p:nvSpPr>
        <p:spPr/>
        <p:txBody>
          <a:bodyPr/>
          <a:lstStyle/>
          <a:p>
            <a:fld id="{37903F25-275E-41DE-BE3B-EBF0DB49F9B1}" type="datetime2">
              <a:rPr lang="en-US" smtClean="0"/>
              <a:t>Wednesday, April 5, 2023</a:t>
            </a:fld>
            <a:endParaRPr lang="en-US"/>
          </a:p>
        </p:txBody>
      </p:sp>
      <p:sp>
        <p:nvSpPr>
          <p:cNvPr id="6" name="Footer Placeholder 5">
            <a:extLst>
              <a:ext uri="{FF2B5EF4-FFF2-40B4-BE49-F238E27FC236}">
                <a16:creationId xmlns:a16="http://schemas.microsoft.com/office/drawing/2014/main" id="{F24E8968-6BAD-4D5A-BF1D-911C7A39C1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9D8C08-BF20-4D5E-9004-0C075C36D8A4}"/>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1529630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2036E0D-26A5-455A-A8BD-70DA8BC03EB2}"/>
              </a:ext>
            </a:extLst>
          </p:cNvPr>
          <p:cNvSpPr>
            <a:spLocks noGrp="1"/>
          </p:cNvSpPr>
          <p:nvPr>
            <p:ph type="body" idx="1"/>
          </p:nvPr>
        </p:nvSpPr>
        <p:spPr>
          <a:xfrm>
            <a:off x="1371600" y="2112264"/>
            <a:ext cx="484107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7FD4EA0-094D-4056-9032-BFB44B40896B}"/>
              </a:ext>
            </a:extLst>
          </p:cNvPr>
          <p:cNvSpPr>
            <a:spLocks noGrp="1"/>
          </p:cNvSpPr>
          <p:nvPr>
            <p:ph sz="half" idx="2"/>
          </p:nvPr>
        </p:nvSpPr>
        <p:spPr>
          <a:xfrm>
            <a:off x="1371600" y="3018472"/>
            <a:ext cx="4841076" cy="31048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5FC0CCE8-718F-4620-8B4A-C60EEA7B884D}"/>
              </a:ext>
            </a:extLst>
          </p:cNvPr>
          <p:cNvSpPr>
            <a:spLocks noGrp="1"/>
          </p:cNvSpPr>
          <p:nvPr>
            <p:ph type="body" sz="quarter" idx="3"/>
          </p:nvPr>
        </p:nvSpPr>
        <p:spPr>
          <a:xfrm>
            <a:off x="6766560" y="2112264"/>
            <a:ext cx="484632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6CE86DF-0069-4D31-BDD3-A9A2F9B7B468}"/>
              </a:ext>
            </a:extLst>
          </p:cNvPr>
          <p:cNvSpPr>
            <a:spLocks noGrp="1"/>
          </p:cNvSpPr>
          <p:nvPr>
            <p:ph sz="quarter" idx="4"/>
          </p:nvPr>
        </p:nvSpPr>
        <p:spPr>
          <a:xfrm>
            <a:off x="6766560" y="3018471"/>
            <a:ext cx="4841076" cy="3104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1A5ED06-FE54-4B86-A8D4-07D0EB08C3AB}"/>
              </a:ext>
            </a:extLst>
          </p:cNvPr>
          <p:cNvSpPr>
            <a:spLocks noGrp="1"/>
          </p:cNvSpPr>
          <p:nvPr>
            <p:ph type="dt" sz="half" idx="10"/>
          </p:nvPr>
        </p:nvSpPr>
        <p:spPr/>
        <p:txBody>
          <a:bodyPr/>
          <a:lstStyle/>
          <a:p>
            <a:fld id="{EE475572-4A44-4171-84AA-64D42C8050A6}" type="datetime2">
              <a:rPr lang="en-US" smtClean="0"/>
              <a:t>Wednesday, April 5, 2023</a:t>
            </a:fld>
            <a:endParaRPr lang="en-US"/>
          </a:p>
        </p:txBody>
      </p:sp>
      <p:sp>
        <p:nvSpPr>
          <p:cNvPr id="8" name="Footer Placeholder 7">
            <a:extLst>
              <a:ext uri="{FF2B5EF4-FFF2-40B4-BE49-F238E27FC236}">
                <a16:creationId xmlns:a16="http://schemas.microsoft.com/office/drawing/2014/main" id="{CE9EC6C3-0950-4AFE-936A-9AB5D227844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784B1D1-BE0C-48F4-BC74-90675A0F07CF}"/>
              </a:ext>
            </a:extLst>
          </p:cNvPr>
          <p:cNvSpPr>
            <a:spLocks noGrp="1"/>
          </p:cNvSpPr>
          <p:nvPr>
            <p:ph type="sldNum" sz="quarter" idx="12"/>
          </p:nvPr>
        </p:nvSpPr>
        <p:spPr/>
        <p:txBody>
          <a:bodyPr/>
          <a:lstStyle/>
          <a:p>
            <a:fld id="{C01389E6-C847-4AD0-B56D-D205B2EAB1EE}" type="slidenum">
              <a:rPr lang="en-US" smtClean="0"/>
              <a:t>‹#›</a:t>
            </a:fld>
            <a:endParaRPr lang="en-US"/>
          </a:p>
        </p:txBody>
      </p:sp>
      <p:sp>
        <p:nvSpPr>
          <p:cNvPr id="10" name="Title 9">
            <a:extLst>
              <a:ext uri="{FF2B5EF4-FFF2-40B4-BE49-F238E27FC236}">
                <a16:creationId xmlns:a16="http://schemas.microsoft.com/office/drawing/2014/main" id="{2D453288-3D76-40C1-BE00-223AB28F13DF}"/>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407607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B1716-24B0-42CD-95B6-843092597B2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9E3617E-4B11-481F-AC6E-00031790294A}"/>
              </a:ext>
            </a:extLst>
          </p:cNvPr>
          <p:cNvSpPr>
            <a:spLocks noGrp="1"/>
          </p:cNvSpPr>
          <p:nvPr>
            <p:ph type="dt" sz="half" idx="10"/>
          </p:nvPr>
        </p:nvSpPr>
        <p:spPr/>
        <p:txBody>
          <a:bodyPr/>
          <a:lstStyle/>
          <a:p>
            <a:fld id="{C4C1612E-528E-4FD5-9E9E-E15F1108F171}" type="datetime2">
              <a:rPr lang="en-US" smtClean="0"/>
              <a:t>Wednesday, April 5, 2023</a:t>
            </a:fld>
            <a:endParaRPr lang="en-US"/>
          </a:p>
        </p:txBody>
      </p:sp>
      <p:sp>
        <p:nvSpPr>
          <p:cNvPr id="4" name="Footer Placeholder 3">
            <a:extLst>
              <a:ext uri="{FF2B5EF4-FFF2-40B4-BE49-F238E27FC236}">
                <a16:creationId xmlns:a16="http://schemas.microsoft.com/office/drawing/2014/main" id="{F6BF19CC-06D3-40E9-81B5-63B457B220C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AEFC312-3AA5-46F7-B701-3D9327A68DB7}"/>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18149398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C9E28E-1389-47AF-B3EB-22571417ACBE}"/>
              </a:ext>
            </a:extLst>
          </p:cNvPr>
          <p:cNvSpPr>
            <a:spLocks noGrp="1"/>
          </p:cNvSpPr>
          <p:nvPr>
            <p:ph type="dt" sz="half" idx="10"/>
          </p:nvPr>
        </p:nvSpPr>
        <p:spPr/>
        <p:txBody>
          <a:bodyPr/>
          <a:lstStyle/>
          <a:p>
            <a:fld id="{D4F6D862-A06D-436F-A92E-EBAAD50B6E50}" type="datetime2">
              <a:rPr lang="en-US" smtClean="0"/>
              <a:t>Wednesday, April 5, 2023</a:t>
            </a:fld>
            <a:endParaRPr lang="en-US"/>
          </a:p>
        </p:txBody>
      </p:sp>
      <p:sp>
        <p:nvSpPr>
          <p:cNvPr id="3" name="Footer Placeholder 2">
            <a:extLst>
              <a:ext uri="{FF2B5EF4-FFF2-40B4-BE49-F238E27FC236}">
                <a16:creationId xmlns:a16="http://schemas.microsoft.com/office/drawing/2014/main" id="{BFCF6B08-1984-4F7C-9F6E-A4F47BDBA21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771B3C5-CEC7-427F-931C-1318C421BEF9}"/>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1642453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EB55F-536E-4547-A5D2-0483FC3684CD}"/>
              </a:ext>
            </a:extLst>
          </p:cNvPr>
          <p:cNvSpPr>
            <a:spLocks noGrp="1"/>
          </p:cNvSpPr>
          <p:nvPr>
            <p:ph type="title"/>
          </p:nvPr>
        </p:nvSpPr>
        <p:spPr>
          <a:xfrm>
            <a:off x="1371600" y="987425"/>
            <a:ext cx="3932237" cy="1894511"/>
          </a:xfrm>
        </p:spPr>
        <p:txBody>
          <a:bodyPr anchor="b"/>
          <a:lstStyle>
            <a:lvl1pPr>
              <a:lnSpc>
                <a:spcPct val="100000"/>
              </a:lnSpc>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D717D3C-533B-4EA9-886B-FAE59956C74C}"/>
              </a:ext>
            </a:extLst>
          </p:cNvPr>
          <p:cNvSpPr>
            <a:spLocks noGrp="1"/>
          </p:cNvSpPr>
          <p:nvPr>
            <p:ph idx="1"/>
          </p:nvPr>
        </p:nvSpPr>
        <p:spPr>
          <a:xfrm>
            <a:off x="5650992" y="987425"/>
            <a:ext cx="5687568" cy="4873625"/>
          </a:xfrm>
        </p:spPr>
        <p:txBody>
          <a:bodyPr>
            <a:normAutofit/>
          </a:bodyPr>
          <a:lstStyle>
            <a:lvl1pPr>
              <a:defRPr sz="20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2419D2E1-4B17-4608-961E-2C4719855E89}"/>
              </a:ext>
            </a:extLst>
          </p:cNvPr>
          <p:cNvSpPr>
            <a:spLocks noGrp="1"/>
          </p:cNvSpPr>
          <p:nvPr>
            <p:ph type="body" sz="half" idx="2"/>
          </p:nvPr>
        </p:nvSpPr>
        <p:spPr>
          <a:xfrm>
            <a:off x="1371600" y="3058510"/>
            <a:ext cx="3932237" cy="28025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5A3535-184C-438C-AE91-9C42B7C5AFB6}"/>
              </a:ext>
            </a:extLst>
          </p:cNvPr>
          <p:cNvSpPr>
            <a:spLocks noGrp="1"/>
          </p:cNvSpPr>
          <p:nvPr>
            <p:ph type="dt" sz="half" idx="10"/>
          </p:nvPr>
        </p:nvSpPr>
        <p:spPr/>
        <p:txBody>
          <a:bodyPr/>
          <a:lstStyle/>
          <a:p>
            <a:fld id="{B73E0B7D-2260-4809-8F0A-9E5F3E24F169}" type="datetime2">
              <a:rPr lang="en-US" smtClean="0"/>
              <a:t>Wednesday, April 5, 2023</a:t>
            </a:fld>
            <a:endParaRPr lang="en-US"/>
          </a:p>
        </p:txBody>
      </p:sp>
      <p:sp>
        <p:nvSpPr>
          <p:cNvPr id="6" name="Footer Placeholder 5">
            <a:extLst>
              <a:ext uri="{FF2B5EF4-FFF2-40B4-BE49-F238E27FC236}">
                <a16:creationId xmlns:a16="http://schemas.microsoft.com/office/drawing/2014/main" id="{0DF6DBC3-4A58-42BA-9B55-A9A7251037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4E6563-0AB6-4038-A12B-A259552DB66C}"/>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840219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702C5-1E3B-4C62-A538-59BB572864A0}"/>
              </a:ext>
            </a:extLst>
          </p:cNvPr>
          <p:cNvSpPr>
            <a:spLocks noGrp="1"/>
          </p:cNvSpPr>
          <p:nvPr>
            <p:ph type="title"/>
          </p:nvPr>
        </p:nvSpPr>
        <p:spPr>
          <a:xfrm>
            <a:off x="1371600" y="987552"/>
            <a:ext cx="3932237" cy="1892808"/>
          </a:xfrm>
        </p:spPr>
        <p:txBody>
          <a:bodyPr anchor="b"/>
          <a:lstStyle>
            <a:lvl1pPr>
              <a:defRPr sz="3200" baseline="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6E2CF574-95CE-4E60-B2CF-3B5B4F33A767}"/>
              </a:ext>
            </a:extLst>
          </p:cNvPr>
          <p:cNvSpPr>
            <a:spLocks noGrp="1"/>
          </p:cNvSpPr>
          <p:nvPr>
            <p:ph type="pic" idx="1"/>
          </p:nvPr>
        </p:nvSpPr>
        <p:spPr>
          <a:xfrm>
            <a:off x="5505319" y="987425"/>
            <a:ext cx="583324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6D039F7C-C735-4356-8B04-89E19047950C}"/>
              </a:ext>
            </a:extLst>
          </p:cNvPr>
          <p:cNvSpPr>
            <a:spLocks noGrp="1"/>
          </p:cNvSpPr>
          <p:nvPr>
            <p:ph type="body" sz="half" idx="2"/>
          </p:nvPr>
        </p:nvSpPr>
        <p:spPr>
          <a:xfrm>
            <a:off x="1371600" y="3033286"/>
            <a:ext cx="3932237" cy="283570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E706DF-52A3-4F34-9BF5-E1ACD5D54283}"/>
              </a:ext>
            </a:extLst>
          </p:cNvPr>
          <p:cNvSpPr>
            <a:spLocks noGrp="1"/>
          </p:cNvSpPr>
          <p:nvPr>
            <p:ph type="dt" sz="half" idx="10"/>
          </p:nvPr>
        </p:nvSpPr>
        <p:spPr/>
        <p:txBody>
          <a:bodyPr/>
          <a:lstStyle/>
          <a:p>
            <a:fld id="{3C8E4735-C637-46A3-94EB-AB3AC4188D2F}" type="datetime2">
              <a:rPr lang="en-US" smtClean="0"/>
              <a:t>Wednesday, April 5, 2023</a:t>
            </a:fld>
            <a:endParaRPr lang="en-US"/>
          </a:p>
        </p:txBody>
      </p:sp>
      <p:sp>
        <p:nvSpPr>
          <p:cNvPr id="6" name="Footer Placeholder 5">
            <a:extLst>
              <a:ext uri="{FF2B5EF4-FFF2-40B4-BE49-F238E27FC236}">
                <a16:creationId xmlns:a16="http://schemas.microsoft.com/office/drawing/2014/main" id="{BFB25E53-E72E-4110-BB6B-3477F56C30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686F8F-3D62-4CEC-AD9A-B70848E6A81C}"/>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10248589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CF2F3BB-127D-44BC-A8EF-A8BB5F5911CA}"/>
              </a:ext>
            </a:extLst>
          </p:cNvPr>
          <p:cNvSpPr/>
          <p:nvPr/>
        </p:nvSpPr>
        <p:spPr>
          <a:xfrm rot="10800000" flipH="1">
            <a:off x="0" y="6401226"/>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10D1F30-F118-4A1F-A48F-7E5706959F64}"/>
              </a:ext>
            </a:extLst>
          </p:cNvPr>
          <p:cNvSpPr/>
          <p:nvPr/>
        </p:nvSpPr>
        <p:spPr>
          <a:xfrm flipH="1">
            <a:off x="4038602" y="6401228"/>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17AE890C-17CE-44C0-BDED-BA68F92A845D}"/>
              </a:ext>
            </a:extLst>
          </p:cNvPr>
          <p:cNvSpPr>
            <a:spLocks noGrp="1"/>
          </p:cNvSpPr>
          <p:nvPr>
            <p:ph type="title"/>
          </p:nvPr>
        </p:nvSpPr>
        <p:spPr>
          <a:xfrm>
            <a:off x="1371600" y="795528"/>
            <a:ext cx="10241280" cy="1234440"/>
          </a:xfrm>
          <a:prstGeom prst="rect">
            <a:avLst/>
          </a:prstGeom>
        </p:spPr>
        <p:txBody>
          <a:bodyPr vert="horz" lIns="0" tIns="0" rIns="0" bIns="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47910A6E-46D1-42CF-996C-2207737FB871}"/>
              </a:ext>
            </a:extLst>
          </p:cNvPr>
          <p:cNvSpPr>
            <a:spLocks noGrp="1"/>
          </p:cNvSpPr>
          <p:nvPr>
            <p:ph type="body" idx="1"/>
          </p:nvPr>
        </p:nvSpPr>
        <p:spPr>
          <a:xfrm>
            <a:off x="1371600" y="2112264"/>
            <a:ext cx="10241280" cy="3959352"/>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85B5247-D236-462B-BCE0-2A24DF75B085}"/>
              </a:ext>
            </a:extLst>
          </p:cNvPr>
          <p:cNvSpPr>
            <a:spLocks noGrp="1"/>
          </p:cNvSpPr>
          <p:nvPr>
            <p:ph type="dt" sz="half" idx="2"/>
          </p:nvPr>
        </p:nvSpPr>
        <p:spPr>
          <a:xfrm>
            <a:off x="7909560" y="6409944"/>
            <a:ext cx="3703320" cy="448056"/>
          </a:xfrm>
          <a:prstGeom prst="rect">
            <a:avLst/>
          </a:prstGeom>
        </p:spPr>
        <p:txBody>
          <a:bodyPr vert="horz" lIns="91440" tIns="45720" rIns="91440" bIns="45720" rtlCol="0" anchor="ctr"/>
          <a:lstStyle>
            <a:lvl1pPr algn="r">
              <a:defRPr sz="900" cap="all" spc="300" baseline="0">
                <a:solidFill>
                  <a:srgbClr val="FFFFFF"/>
                </a:solidFill>
              </a:defRPr>
            </a:lvl1pPr>
          </a:lstStyle>
          <a:p>
            <a:fld id="{AE0C963C-C1DB-4AFD-9DDC-0691666BF49B}" type="datetime2">
              <a:rPr lang="en-US" smtClean="0"/>
              <a:pPr/>
              <a:t>Wednesday, April 5, 2023</a:t>
            </a:fld>
            <a:endParaRPr lang="en-US" cap="all" dirty="0"/>
          </a:p>
        </p:txBody>
      </p:sp>
      <p:sp>
        <p:nvSpPr>
          <p:cNvPr id="5" name="Footer Placeholder 4">
            <a:extLst>
              <a:ext uri="{FF2B5EF4-FFF2-40B4-BE49-F238E27FC236}">
                <a16:creationId xmlns:a16="http://schemas.microsoft.com/office/drawing/2014/main" id="{19155C58-7DDF-4CD4-96AD-F9CC844D84CC}"/>
              </a:ext>
            </a:extLst>
          </p:cNvPr>
          <p:cNvSpPr>
            <a:spLocks noGrp="1"/>
          </p:cNvSpPr>
          <p:nvPr>
            <p:ph type="ftr" sz="quarter" idx="3"/>
          </p:nvPr>
        </p:nvSpPr>
        <p:spPr>
          <a:xfrm rot="5400000">
            <a:off x="-1828800" y="1911096"/>
            <a:ext cx="4114800" cy="457200"/>
          </a:xfrm>
          <a:prstGeom prst="rect">
            <a:avLst/>
          </a:prstGeom>
        </p:spPr>
        <p:txBody>
          <a:bodyPr vert="horz" lIns="91440" tIns="45720" rIns="91440" bIns="45720" rtlCol="0" anchor="ctr"/>
          <a:lstStyle>
            <a:lvl1pPr algn="l">
              <a:defRPr sz="900" b="1">
                <a:solidFill>
                  <a:schemeClr val="tx1"/>
                </a:solidFill>
                <a:latin typeface="+mj-lt"/>
              </a:defRPr>
            </a:lvl1pPr>
          </a:lstStyle>
          <a:p>
            <a:pPr algn="l"/>
            <a:endParaRPr lang="en-US"/>
          </a:p>
        </p:txBody>
      </p:sp>
      <p:sp>
        <p:nvSpPr>
          <p:cNvPr id="6" name="Slide Number Placeholder 5">
            <a:extLst>
              <a:ext uri="{FF2B5EF4-FFF2-40B4-BE49-F238E27FC236}">
                <a16:creationId xmlns:a16="http://schemas.microsoft.com/office/drawing/2014/main" id="{6F495647-A849-45D9-BC71-46A12E6DE479}"/>
              </a:ext>
            </a:extLst>
          </p:cNvPr>
          <p:cNvSpPr>
            <a:spLocks noGrp="1"/>
          </p:cNvSpPr>
          <p:nvPr>
            <p:ph type="sldNum" sz="quarter" idx="4"/>
          </p:nvPr>
        </p:nvSpPr>
        <p:spPr>
          <a:xfrm>
            <a:off x="11667744" y="6409944"/>
            <a:ext cx="438912" cy="448056"/>
          </a:xfrm>
          <a:prstGeom prst="rect">
            <a:avLst/>
          </a:prstGeom>
        </p:spPr>
        <p:txBody>
          <a:bodyPr vert="horz" lIns="91440" tIns="45720" rIns="91440" bIns="45720" rtlCol="0" anchor="ctr"/>
          <a:lstStyle>
            <a:lvl1pPr algn="r">
              <a:defRPr sz="900">
                <a:solidFill>
                  <a:srgbClr val="FFFFFF"/>
                </a:solidFill>
              </a:defRPr>
            </a:lvl1pPr>
          </a:lstStyle>
          <a:p>
            <a:fld id="{C01389E6-C847-4AD0-B56D-D205B2EAB1EE}" type="slidenum">
              <a:rPr lang="en-US" smtClean="0"/>
              <a:pPr/>
              <a:t>‹#›</a:t>
            </a:fld>
            <a:endParaRPr lang="en-US" sz="800" dirty="0"/>
          </a:p>
        </p:txBody>
      </p:sp>
    </p:spTree>
    <p:extLst>
      <p:ext uri="{BB962C8B-B14F-4D97-AF65-F5344CB8AC3E}">
        <p14:creationId xmlns:p14="http://schemas.microsoft.com/office/powerpoint/2010/main" val="2494978245"/>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8" r:id="rId6"/>
    <p:sldLayoutId id="2147483743" r:id="rId7"/>
    <p:sldLayoutId id="2147483744" r:id="rId8"/>
    <p:sldLayoutId id="2147483745" r:id="rId9"/>
    <p:sldLayoutId id="2147483747" r:id="rId10"/>
    <p:sldLayoutId id="2147483746" r:id="rId11"/>
  </p:sldLayoutIdLst>
  <p:hf sldNum="0" hdr="0" ftr="0" dt="0"/>
  <p:txStyles>
    <p:titleStyle>
      <a:lvl1pPr algn="l" defTabSz="914400" rtl="0" eaLnBrk="1" latinLnBrk="0" hangingPunct="1">
        <a:lnSpc>
          <a:spcPct val="100000"/>
        </a:lnSpc>
        <a:spcBef>
          <a:spcPct val="0"/>
        </a:spcBef>
        <a:buNone/>
        <a:defRPr sz="3600" b="1" i="0" kern="1200" cap="all" spc="70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p&#10;&#10;Description automatically generated">
            <a:extLst>
              <a:ext uri="{FF2B5EF4-FFF2-40B4-BE49-F238E27FC236}">
                <a16:creationId xmlns:a16="http://schemas.microsoft.com/office/drawing/2014/main" id="{1F515644-94F0-8A06-D2A8-B0619B031EFB}"/>
              </a:ext>
            </a:extLst>
          </p:cNvPr>
          <p:cNvPicPr>
            <a:picLocks noChangeAspect="1"/>
          </p:cNvPicPr>
          <p:nvPr/>
        </p:nvPicPr>
        <p:blipFill rotWithShape="1">
          <a:blip r:embed="rId2"/>
          <a:srcRect t="5022" r="-2" b="25789"/>
          <a:stretch/>
        </p:blipFill>
        <p:spPr>
          <a:xfrm>
            <a:off x="6096010" y="10"/>
            <a:ext cx="6095999" cy="6857990"/>
          </a:xfrm>
          <a:custGeom>
            <a:avLst/>
            <a:gdLst/>
            <a:ahLst/>
            <a:cxnLst/>
            <a:rect l="l" t="t" r="r" b="b"/>
            <a:pathLst>
              <a:path w="6095999" h="6858000">
                <a:moveTo>
                  <a:pt x="0" y="0"/>
                </a:moveTo>
                <a:lnTo>
                  <a:pt x="6095999" y="0"/>
                </a:lnTo>
                <a:lnTo>
                  <a:pt x="6095999" y="6858000"/>
                </a:lnTo>
                <a:lnTo>
                  <a:pt x="0" y="6858000"/>
                </a:lnTo>
                <a:lnTo>
                  <a:pt x="0" y="6857999"/>
                </a:lnTo>
                <a:lnTo>
                  <a:pt x="4220980" y="6857999"/>
                </a:lnTo>
                <a:lnTo>
                  <a:pt x="4213164" y="6851010"/>
                </a:lnTo>
                <a:cubicBezTo>
                  <a:pt x="4181666" y="6825777"/>
                  <a:pt x="4066661" y="6744343"/>
                  <a:pt x="4062999" y="6737842"/>
                </a:cubicBezTo>
                <a:cubicBezTo>
                  <a:pt x="4024279" y="6693220"/>
                  <a:pt x="4060463" y="6731339"/>
                  <a:pt x="3994350" y="6686435"/>
                </a:cubicBezTo>
                <a:cubicBezTo>
                  <a:pt x="3947033" y="6670674"/>
                  <a:pt x="3899856" y="6566625"/>
                  <a:pt x="3859426" y="6512643"/>
                </a:cubicBezTo>
                <a:cubicBezTo>
                  <a:pt x="3843619" y="6494605"/>
                  <a:pt x="3819111" y="6476220"/>
                  <a:pt x="3795266" y="6469055"/>
                </a:cubicBezTo>
                <a:cubicBezTo>
                  <a:pt x="3772240" y="6479507"/>
                  <a:pt x="3769424" y="6446115"/>
                  <a:pt x="3752228" y="6440526"/>
                </a:cubicBezTo>
                <a:cubicBezTo>
                  <a:pt x="3742060" y="6447641"/>
                  <a:pt x="3719048" y="6424775"/>
                  <a:pt x="3716355" y="6414007"/>
                </a:cubicBezTo>
                <a:cubicBezTo>
                  <a:pt x="3729286" y="6392352"/>
                  <a:pt x="3629924" y="6387100"/>
                  <a:pt x="3629916" y="6370687"/>
                </a:cubicBezTo>
                <a:cubicBezTo>
                  <a:pt x="3600280" y="6362353"/>
                  <a:pt x="3495200" y="6368444"/>
                  <a:pt x="3479034" y="6339494"/>
                </a:cubicBezTo>
                <a:cubicBezTo>
                  <a:pt x="3420435" y="6317314"/>
                  <a:pt x="3345614" y="6290932"/>
                  <a:pt x="3319627" y="6285893"/>
                </a:cubicBezTo>
                <a:cubicBezTo>
                  <a:pt x="3282294" y="6327705"/>
                  <a:pt x="3185936" y="6185255"/>
                  <a:pt x="3075494" y="6164273"/>
                </a:cubicBezTo>
                <a:cubicBezTo>
                  <a:pt x="3059427" y="6166243"/>
                  <a:pt x="3051440" y="6164859"/>
                  <a:pt x="3050019" y="6153683"/>
                </a:cubicBezTo>
                <a:cubicBezTo>
                  <a:pt x="3016030" y="6146243"/>
                  <a:pt x="2991340" y="6114870"/>
                  <a:pt x="2963636" y="6123708"/>
                </a:cubicBezTo>
                <a:cubicBezTo>
                  <a:pt x="2928425" y="6105855"/>
                  <a:pt x="2947049" y="6092097"/>
                  <a:pt x="2914912" y="6078439"/>
                </a:cubicBezTo>
                <a:lnTo>
                  <a:pt x="2770812" y="6041758"/>
                </a:lnTo>
                <a:cubicBezTo>
                  <a:pt x="2750466" y="6034724"/>
                  <a:pt x="2729222" y="6014032"/>
                  <a:pt x="2708585" y="6007728"/>
                </a:cubicBezTo>
                <a:lnTo>
                  <a:pt x="2687072" y="6003931"/>
                </a:lnTo>
                <a:lnTo>
                  <a:pt x="2674457" y="5991515"/>
                </a:lnTo>
                <a:cubicBezTo>
                  <a:pt x="2668773" y="5988707"/>
                  <a:pt x="2661696" y="5988167"/>
                  <a:pt x="2652298" y="5991525"/>
                </a:cubicBezTo>
                <a:cubicBezTo>
                  <a:pt x="2634345" y="5986939"/>
                  <a:pt x="2583809" y="5969299"/>
                  <a:pt x="2566743" y="5963996"/>
                </a:cubicBezTo>
                <a:lnTo>
                  <a:pt x="2549903" y="5959709"/>
                </a:lnTo>
                <a:lnTo>
                  <a:pt x="2542177" y="5951723"/>
                </a:lnTo>
                <a:cubicBezTo>
                  <a:pt x="2529898" y="5945994"/>
                  <a:pt x="2498812" y="5935402"/>
                  <a:pt x="2476225" y="5925338"/>
                </a:cubicBezTo>
                <a:cubicBezTo>
                  <a:pt x="2457810" y="5911056"/>
                  <a:pt x="2433846" y="5899348"/>
                  <a:pt x="2406656" y="5891344"/>
                </a:cubicBezTo>
                <a:cubicBezTo>
                  <a:pt x="2400991" y="5896275"/>
                  <a:pt x="2393612" y="5885783"/>
                  <a:pt x="2389160" y="5883030"/>
                </a:cubicBezTo>
                <a:cubicBezTo>
                  <a:pt x="2387458" y="5886701"/>
                  <a:pt x="2375233" y="5885881"/>
                  <a:pt x="2372540" y="5881920"/>
                </a:cubicBezTo>
                <a:cubicBezTo>
                  <a:pt x="2293168" y="5849488"/>
                  <a:pt x="2325743" y="5894734"/>
                  <a:pt x="2283811" y="5862541"/>
                </a:cubicBezTo>
                <a:cubicBezTo>
                  <a:pt x="2275730" y="5859531"/>
                  <a:pt x="2268484" y="5859925"/>
                  <a:pt x="2261759" y="5861764"/>
                </a:cubicBezTo>
                <a:lnTo>
                  <a:pt x="2219265" y="5849327"/>
                </a:lnTo>
                <a:cubicBezTo>
                  <a:pt x="2203078" y="5842651"/>
                  <a:pt x="2185672" y="5837119"/>
                  <a:pt x="2167456" y="5832891"/>
                </a:cubicBezTo>
                <a:cubicBezTo>
                  <a:pt x="2161387" y="5839963"/>
                  <a:pt x="2149583" y="5826532"/>
                  <a:pt x="2143288" y="5823218"/>
                </a:cubicBezTo>
                <a:cubicBezTo>
                  <a:pt x="2141966" y="5828274"/>
                  <a:pt x="2126227" y="5828196"/>
                  <a:pt x="2121889" y="5823116"/>
                </a:cubicBezTo>
                <a:cubicBezTo>
                  <a:pt x="2013448" y="5786297"/>
                  <a:pt x="2065303" y="5844161"/>
                  <a:pt x="2004548" y="5804552"/>
                </a:cubicBezTo>
                <a:cubicBezTo>
                  <a:pt x="1993575" y="5801194"/>
                  <a:pt x="1984449" y="5802325"/>
                  <a:pt x="1976317" y="5805346"/>
                </a:cubicBezTo>
                <a:lnTo>
                  <a:pt x="1960968" y="5813703"/>
                </a:lnTo>
                <a:lnTo>
                  <a:pt x="1951886" y="5808313"/>
                </a:lnTo>
                <a:cubicBezTo>
                  <a:pt x="1914205" y="5801767"/>
                  <a:pt x="1900427" y="5810657"/>
                  <a:pt x="1881129" y="5796205"/>
                </a:cubicBezTo>
                <a:cubicBezTo>
                  <a:pt x="1847467" y="5788576"/>
                  <a:pt x="1808824" y="5783942"/>
                  <a:pt x="1778393" y="5776687"/>
                </a:cubicBezTo>
                <a:cubicBezTo>
                  <a:pt x="1764338" y="5756704"/>
                  <a:pt x="1721542" y="5761928"/>
                  <a:pt x="1698544" y="5752677"/>
                </a:cubicBezTo>
                <a:cubicBezTo>
                  <a:pt x="1688689" y="5744367"/>
                  <a:pt x="1680710" y="5741898"/>
                  <a:pt x="1667763" y="5746936"/>
                </a:cubicBezTo>
                <a:cubicBezTo>
                  <a:pt x="1622782" y="5706970"/>
                  <a:pt x="1636232" y="5740258"/>
                  <a:pt x="1589890" y="5720079"/>
                </a:cubicBezTo>
                <a:cubicBezTo>
                  <a:pt x="1550522" y="5700408"/>
                  <a:pt x="1504390" y="5684235"/>
                  <a:pt x="1470745" y="5647268"/>
                </a:cubicBezTo>
                <a:cubicBezTo>
                  <a:pt x="1465307" y="5637473"/>
                  <a:pt x="1447590" y="5631171"/>
                  <a:pt x="1431171" y="5633192"/>
                </a:cubicBezTo>
                <a:cubicBezTo>
                  <a:pt x="1428344" y="5633540"/>
                  <a:pt x="1425665" y="5634127"/>
                  <a:pt x="1423215" y="5634934"/>
                </a:cubicBezTo>
                <a:cubicBezTo>
                  <a:pt x="1404063" y="5609561"/>
                  <a:pt x="1384477" y="5616951"/>
                  <a:pt x="1377158" y="5600720"/>
                </a:cubicBezTo>
                <a:cubicBezTo>
                  <a:pt x="1337416" y="5587406"/>
                  <a:pt x="1299119" y="5594952"/>
                  <a:pt x="1292001" y="5580595"/>
                </a:cubicBezTo>
                <a:cubicBezTo>
                  <a:pt x="1270404" y="5577445"/>
                  <a:pt x="1236263" y="5586393"/>
                  <a:pt x="1224877" y="5570207"/>
                </a:cubicBezTo>
                <a:cubicBezTo>
                  <a:pt x="1218892" y="5580643"/>
                  <a:pt x="1203320" y="5557444"/>
                  <a:pt x="1188481" y="5562311"/>
                </a:cubicBezTo>
                <a:cubicBezTo>
                  <a:pt x="1177571" y="5566931"/>
                  <a:pt x="1170302" y="5560971"/>
                  <a:pt x="1160620" y="5558862"/>
                </a:cubicBezTo>
                <a:cubicBezTo>
                  <a:pt x="1146504" y="5561577"/>
                  <a:pt x="1106544" y="5545833"/>
                  <a:pt x="1097113" y="5537725"/>
                </a:cubicBezTo>
                <a:cubicBezTo>
                  <a:pt x="1076260" y="5511528"/>
                  <a:pt x="1012618" y="5517876"/>
                  <a:pt x="994944" y="5497522"/>
                </a:cubicBezTo>
                <a:cubicBezTo>
                  <a:pt x="987638" y="5493756"/>
                  <a:pt x="980141" y="5491480"/>
                  <a:pt x="972567" y="5490138"/>
                </a:cubicBezTo>
                <a:lnTo>
                  <a:pt x="927036" y="5488921"/>
                </a:lnTo>
                <a:lnTo>
                  <a:pt x="905198" y="5488488"/>
                </a:lnTo>
                <a:cubicBezTo>
                  <a:pt x="920127" y="5466532"/>
                  <a:pt x="847550" y="5479119"/>
                  <a:pt x="871473" y="5463326"/>
                </a:cubicBezTo>
                <a:cubicBezTo>
                  <a:pt x="835241" y="5455796"/>
                  <a:pt x="824844" y="5441869"/>
                  <a:pt x="787335" y="5431076"/>
                </a:cubicBezTo>
                <a:lnTo>
                  <a:pt x="646418" y="5398569"/>
                </a:lnTo>
                <a:cubicBezTo>
                  <a:pt x="594533" y="5378172"/>
                  <a:pt x="569175" y="5376706"/>
                  <a:pt x="522316" y="5365133"/>
                </a:cubicBezTo>
                <a:cubicBezTo>
                  <a:pt x="485699" y="5316148"/>
                  <a:pt x="451396" y="5327743"/>
                  <a:pt x="425051" y="5295085"/>
                </a:cubicBezTo>
                <a:cubicBezTo>
                  <a:pt x="373115" y="5280721"/>
                  <a:pt x="376598" y="5265782"/>
                  <a:pt x="318461" y="5265657"/>
                </a:cubicBezTo>
                <a:lnTo>
                  <a:pt x="266536" y="5232252"/>
                </a:lnTo>
                <a:cubicBezTo>
                  <a:pt x="254867" y="5225616"/>
                  <a:pt x="251642" y="5227516"/>
                  <a:pt x="248444" y="5225838"/>
                </a:cubicBezTo>
                <a:lnTo>
                  <a:pt x="247345" y="5222181"/>
                </a:lnTo>
                <a:lnTo>
                  <a:pt x="237345" y="5217023"/>
                </a:lnTo>
                <a:lnTo>
                  <a:pt x="219603" y="5204977"/>
                </a:lnTo>
                <a:lnTo>
                  <a:pt x="214443" y="5204489"/>
                </a:lnTo>
                <a:lnTo>
                  <a:pt x="184816" y="5189073"/>
                </a:lnTo>
                <a:lnTo>
                  <a:pt x="183534" y="5189699"/>
                </a:lnTo>
                <a:cubicBezTo>
                  <a:pt x="179981" y="5190754"/>
                  <a:pt x="176085" y="5190869"/>
                  <a:pt x="171363" y="5189023"/>
                </a:cubicBezTo>
                <a:cubicBezTo>
                  <a:pt x="165797" y="5204157"/>
                  <a:pt x="163531" y="5192594"/>
                  <a:pt x="150096" y="5185813"/>
                </a:cubicBezTo>
                <a:lnTo>
                  <a:pt x="59253" y="5172817"/>
                </a:lnTo>
                <a:lnTo>
                  <a:pt x="52526" y="5170052"/>
                </a:lnTo>
                <a:lnTo>
                  <a:pt x="52188" y="5170183"/>
                </a:lnTo>
                <a:cubicBezTo>
                  <a:pt x="50293" y="5169980"/>
                  <a:pt x="47917" y="5169219"/>
                  <a:pt x="44687" y="5167637"/>
                </a:cubicBezTo>
                <a:lnTo>
                  <a:pt x="40261" y="5165012"/>
                </a:lnTo>
                <a:lnTo>
                  <a:pt x="27209" y="5159648"/>
                </a:lnTo>
                <a:lnTo>
                  <a:pt x="21368" y="5159036"/>
                </a:lnTo>
                <a:lnTo>
                  <a:pt x="0" y="5158850"/>
                </a:lnTo>
                <a:close/>
              </a:path>
            </a:pathLst>
          </a:custGeom>
        </p:spPr>
      </p:pic>
      <p:sp>
        <p:nvSpPr>
          <p:cNvPr id="2" name="Title 1">
            <a:extLst>
              <a:ext uri="{FF2B5EF4-FFF2-40B4-BE49-F238E27FC236}">
                <a16:creationId xmlns:a16="http://schemas.microsoft.com/office/drawing/2014/main" id="{0F49685F-3F3D-D4F6-2681-6BE672280831}"/>
              </a:ext>
            </a:extLst>
          </p:cNvPr>
          <p:cNvSpPr>
            <a:spLocks noGrp="1"/>
          </p:cNvSpPr>
          <p:nvPr>
            <p:ph type="ctrTitle"/>
          </p:nvPr>
        </p:nvSpPr>
        <p:spPr>
          <a:xfrm>
            <a:off x="1223682" y="5632316"/>
            <a:ext cx="3644153" cy="752217"/>
          </a:xfrm>
        </p:spPr>
        <p:txBody>
          <a:bodyPr anchor="b">
            <a:normAutofit/>
          </a:bodyPr>
          <a:lstStyle/>
          <a:p>
            <a:pPr algn="l"/>
            <a:r>
              <a:rPr lang="en-US" sz="4400" b="1" dirty="0">
                <a:solidFill>
                  <a:schemeClr val="tx2">
                    <a:lumMod val="75000"/>
                  </a:schemeClr>
                </a:solidFill>
                <a:latin typeface="Aharoni" panose="02010803020104030203" pitchFamily="2" charset="-79"/>
                <a:cs typeface="Aharoni" panose="02010803020104030203" pitchFamily="2" charset="-79"/>
              </a:rPr>
              <a:t>Session I </a:t>
            </a:r>
          </a:p>
        </p:txBody>
      </p:sp>
      <p:pic>
        <p:nvPicPr>
          <p:cNvPr id="4" name="Picture 3" descr="A white sign with black text&#10;&#10;Description automatically generated with low confidence">
            <a:extLst>
              <a:ext uri="{FF2B5EF4-FFF2-40B4-BE49-F238E27FC236}">
                <a16:creationId xmlns:a16="http://schemas.microsoft.com/office/drawing/2014/main" id="{EDDCA921-56D3-EC6E-192B-9DD552043E74}"/>
              </a:ext>
            </a:extLst>
          </p:cNvPr>
          <p:cNvPicPr>
            <a:picLocks noChangeAspect="1"/>
          </p:cNvPicPr>
          <p:nvPr/>
        </p:nvPicPr>
        <p:blipFill rotWithShape="1">
          <a:blip r:embed="rId3"/>
          <a:srcRect l="-88" t="9296" r="85" b="7293"/>
          <a:stretch/>
        </p:blipFill>
        <p:spPr>
          <a:xfrm>
            <a:off x="-5388" y="10"/>
            <a:ext cx="6169518" cy="5158840"/>
          </a:xfrm>
          <a:custGeom>
            <a:avLst/>
            <a:gdLst/>
            <a:ahLst/>
            <a:cxnLst/>
            <a:rect l="l" t="t" r="r" b="b"/>
            <a:pathLst>
              <a:path w="6096000" h="5158850">
                <a:moveTo>
                  <a:pt x="0" y="0"/>
                </a:moveTo>
                <a:lnTo>
                  <a:pt x="6096000" y="0"/>
                </a:lnTo>
                <a:lnTo>
                  <a:pt x="6096000" y="5158850"/>
                </a:lnTo>
                <a:lnTo>
                  <a:pt x="5957305" y="5157644"/>
                </a:lnTo>
                <a:cubicBezTo>
                  <a:pt x="5920540" y="5151975"/>
                  <a:pt x="5887096" y="5153588"/>
                  <a:pt x="5857259" y="5143603"/>
                </a:cubicBezTo>
                <a:cubicBezTo>
                  <a:pt x="5843335" y="5146861"/>
                  <a:pt x="5830921" y="5147051"/>
                  <a:pt x="5821375" y="5137142"/>
                </a:cubicBezTo>
                <a:cubicBezTo>
                  <a:pt x="5786501" y="5134144"/>
                  <a:pt x="5775399" y="5144200"/>
                  <a:pt x="5755916" y="5131695"/>
                </a:cubicBezTo>
                <a:cubicBezTo>
                  <a:pt x="5732132" y="5146996"/>
                  <a:pt x="5732735" y="5139753"/>
                  <a:pt x="5725007" y="5132964"/>
                </a:cubicBezTo>
                <a:lnTo>
                  <a:pt x="5723810" y="5132374"/>
                </a:lnTo>
                <a:lnTo>
                  <a:pt x="5720531" y="5134578"/>
                </a:lnTo>
                <a:lnTo>
                  <a:pt x="5714795" y="5134902"/>
                </a:lnTo>
                <a:lnTo>
                  <a:pt x="5700142" y="5131655"/>
                </a:lnTo>
                <a:lnTo>
                  <a:pt x="5694799" y="5129754"/>
                </a:lnTo>
                <a:cubicBezTo>
                  <a:pt x="5691058" y="5128696"/>
                  <a:pt x="5688491" y="5128320"/>
                  <a:pt x="5686627" y="5128420"/>
                </a:cubicBezTo>
                <a:lnTo>
                  <a:pt x="5686371" y="5128603"/>
                </a:lnTo>
                <a:lnTo>
                  <a:pt x="5678819" y="5126929"/>
                </a:lnTo>
                <a:cubicBezTo>
                  <a:pt x="5666199" y="5123608"/>
                  <a:pt x="5654035" y="5119908"/>
                  <a:pt x="5642547" y="5116000"/>
                </a:cubicBezTo>
                <a:cubicBezTo>
                  <a:pt x="5629445" y="5126457"/>
                  <a:pt x="5588783" y="5104807"/>
                  <a:pt x="5587979" y="5128480"/>
                </a:cubicBezTo>
                <a:cubicBezTo>
                  <a:pt x="5572317" y="5123886"/>
                  <a:pt x="5564904" y="5112774"/>
                  <a:pt x="5566635" y="5128675"/>
                </a:cubicBezTo>
                <a:cubicBezTo>
                  <a:pt x="5561375" y="5127594"/>
                  <a:pt x="5557787" y="5128327"/>
                  <a:pt x="5554953" y="5129937"/>
                </a:cubicBezTo>
                <a:lnTo>
                  <a:pt x="5554039" y="5130763"/>
                </a:lnTo>
                <a:lnTo>
                  <a:pt x="5514254" y="5120517"/>
                </a:lnTo>
                <a:lnTo>
                  <a:pt x="5492156" y="5111382"/>
                </a:lnTo>
                <a:lnTo>
                  <a:pt x="5480446" y="5107855"/>
                </a:lnTo>
                <a:lnTo>
                  <a:pt x="5477744" y="5104402"/>
                </a:lnTo>
                <a:cubicBezTo>
                  <a:pt x="5474490" y="5102038"/>
                  <a:pt x="5469391" y="5100405"/>
                  <a:pt x="5460150" y="5100442"/>
                </a:cubicBezTo>
                <a:lnTo>
                  <a:pt x="5457901" y="5100914"/>
                </a:lnTo>
                <a:lnTo>
                  <a:pt x="5444243" y="5094201"/>
                </a:lnTo>
                <a:cubicBezTo>
                  <a:pt x="5439994" y="5091441"/>
                  <a:pt x="5436419" y="5088231"/>
                  <a:pt x="5433825" y="5084410"/>
                </a:cubicBezTo>
                <a:cubicBezTo>
                  <a:pt x="5379443" y="5093528"/>
                  <a:pt x="5336110" y="5069767"/>
                  <a:pt x="5280996" y="5063773"/>
                </a:cubicBezTo>
                <a:cubicBezTo>
                  <a:pt x="5250806" y="5055129"/>
                  <a:pt x="5168599" y="5059471"/>
                  <a:pt x="5161582" y="5030966"/>
                </a:cubicBezTo>
                <a:cubicBezTo>
                  <a:pt x="5121870" y="5022662"/>
                  <a:pt x="5095637" y="5020496"/>
                  <a:pt x="5042717" y="5013952"/>
                </a:cubicBezTo>
                <a:cubicBezTo>
                  <a:pt x="4991136" y="4983679"/>
                  <a:pt x="4902283" y="4990567"/>
                  <a:pt x="4840514" y="4970468"/>
                </a:cubicBezTo>
                <a:cubicBezTo>
                  <a:pt x="4799904" y="4987615"/>
                  <a:pt x="4824087" y="4969531"/>
                  <a:pt x="4786778" y="4967817"/>
                </a:cubicBezTo>
                <a:cubicBezTo>
                  <a:pt x="4801901" y="4948343"/>
                  <a:pt x="4739845" y="4972374"/>
                  <a:pt x="4743741" y="4948216"/>
                </a:cubicBezTo>
                <a:cubicBezTo>
                  <a:pt x="4736829" y="4948670"/>
                  <a:pt x="4730010" y="4949869"/>
                  <a:pt x="4723136" y="4951257"/>
                </a:cubicBezTo>
                <a:lnTo>
                  <a:pt x="4719535" y="4951970"/>
                </a:lnTo>
                <a:lnTo>
                  <a:pt x="4706143" y="4950704"/>
                </a:lnTo>
                <a:lnTo>
                  <a:pt x="4701098" y="4955500"/>
                </a:lnTo>
                <a:lnTo>
                  <a:pt x="4680034" y="4957289"/>
                </a:lnTo>
                <a:cubicBezTo>
                  <a:pt x="4672339" y="4957161"/>
                  <a:pt x="4664292" y="4956094"/>
                  <a:pt x="4655741" y="4953520"/>
                </a:cubicBezTo>
                <a:cubicBezTo>
                  <a:pt x="4636359" y="4940479"/>
                  <a:pt x="4599701" y="4946454"/>
                  <a:pt x="4569298" y="4940691"/>
                </a:cubicBezTo>
                <a:lnTo>
                  <a:pt x="4555978" y="4935439"/>
                </a:lnTo>
                <a:lnTo>
                  <a:pt x="4508950" y="4932725"/>
                </a:lnTo>
                <a:cubicBezTo>
                  <a:pt x="4495669" y="4931511"/>
                  <a:pt x="4482007" y="4929765"/>
                  <a:pt x="4467838" y="4927057"/>
                </a:cubicBezTo>
                <a:lnTo>
                  <a:pt x="4441949" y="4920349"/>
                </a:lnTo>
                <a:lnTo>
                  <a:pt x="4394719" y="4912853"/>
                </a:lnTo>
                <a:lnTo>
                  <a:pt x="4356810" y="4916186"/>
                </a:lnTo>
                <a:lnTo>
                  <a:pt x="4222145" y="4920166"/>
                </a:lnTo>
                <a:cubicBezTo>
                  <a:pt x="4202488" y="4924963"/>
                  <a:pt x="4184742" y="4944595"/>
                  <a:pt x="4160481" y="4934555"/>
                </a:cubicBezTo>
                <a:cubicBezTo>
                  <a:pt x="4165854" y="4945670"/>
                  <a:pt x="4131661" y="4931019"/>
                  <a:pt x="4124879" y="4940397"/>
                </a:cubicBezTo>
                <a:cubicBezTo>
                  <a:pt x="4120895" y="4948198"/>
                  <a:pt x="4109593" y="4945570"/>
                  <a:pt x="4100114" y="4947117"/>
                </a:cubicBezTo>
                <a:cubicBezTo>
                  <a:pt x="4091835" y="4954382"/>
                  <a:pt x="4045978" y="4954676"/>
                  <a:pt x="4030957" y="4950944"/>
                </a:cubicBezTo>
                <a:cubicBezTo>
                  <a:pt x="3989825" y="4935537"/>
                  <a:pt x="3946860" y="4963196"/>
                  <a:pt x="3913764" y="4951738"/>
                </a:cubicBezTo>
                <a:cubicBezTo>
                  <a:pt x="3904534" y="4951024"/>
                  <a:pt x="3896577" y="4951663"/>
                  <a:pt x="3889457" y="4953140"/>
                </a:cubicBezTo>
                <a:lnTo>
                  <a:pt x="3871115" y="4959252"/>
                </a:lnTo>
                <a:lnTo>
                  <a:pt x="3869086" y="4964946"/>
                </a:lnTo>
                <a:lnTo>
                  <a:pt x="3856124" y="4966504"/>
                </a:lnTo>
                <a:lnTo>
                  <a:pt x="3835967" y="4975175"/>
                </a:lnTo>
                <a:cubicBezTo>
                  <a:pt x="3826465" y="4950975"/>
                  <a:pt x="3782586" y="4987146"/>
                  <a:pt x="3785910" y="4965148"/>
                </a:cubicBezTo>
                <a:cubicBezTo>
                  <a:pt x="3750785" y="4971249"/>
                  <a:pt x="3699033" y="4952693"/>
                  <a:pt x="3671085" y="4977741"/>
                </a:cubicBezTo>
                <a:cubicBezTo>
                  <a:pt x="3621255" y="4982620"/>
                  <a:pt x="3562637" y="4994206"/>
                  <a:pt x="3486928" y="4994420"/>
                </a:cubicBezTo>
                <a:cubicBezTo>
                  <a:pt x="3446030" y="4994640"/>
                  <a:pt x="3343460" y="4976299"/>
                  <a:pt x="3280956" y="4975036"/>
                </a:cubicBezTo>
                <a:cubicBezTo>
                  <a:pt x="3227193" y="4980695"/>
                  <a:pt x="3256481" y="4973778"/>
                  <a:pt x="3211563" y="4993919"/>
                </a:cubicBezTo>
                <a:cubicBezTo>
                  <a:pt x="3207119" y="4990757"/>
                  <a:pt x="3170070" y="4988394"/>
                  <a:pt x="3164681" y="4986606"/>
                </a:cubicBezTo>
                <a:lnTo>
                  <a:pt x="3127171" y="4979411"/>
                </a:lnTo>
                <a:lnTo>
                  <a:pt x="3096889" y="4976795"/>
                </a:lnTo>
                <a:cubicBezTo>
                  <a:pt x="3088441" y="4978753"/>
                  <a:pt x="3082883" y="4978233"/>
                  <a:pt x="3078620" y="4976620"/>
                </a:cubicBezTo>
                <a:lnTo>
                  <a:pt x="3074275" y="4973840"/>
                </a:lnTo>
                <a:lnTo>
                  <a:pt x="3036436" y="4968613"/>
                </a:lnTo>
                <a:lnTo>
                  <a:pt x="3031995" y="4969990"/>
                </a:lnTo>
                <a:lnTo>
                  <a:pt x="2994028" y="4967956"/>
                </a:lnTo>
                <a:cubicBezTo>
                  <a:pt x="2992299" y="4970105"/>
                  <a:pt x="2989407" y="4971561"/>
                  <a:pt x="2984001" y="4971609"/>
                </a:cubicBezTo>
                <a:cubicBezTo>
                  <a:pt x="2994191" y="4986644"/>
                  <a:pt x="2981386" y="4977427"/>
                  <a:pt x="2964542" y="4976237"/>
                </a:cubicBezTo>
                <a:cubicBezTo>
                  <a:pt x="2976613" y="4999323"/>
                  <a:pt x="2927627" y="4986817"/>
                  <a:pt x="2921274" y="4999668"/>
                </a:cubicBezTo>
                <a:cubicBezTo>
                  <a:pt x="2908629" y="4998274"/>
                  <a:pt x="2895476" y="4997220"/>
                  <a:pt x="2882111" y="4996632"/>
                </a:cubicBezTo>
                <a:lnTo>
                  <a:pt x="2874282" y="4996582"/>
                </a:lnTo>
                <a:cubicBezTo>
                  <a:pt x="2874237" y="4996658"/>
                  <a:pt x="2874193" y="4996735"/>
                  <a:pt x="2874147" y="4996812"/>
                </a:cubicBezTo>
                <a:cubicBezTo>
                  <a:pt x="2872492" y="4997296"/>
                  <a:pt x="2869935" y="4997466"/>
                  <a:pt x="2865932" y="4997221"/>
                </a:cubicBezTo>
                <a:lnTo>
                  <a:pt x="2860008" y="4996489"/>
                </a:lnTo>
                <a:lnTo>
                  <a:pt x="2844819" y="4996392"/>
                </a:lnTo>
                <a:lnTo>
                  <a:pt x="2839735" y="4997900"/>
                </a:lnTo>
                <a:lnTo>
                  <a:pt x="2837922" y="5000718"/>
                </a:lnTo>
                <a:lnTo>
                  <a:pt x="2836507" y="5000394"/>
                </a:lnTo>
                <a:cubicBezTo>
                  <a:pt x="2825749" y="4995427"/>
                  <a:pt x="2822382" y="4988291"/>
                  <a:pt x="2808859" y="5008050"/>
                </a:cubicBezTo>
                <a:cubicBezTo>
                  <a:pt x="2784233" y="4999995"/>
                  <a:pt x="2779499" y="5012041"/>
                  <a:pt x="2745907" y="5016391"/>
                </a:cubicBezTo>
                <a:cubicBezTo>
                  <a:pt x="2731796" y="5008784"/>
                  <a:pt x="2720518" y="5011549"/>
                  <a:pt x="2709519" y="5017601"/>
                </a:cubicBezTo>
                <a:cubicBezTo>
                  <a:pt x="2676766" y="5014138"/>
                  <a:pt x="2646981" y="5022656"/>
                  <a:pt x="2610212" y="5024813"/>
                </a:cubicBezTo>
                <a:cubicBezTo>
                  <a:pt x="2570359" y="5014992"/>
                  <a:pt x="2550109" y="5032793"/>
                  <a:pt x="2510814" y="5035020"/>
                </a:cubicBezTo>
                <a:cubicBezTo>
                  <a:pt x="2476639" y="5017991"/>
                  <a:pt x="2482834" y="5049980"/>
                  <a:pt x="2462736" y="5056754"/>
                </a:cubicBezTo>
                <a:lnTo>
                  <a:pt x="2457050" y="5057379"/>
                </a:lnTo>
                <a:lnTo>
                  <a:pt x="2442184" y="5054901"/>
                </a:lnTo>
                <a:lnTo>
                  <a:pt x="2436703" y="5053277"/>
                </a:lnTo>
                <a:cubicBezTo>
                  <a:pt x="2432888" y="5052418"/>
                  <a:pt x="2430299" y="5052175"/>
                  <a:pt x="2428451" y="5052373"/>
                </a:cubicBezTo>
                <a:lnTo>
                  <a:pt x="2420551" y="5051292"/>
                </a:lnTo>
                <a:cubicBezTo>
                  <a:pt x="2407700" y="5048633"/>
                  <a:pt x="2395274" y="5045570"/>
                  <a:pt x="2383501" y="5042264"/>
                </a:cubicBezTo>
                <a:cubicBezTo>
                  <a:pt x="2362992" y="5043848"/>
                  <a:pt x="2317884" y="5059023"/>
                  <a:pt x="2297493" y="5060796"/>
                </a:cubicBezTo>
                <a:lnTo>
                  <a:pt x="2261156" y="5052905"/>
                </a:lnTo>
                <a:lnTo>
                  <a:pt x="2200581" y="5036274"/>
                </a:lnTo>
                <a:lnTo>
                  <a:pt x="2198380" y="5036861"/>
                </a:lnTo>
                <a:lnTo>
                  <a:pt x="2116066" y="5030866"/>
                </a:lnTo>
                <a:cubicBezTo>
                  <a:pt x="2111600" y="5028328"/>
                  <a:pt x="2059664" y="5017338"/>
                  <a:pt x="2056754" y="5013653"/>
                </a:cubicBezTo>
                <a:cubicBezTo>
                  <a:pt x="2003393" y="5025622"/>
                  <a:pt x="1998298" y="5020073"/>
                  <a:pt x="1942916" y="5016969"/>
                </a:cubicBezTo>
                <a:cubicBezTo>
                  <a:pt x="1882138" y="5005950"/>
                  <a:pt x="1836966" y="4987831"/>
                  <a:pt x="1796717" y="4981610"/>
                </a:cubicBezTo>
                <a:cubicBezTo>
                  <a:pt x="1724075" y="4970499"/>
                  <a:pt x="1636218" y="4947449"/>
                  <a:pt x="1583222" y="4942334"/>
                </a:cubicBezTo>
                <a:cubicBezTo>
                  <a:pt x="1544265" y="4961611"/>
                  <a:pt x="1556109" y="4938719"/>
                  <a:pt x="1518821" y="4938963"/>
                </a:cubicBezTo>
                <a:cubicBezTo>
                  <a:pt x="1497291" y="4936197"/>
                  <a:pt x="1483221" y="4927794"/>
                  <a:pt x="1471837" y="4925740"/>
                </a:cubicBezTo>
                <a:lnTo>
                  <a:pt x="1450515" y="4926642"/>
                </a:lnTo>
                <a:lnTo>
                  <a:pt x="1437078" y="4926078"/>
                </a:lnTo>
                <a:lnTo>
                  <a:pt x="1432462" y="4931139"/>
                </a:lnTo>
                <a:lnTo>
                  <a:pt x="1411645" y="4934032"/>
                </a:lnTo>
                <a:cubicBezTo>
                  <a:pt x="1384856" y="4931153"/>
                  <a:pt x="1306656" y="4918434"/>
                  <a:pt x="1271729" y="4913863"/>
                </a:cubicBezTo>
                <a:cubicBezTo>
                  <a:pt x="1258697" y="4907976"/>
                  <a:pt x="1213546" y="4901042"/>
                  <a:pt x="1202076" y="4906608"/>
                </a:cubicBezTo>
                <a:cubicBezTo>
                  <a:pt x="1192059" y="4906580"/>
                  <a:pt x="1182171" y="4902320"/>
                  <a:pt x="1174670" y="4909064"/>
                </a:cubicBezTo>
                <a:cubicBezTo>
                  <a:pt x="1163701" y="4916862"/>
                  <a:pt x="1136874" y="4897641"/>
                  <a:pt x="1137035" y="4908989"/>
                </a:cubicBezTo>
                <a:cubicBezTo>
                  <a:pt x="1117838" y="4895687"/>
                  <a:pt x="1091386" y="4911450"/>
                  <a:pt x="1069882" y="4912892"/>
                </a:cubicBezTo>
                <a:cubicBezTo>
                  <a:pt x="1055589" y="4900472"/>
                  <a:pt x="1024570" y="4915744"/>
                  <a:pt x="980935" y="4911119"/>
                </a:cubicBezTo>
                <a:cubicBezTo>
                  <a:pt x="947614" y="4906556"/>
                  <a:pt x="913224" y="4897403"/>
                  <a:pt x="869960" y="4885518"/>
                </a:cubicBezTo>
                <a:cubicBezTo>
                  <a:pt x="819114" y="4856727"/>
                  <a:pt x="768074" y="4850663"/>
                  <a:pt x="721345" y="4839806"/>
                </a:cubicBezTo>
                <a:cubicBezTo>
                  <a:pt x="667944" y="4829906"/>
                  <a:pt x="698286" y="4859338"/>
                  <a:pt x="635428" y="4830000"/>
                </a:cubicBezTo>
                <a:cubicBezTo>
                  <a:pt x="626286" y="4837571"/>
                  <a:pt x="617638" y="4836842"/>
                  <a:pt x="604106" y="4830842"/>
                </a:cubicBezTo>
                <a:cubicBezTo>
                  <a:pt x="583276" y="4833091"/>
                  <a:pt x="539859" y="4845979"/>
                  <a:pt x="510451" y="4843485"/>
                </a:cubicBezTo>
                <a:cubicBezTo>
                  <a:pt x="489781" y="4840800"/>
                  <a:pt x="443867" y="4818678"/>
                  <a:pt x="427656" y="4815877"/>
                </a:cubicBezTo>
                <a:cubicBezTo>
                  <a:pt x="424088" y="4817297"/>
                  <a:pt x="419580" y="4820561"/>
                  <a:pt x="413184" y="4826676"/>
                </a:cubicBezTo>
                <a:cubicBezTo>
                  <a:pt x="387673" y="4816699"/>
                  <a:pt x="379855" y="4828170"/>
                  <a:pt x="341772" y="4829671"/>
                </a:cubicBezTo>
                <a:cubicBezTo>
                  <a:pt x="327795" y="4821005"/>
                  <a:pt x="314729" y="4822794"/>
                  <a:pt x="301266" y="4827842"/>
                </a:cubicBezTo>
                <a:cubicBezTo>
                  <a:pt x="265781" y="4821714"/>
                  <a:pt x="231017" y="4827635"/>
                  <a:pt x="189886" y="4826710"/>
                </a:cubicBezTo>
                <a:cubicBezTo>
                  <a:pt x="147910" y="4813727"/>
                  <a:pt x="121702" y="4829584"/>
                  <a:pt x="77762" y="4828518"/>
                </a:cubicBezTo>
                <a:cubicBezTo>
                  <a:pt x="38733" y="4806108"/>
                  <a:pt x="44308" y="4851138"/>
                  <a:pt x="8164" y="4846203"/>
                </a:cubicBezTo>
                <a:lnTo>
                  <a:pt x="0" y="4843648"/>
                </a:lnTo>
                <a:lnTo>
                  <a:pt x="0" y="4080681"/>
                </a:lnTo>
                <a:close/>
              </a:path>
            </a:pathLst>
          </a:custGeom>
        </p:spPr>
      </p:pic>
    </p:spTree>
    <p:extLst>
      <p:ext uri="{BB962C8B-B14F-4D97-AF65-F5344CB8AC3E}">
        <p14:creationId xmlns:p14="http://schemas.microsoft.com/office/powerpoint/2010/main" val="28316205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A4AFA-E407-BD7A-76D2-566F0B9B01E6}"/>
              </a:ext>
            </a:extLst>
          </p:cNvPr>
          <p:cNvSpPr>
            <a:spLocks noGrp="1"/>
          </p:cNvSpPr>
          <p:nvPr>
            <p:ph type="title"/>
          </p:nvPr>
        </p:nvSpPr>
        <p:spPr>
          <a:xfrm>
            <a:off x="975360" y="317"/>
            <a:ext cx="10241280" cy="1234440"/>
          </a:xfrm>
        </p:spPr>
        <p:txBody>
          <a:bodyPr>
            <a:normAutofit/>
          </a:bodyPr>
          <a:lstStyle/>
          <a:p>
            <a:r>
              <a:rPr lang="en-US" sz="6000" b="1" dirty="0">
                <a:solidFill>
                  <a:schemeClr val="accent1"/>
                </a:solidFill>
              </a:rPr>
              <a:t>Entre </a:t>
            </a:r>
            <a:r>
              <a:rPr lang="en-US" sz="6000" b="1" dirty="0" err="1">
                <a:solidFill>
                  <a:schemeClr val="accent1"/>
                </a:solidFill>
              </a:rPr>
              <a:t>ici</a:t>
            </a:r>
            <a:r>
              <a:rPr lang="en-US" sz="6000" b="1" dirty="0">
                <a:solidFill>
                  <a:schemeClr val="accent1"/>
                </a:solidFill>
              </a:rPr>
              <a:t> et </a:t>
            </a:r>
            <a:r>
              <a:rPr lang="en-US" sz="6000" b="1" dirty="0" err="1">
                <a:solidFill>
                  <a:schemeClr val="accent1"/>
                </a:solidFill>
              </a:rPr>
              <a:t>là</a:t>
            </a:r>
            <a:r>
              <a:rPr lang="en-US" sz="6000" b="1" dirty="0">
                <a:solidFill>
                  <a:schemeClr val="accent1"/>
                </a:solidFill>
              </a:rPr>
              <a:t>-bas</a:t>
            </a:r>
          </a:p>
        </p:txBody>
      </p:sp>
      <p:sp>
        <p:nvSpPr>
          <p:cNvPr id="3" name="Content Placeholder 2">
            <a:extLst>
              <a:ext uri="{FF2B5EF4-FFF2-40B4-BE49-F238E27FC236}">
                <a16:creationId xmlns:a16="http://schemas.microsoft.com/office/drawing/2014/main" id="{47A817A1-5C39-F455-9D99-2051BE68C473}"/>
              </a:ext>
            </a:extLst>
          </p:cNvPr>
          <p:cNvSpPr>
            <a:spLocks noGrp="1"/>
          </p:cNvSpPr>
          <p:nvPr>
            <p:ph idx="1"/>
          </p:nvPr>
        </p:nvSpPr>
        <p:spPr>
          <a:xfrm>
            <a:off x="982663" y="1484313"/>
            <a:ext cx="10515600" cy="4351338"/>
          </a:xfrm>
        </p:spPr>
        <p:txBody>
          <a:bodyPr vert="horz" lIns="91440" tIns="45720" rIns="91440" bIns="45720" rtlCol="0" anchor="t">
            <a:noAutofit/>
          </a:bodyPr>
          <a:lstStyle/>
          <a:p>
            <a:pPr marL="0" indent="0">
              <a:buNone/>
            </a:pPr>
            <a:r>
              <a:rPr lang="en-US" sz="3200" dirty="0"/>
              <a:t>In this story, we follow Jeanne’s family as they move from Algeria to France in 1962.</a:t>
            </a:r>
          </a:p>
          <a:p>
            <a:pPr marL="0" indent="0">
              <a:buNone/>
            </a:pPr>
            <a:endParaRPr lang="en-US" sz="1000" dirty="0"/>
          </a:p>
          <a:p>
            <a:pPr marL="0" indent="0">
              <a:buNone/>
            </a:pPr>
            <a:r>
              <a:rPr lang="en-US" sz="3200" dirty="0"/>
              <a:t>This isn’t like a holiday or a nice move that they have looked forward to. They are leaving because they are afraid of staying in Algeria. </a:t>
            </a:r>
          </a:p>
          <a:p>
            <a:pPr marL="0" indent="0">
              <a:buNone/>
            </a:pPr>
            <a:endParaRPr lang="en-US" sz="1400" dirty="0"/>
          </a:p>
          <a:p>
            <a:pPr marL="0" indent="0">
              <a:buNone/>
            </a:pPr>
            <a:r>
              <a:rPr lang="en-US" sz="3200" dirty="0"/>
              <a:t>We will learn why in the next sections...</a:t>
            </a:r>
          </a:p>
        </p:txBody>
      </p:sp>
    </p:spTree>
    <p:extLst>
      <p:ext uri="{BB962C8B-B14F-4D97-AF65-F5344CB8AC3E}">
        <p14:creationId xmlns:p14="http://schemas.microsoft.com/office/powerpoint/2010/main" val="5998058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A4AFA-E407-BD7A-76D2-566F0B9B01E6}"/>
              </a:ext>
            </a:extLst>
          </p:cNvPr>
          <p:cNvSpPr>
            <a:spLocks noGrp="1"/>
          </p:cNvSpPr>
          <p:nvPr>
            <p:ph type="title"/>
          </p:nvPr>
        </p:nvSpPr>
        <p:spPr>
          <a:xfrm>
            <a:off x="589250" y="-551329"/>
            <a:ext cx="6324440" cy="1495425"/>
          </a:xfrm>
        </p:spPr>
        <p:txBody>
          <a:bodyPr>
            <a:normAutofit/>
          </a:bodyPr>
          <a:lstStyle/>
          <a:p>
            <a:r>
              <a:rPr lang="en-US" sz="4000" b="1" dirty="0">
                <a:solidFill>
                  <a:schemeClr val="accent1"/>
                </a:solidFill>
              </a:rPr>
              <a:t>Carte de la </a:t>
            </a:r>
            <a:r>
              <a:rPr lang="en-US" sz="4000" b="1" dirty="0" err="1">
                <a:solidFill>
                  <a:schemeClr val="accent1"/>
                </a:solidFill>
              </a:rPr>
              <a:t>région</a:t>
            </a:r>
            <a:endParaRPr lang="en-US" sz="4000" b="1" dirty="0">
              <a:solidFill>
                <a:schemeClr val="accent1"/>
              </a:solidFill>
            </a:endParaRPr>
          </a:p>
        </p:txBody>
      </p:sp>
      <p:sp>
        <p:nvSpPr>
          <p:cNvPr id="3" name="Content Placeholder 2">
            <a:extLst>
              <a:ext uri="{FF2B5EF4-FFF2-40B4-BE49-F238E27FC236}">
                <a16:creationId xmlns:a16="http://schemas.microsoft.com/office/drawing/2014/main" id="{47A817A1-5C39-F455-9D99-2051BE68C473}"/>
              </a:ext>
            </a:extLst>
          </p:cNvPr>
          <p:cNvSpPr>
            <a:spLocks noGrp="1"/>
          </p:cNvSpPr>
          <p:nvPr>
            <p:ph idx="1"/>
          </p:nvPr>
        </p:nvSpPr>
        <p:spPr>
          <a:xfrm>
            <a:off x="514350" y="1495425"/>
            <a:ext cx="6324440" cy="4991100"/>
          </a:xfrm>
        </p:spPr>
        <p:txBody>
          <a:bodyPr vert="horz" lIns="91440" tIns="45720" rIns="91440" bIns="45720" rtlCol="0" anchor="t">
            <a:normAutofit fontScale="92500"/>
          </a:bodyPr>
          <a:lstStyle/>
          <a:p>
            <a:pPr marL="0" indent="0">
              <a:buNone/>
            </a:pPr>
            <a:r>
              <a:rPr lang="en-US" b="1" dirty="0">
                <a:latin typeface="TW Cen MT"/>
                <a:cs typeface="Calibri"/>
              </a:rPr>
              <a:t>Activity 1: </a:t>
            </a:r>
            <a:r>
              <a:rPr lang="en-US" dirty="0">
                <a:latin typeface="TW Cen MT"/>
                <a:cs typeface="Calibri"/>
              </a:rPr>
              <a:t>Fill in the correct French place names from the box on the map on your activity sheet. </a:t>
            </a:r>
            <a:endParaRPr lang="en-US">
              <a:latin typeface="TW Cen MT"/>
            </a:endParaRPr>
          </a:p>
          <a:p>
            <a:pPr marL="0" indent="0">
              <a:lnSpc>
                <a:spcPct val="120000"/>
              </a:lnSpc>
              <a:buNone/>
            </a:pPr>
            <a:r>
              <a:rPr lang="en-US" dirty="0">
                <a:latin typeface="TW Cen MT"/>
                <a:cs typeface="Calibri"/>
              </a:rPr>
              <a:t>You will not need to use all of the names – there are some red herrings!</a:t>
            </a:r>
            <a:endParaRPr lang="en-US" dirty="0">
              <a:latin typeface="TW Cen MT"/>
            </a:endParaRPr>
          </a:p>
          <a:p>
            <a:pPr marL="0" indent="0">
              <a:lnSpc>
                <a:spcPct val="120000"/>
              </a:lnSpc>
              <a:buNone/>
            </a:pPr>
            <a:endParaRPr lang="en-US" sz="1100" dirty="0">
              <a:latin typeface="Calibri" panose="020F0502020204030204" pitchFamily="34" charset="0"/>
              <a:cs typeface="Calibri" panose="020F0502020204030204" pitchFamily="34" charset="0"/>
            </a:endParaRPr>
          </a:p>
          <a:p>
            <a:pPr marL="0" indent="0">
              <a:lnSpc>
                <a:spcPct val="120000"/>
              </a:lnSpc>
              <a:buNone/>
            </a:pPr>
            <a:r>
              <a:rPr lang="en-GB" dirty="0" err="1">
                <a:effectLst/>
                <a:latin typeface="Calibri" panose="020F0502020204030204" pitchFamily="34" charset="0"/>
                <a:ea typeface="Arial" panose="020B0604020202020204" pitchFamily="34" charset="0"/>
                <a:cs typeface="Calibri" panose="020F0502020204030204" pitchFamily="34" charset="0"/>
              </a:rPr>
              <a:t>Algérie</a:t>
            </a:r>
            <a:r>
              <a:rPr lang="en-GB" sz="2400" dirty="0">
                <a:effectLst/>
                <a:latin typeface="Calibri" panose="020F0502020204030204" pitchFamily="34" charset="0"/>
                <a:ea typeface="Arial" panose="020B0604020202020204" pitchFamily="34" charset="0"/>
                <a:cs typeface="Calibri" panose="020F0502020204030204" pitchFamily="34" charset="0"/>
              </a:rPr>
              <a:t>    </a:t>
            </a:r>
            <a:r>
              <a:rPr lang="en-GB" dirty="0">
                <a:effectLst/>
                <a:latin typeface="Calibri" panose="020F0502020204030204" pitchFamily="34" charset="0"/>
                <a:ea typeface="Arial" panose="020B0604020202020204" pitchFamily="34" charset="0"/>
                <a:cs typeface="Calibri" panose="020F0502020204030204" pitchFamily="34" charset="0"/>
              </a:rPr>
              <a:t> </a:t>
            </a:r>
            <a:r>
              <a:rPr lang="en-GB" dirty="0" err="1">
                <a:effectLst/>
                <a:latin typeface="Calibri" panose="020F0502020204030204" pitchFamily="34" charset="0"/>
                <a:ea typeface="Arial" panose="020B0604020202020204" pitchFamily="34" charset="0"/>
                <a:cs typeface="Calibri" panose="020F0502020204030204" pitchFamily="34" charset="0"/>
              </a:rPr>
              <a:t>Espagne</a:t>
            </a:r>
            <a:r>
              <a:rPr lang="en-GB" sz="2400" dirty="0">
                <a:effectLst/>
                <a:latin typeface="Calibri" panose="020F0502020204030204" pitchFamily="34" charset="0"/>
                <a:ea typeface="Arial" panose="020B0604020202020204" pitchFamily="34" charset="0"/>
                <a:cs typeface="Calibri" panose="020F0502020204030204" pitchFamily="34" charset="0"/>
              </a:rPr>
              <a:t>   </a:t>
            </a:r>
            <a:r>
              <a:rPr lang="en-GB" dirty="0">
                <a:effectLst/>
                <a:latin typeface="Calibri" panose="020F0502020204030204" pitchFamily="34" charset="0"/>
                <a:ea typeface="Arial" panose="020B0604020202020204" pitchFamily="34" charset="0"/>
                <a:cs typeface="Calibri" panose="020F0502020204030204" pitchFamily="34" charset="0"/>
              </a:rPr>
              <a:t> </a:t>
            </a:r>
            <a:r>
              <a:rPr lang="en-GB" dirty="0" err="1">
                <a:effectLst/>
                <a:latin typeface="Calibri" panose="020F0502020204030204" pitchFamily="34" charset="0"/>
                <a:ea typeface="Arial" panose="020B0604020202020204" pitchFamily="34" charset="0"/>
                <a:cs typeface="Calibri" panose="020F0502020204030204" pitchFamily="34" charset="0"/>
              </a:rPr>
              <a:t>Allemagne</a:t>
            </a:r>
            <a:r>
              <a:rPr lang="en-GB" sz="2400" dirty="0">
                <a:effectLst/>
                <a:latin typeface="Calibri" panose="020F0502020204030204" pitchFamily="34" charset="0"/>
                <a:ea typeface="Arial" panose="020B0604020202020204" pitchFamily="34" charset="0"/>
                <a:cs typeface="Calibri" panose="020F0502020204030204" pitchFamily="34" charset="0"/>
              </a:rPr>
              <a:t>    </a:t>
            </a:r>
            <a:r>
              <a:rPr lang="en-GB" dirty="0">
                <a:effectLst/>
                <a:latin typeface="Calibri" panose="020F0502020204030204" pitchFamily="34" charset="0"/>
                <a:ea typeface="Arial" panose="020B0604020202020204" pitchFamily="34" charset="0"/>
                <a:cs typeface="Calibri" panose="020F0502020204030204" pitchFamily="34" charset="0"/>
              </a:rPr>
              <a:t> </a:t>
            </a:r>
            <a:r>
              <a:rPr lang="en-GB" dirty="0" err="1">
                <a:effectLst/>
                <a:latin typeface="Calibri" panose="020F0502020204030204" pitchFamily="34" charset="0"/>
                <a:ea typeface="Arial" panose="020B0604020202020204" pitchFamily="34" charset="0"/>
                <a:cs typeface="Calibri" panose="020F0502020204030204" pitchFamily="34" charset="0"/>
              </a:rPr>
              <a:t>Irlande</a:t>
            </a:r>
            <a:r>
              <a:rPr lang="en-GB" sz="2400" dirty="0">
                <a:effectLst/>
                <a:latin typeface="Calibri" panose="020F0502020204030204" pitchFamily="34" charset="0"/>
                <a:ea typeface="Arial" panose="020B0604020202020204" pitchFamily="34" charset="0"/>
                <a:cs typeface="Calibri" panose="020F0502020204030204" pitchFamily="34" charset="0"/>
              </a:rPr>
              <a:t>      </a:t>
            </a:r>
            <a:r>
              <a:rPr lang="en-GB" dirty="0">
                <a:effectLst/>
                <a:latin typeface="Calibri" panose="020F0502020204030204" pitchFamily="34" charset="0"/>
                <a:ea typeface="Arial" panose="020B0604020202020204" pitchFamily="34" charset="0"/>
                <a:cs typeface="Calibri" panose="020F0502020204030204" pitchFamily="34" charset="0"/>
              </a:rPr>
              <a:t> Madrid</a:t>
            </a:r>
          </a:p>
          <a:p>
            <a:pPr marL="0" indent="0">
              <a:lnSpc>
                <a:spcPct val="120000"/>
              </a:lnSpc>
              <a:buNone/>
            </a:pPr>
            <a:r>
              <a:rPr lang="en-GB" dirty="0">
                <a:effectLst/>
                <a:latin typeface="Calibri"/>
                <a:ea typeface="Arial" panose="020B0604020202020204" pitchFamily="34" charset="0"/>
                <a:cs typeface="Calibri"/>
              </a:rPr>
              <a:t>France</a:t>
            </a:r>
            <a:r>
              <a:rPr lang="en-GB" dirty="0">
                <a:latin typeface="Calibri"/>
                <a:ea typeface="Arial" panose="020B0604020202020204" pitchFamily="34" charset="0"/>
                <a:cs typeface="Calibri"/>
              </a:rPr>
              <a:t>     </a:t>
            </a:r>
            <a:r>
              <a:rPr lang="en-GB" dirty="0">
                <a:effectLst/>
                <a:latin typeface="Calibri"/>
                <a:ea typeface="Arial" panose="020B0604020202020204" pitchFamily="34" charset="0"/>
                <a:cs typeface="Calibri"/>
              </a:rPr>
              <a:t> Italie</a:t>
            </a:r>
            <a:r>
              <a:rPr lang="en-GB" dirty="0">
                <a:latin typeface="Calibri"/>
                <a:ea typeface="Arial" panose="020B0604020202020204" pitchFamily="34" charset="0"/>
                <a:cs typeface="Calibri"/>
              </a:rPr>
              <a:t>       </a:t>
            </a:r>
            <a:r>
              <a:rPr lang="en-GB" dirty="0">
                <a:effectLst/>
                <a:latin typeface="Calibri"/>
                <a:ea typeface="Arial" panose="020B0604020202020204" pitchFamily="34" charset="0"/>
                <a:cs typeface="Calibri"/>
              </a:rPr>
              <a:t> </a:t>
            </a:r>
            <a:r>
              <a:rPr lang="en-GB" dirty="0" err="1">
                <a:effectLst/>
                <a:latin typeface="Calibri"/>
                <a:ea typeface="Arial" panose="020B0604020202020204" pitchFamily="34" charset="0"/>
                <a:cs typeface="Calibri"/>
              </a:rPr>
              <a:t>Tunisie</a:t>
            </a:r>
            <a:r>
              <a:rPr lang="en-GB" dirty="0">
                <a:latin typeface="Calibri"/>
                <a:ea typeface="Arial" panose="020B0604020202020204" pitchFamily="34" charset="0"/>
                <a:cs typeface="Calibri"/>
              </a:rPr>
              <a:t>         </a:t>
            </a:r>
            <a:r>
              <a:rPr lang="en-GB" dirty="0">
                <a:effectLst/>
                <a:latin typeface="Calibri"/>
                <a:ea typeface="Arial" panose="020B0604020202020204" pitchFamily="34" charset="0"/>
                <a:cs typeface="Calibri"/>
              </a:rPr>
              <a:t> Alger</a:t>
            </a:r>
            <a:r>
              <a:rPr lang="en-GB" dirty="0">
                <a:latin typeface="Calibri"/>
                <a:ea typeface="Arial" panose="020B0604020202020204" pitchFamily="34" charset="0"/>
                <a:cs typeface="Calibri"/>
              </a:rPr>
              <a:t>         </a:t>
            </a:r>
            <a:r>
              <a:rPr lang="en-GB" dirty="0">
                <a:effectLst/>
                <a:latin typeface="Calibri"/>
                <a:ea typeface="Arial" panose="020B0604020202020204" pitchFamily="34" charset="0"/>
                <a:cs typeface="Calibri"/>
              </a:rPr>
              <a:t> Mauritanie</a:t>
            </a:r>
            <a:endParaRPr lang="en-GB" dirty="0">
              <a:effectLst/>
              <a:latin typeface="Calibri" panose="020F0502020204030204" pitchFamily="34" charset="0"/>
              <a:ea typeface="Arial" panose="020B0604020202020204" pitchFamily="34" charset="0"/>
              <a:cs typeface="Calibri" panose="020F0502020204030204" pitchFamily="34" charset="0"/>
            </a:endParaRPr>
          </a:p>
          <a:p>
            <a:pPr marL="0" indent="0">
              <a:lnSpc>
                <a:spcPct val="120000"/>
              </a:lnSpc>
              <a:buNone/>
            </a:pPr>
            <a:r>
              <a:rPr lang="en-GB" dirty="0">
                <a:effectLst/>
                <a:latin typeface="Calibri"/>
                <a:ea typeface="Arial" panose="020B0604020202020204" pitchFamily="34" charset="0"/>
                <a:cs typeface="Calibri"/>
              </a:rPr>
              <a:t>Maroc</a:t>
            </a:r>
            <a:r>
              <a:rPr lang="en-GB" dirty="0">
                <a:latin typeface="Calibri"/>
                <a:ea typeface="Arial" panose="020B0604020202020204" pitchFamily="34" charset="0"/>
                <a:cs typeface="Calibri"/>
              </a:rPr>
              <a:t>       </a:t>
            </a:r>
            <a:r>
              <a:rPr lang="en-GB" dirty="0">
                <a:effectLst/>
                <a:latin typeface="Calibri"/>
                <a:ea typeface="Arial" panose="020B0604020202020204" pitchFamily="34" charset="0"/>
                <a:cs typeface="Calibri"/>
              </a:rPr>
              <a:t> </a:t>
            </a:r>
            <a:r>
              <a:rPr lang="en-GB" dirty="0" err="1">
                <a:effectLst/>
                <a:latin typeface="Calibri"/>
                <a:ea typeface="Arial" panose="020B0604020202020204" pitchFamily="34" charset="0"/>
                <a:cs typeface="Calibri"/>
              </a:rPr>
              <a:t>Libye</a:t>
            </a:r>
            <a:r>
              <a:rPr lang="en-GB" dirty="0">
                <a:latin typeface="Calibri"/>
                <a:ea typeface="Arial" panose="020B0604020202020204" pitchFamily="34" charset="0"/>
                <a:cs typeface="Calibri"/>
              </a:rPr>
              <a:t>            </a:t>
            </a:r>
            <a:r>
              <a:rPr lang="en-GB" dirty="0">
                <a:effectLst/>
                <a:latin typeface="Calibri"/>
                <a:ea typeface="Arial" panose="020B0604020202020204" pitchFamily="34" charset="0"/>
                <a:cs typeface="Calibri"/>
              </a:rPr>
              <a:t> Paris</a:t>
            </a:r>
            <a:r>
              <a:rPr lang="en-GB" dirty="0">
                <a:latin typeface="Calibri"/>
                <a:ea typeface="Arial" panose="020B0604020202020204" pitchFamily="34" charset="0"/>
                <a:cs typeface="Calibri"/>
              </a:rPr>
              <a:t>          Portugal    Écosse </a:t>
            </a:r>
          </a:p>
          <a:p>
            <a:pPr marL="0" indent="0">
              <a:lnSpc>
                <a:spcPct val="120000"/>
              </a:lnSpc>
              <a:buNone/>
            </a:pPr>
            <a:r>
              <a:rPr lang="en-GB" dirty="0" err="1">
                <a:effectLst/>
                <a:latin typeface="Calibri"/>
                <a:ea typeface="Arial" panose="020B0604020202020204" pitchFamily="34" charset="0"/>
                <a:cs typeface="Calibri"/>
              </a:rPr>
              <a:t>Grèce</a:t>
            </a:r>
            <a:r>
              <a:rPr lang="en-GB" dirty="0">
                <a:latin typeface="Calibri"/>
                <a:ea typeface="Arial" panose="020B0604020202020204" pitchFamily="34" charset="0"/>
                <a:cs typeface="Calibri"/>
              </a:rPr>
              <a:t>           </a:t>
            </a:r>
            <a:r>
              <a:rPr lang="en-GB" dirty="0">
                <a:effectLst/>
                <a:latin typeface="Calibri"/>
                <a:ea typeface="Arial" panose="020B0604020202020204" pitchFamily="34" charset="0"/>
                <a:cs typeface="Calibri"/>
              </a:rPr>
              <a:t> Rome</a:t>
            </a:r>
            <a:r>
              <a:rPr lang="en-GB" dirty="0">
                <a:latin typeface="Calibri"/>
                <a:ea typeface="Arial" panose="020B0604020202020204" pitchFamily="34" charset="0"/>
                <a:cs typeface="Calibri"/>
              </a:rPr>
              <a:t>    </a:t>
            </a:r>
            <a:r>
              <a:rPr lang="en-GB" sz="2400" dirty="0">
                <a:latin typeface="Calibri"/>
                <a:ea typeface="Arial" panose="020B0604020202020204" pitchFamily="34" charset="0"/>
                <a:cs typeface="Calibri"/>
              </a:rPr>
              <a:t>     </a:t>
            </a:r>
            <a:r>
              <a:rPr lang="en-GB" dirty="0">
                <a:effectLst/>
                <a:latin typeface="Calibri"/>
                <a:ea typeface="Arial" panose="020B0604020202020204" pitchFamily="34" charset="0"/>
                <a:cs typeface="Calibri"/>
              </a:rPr>
              <a:t>la Mer Atlantique	</a:t>
            </a:r>
            <a:endParaRPr lang="en-GB" dirty="0"/>
          </a:p>
          <a:p>
            <a:pPr marL="0" indent="0">
              <a:lnSpc>
                <a:spcPct val="120000"/>
              </a:lnSpc>
              <a:buNone/>
            </a:pPr>
            <a:r>
              <a:rPr lang="en-GB" dirty="0">
                <a:effectLst/>
                <a:latin typeface="Calibri"/>
                <a:ea typeface="Arial" panose="020B0604020202020204" pitchFamily="34" charset="0"/>
                <a:cs typeface="Calibri"/>
              </a:rPr>
              <a:t>la Mer </a:t>
            </a:r>
            <a:r>
              <a:rPr lang="en-GB" dirty="0" err="1">
                <a:effectLst/>
                <a:latin typeface="Calibri"/>
                <a:ea typeface="Arial" panose="020B0604020202020204" pitchFamily="34" charset="0"/>
                <a:cs typeface="Calibri"/>
              </a:rPr>
              <a:t>Méditerranée</a:t>
            </a:r>
            <a:endParaRPr lang="en-GB" dirty="0">
              <a:effectLst/>
              <a:latin typeface="Calibri"/>
              <a:ea typeface="Arial" panose="020B0604020202020204" pitchFamily="34" charset="0"/>
              <a:cs typeface="Calibri"/>
            </a:endParaRPr>
          </a:p>
        </p:txBody>
      </p:sp>
      <p:pic>
        <p:nvPicPr>
          <p:cNvPr id="4" name="Picture 3" descr="A map of the world&#10;&#10;Description automatically generated with low confidence">
            <a:extLst>
              <a:ext uri="{FF2B5EF4-FFF2-40B4-BE49-F238E27FC236}">
                <a16:creationId xmlns:a16="http://schemas.microsoft.com/office/drawing/2014/main" id="{144789CB-BDD4-161B-9262-B7B09D96AEF0}"/>
              </a:ext>
            </a:extLst>
          </p:cNvPr>
          <p:cNvPicPr>
            <a:picLocks noChangeAspect="1"/>
          </p:cNvPicPr>
          <p:nvPr/>
        </p:nvPicPr>
        <p:blipFill rotWithShape="1">
          <a:blip r:embed="rId2">
            <a:extLst>
              <a:ext uri="{28A0092B-C50C-407E-A947-70E740481C1C}">
                <a14:useLocalDpi xmlns:a14="http://schemas.microsoft.com/office/drawing/2010/main" val="0"/>
              </a:ext>
            </a:extLst>
          </a:blip>
          <a:srcRect t="8448" r="1" b="27678"/>
          <a:stretch/>
        </p:blipFill>
        <p:spPr>
          <a:xfrm>
            <a:off x="7199440" y="10"/>
            <a:ext cx="4992560" cy="6857990"/>
          </a:xfrm>
          <a:prstGeom prst="rect">
            <a:avLst/>
          </a:prstGeom>
          <a:effectLst/>
        </p:spPr>
      </p:pic>
    </p:spTree>
    <p:extLst>
      <p:ext uri="{BB962C8B-B14F-4D97-AF65-F5344CB8AC3E}">
        <p14:creationId xmlns:p14="http://schemas.microsoft.com/office/powerpoint/2010/main" val="7158675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A4AFA-E407-BD7A-76D2-566F0B9B01E6}"/>
              </a:ext>
            </a:extLst>
          </p:cNvPr>
          <p:cNvSpPr>
            <a:spLocks noGrp="1"/>
          </p:cNvSpPr>
          <p:nvPr>
            <p:ph type="title"/>
          </p:nvPr>
        </p:nvSpPr>
        <p:spPr>
          <a:xfrm>
            <a:off x="681570" y="-578223"/>
            <a:ext cx="6796215" cy="1495425"/>
          </a:xfrm>
        </p:spPr>
        <p:txBody>
          <a:bodyPr>
            <a:normAutofit/>
          </a:bodyPr>
          <a:lstStyle/>
          <a:p>
            <a:r>
              <a:rPr lang="en-US" sz="4000" b="1" dirty="0">
                <a:solidFill>
                  <a:schemeClr val="accent1"/>
                </a:solidFill>
              </a:rPr>
              <a:t>Carte de la </a:t>
            </a:r>
            <a:r>
              <a:rPr lang="en-US" sz="4000" b="1" dirty="0" err="1">
                <a:solidFill>
                  <a:schemeClr val="accent1"/>
                </a:solidFill>
              </a:rPr>
              <a:t>région</a:t>
            </a:r>
            <a:endParaRPr lang="en-US" sz="4000" b="1" dirty="0">
              <a:solidFill>
                <a:schemeClr val="accent1"/>
              </a:solidFill>
            </a:endParaRPr>
          </a:p>
        </p:txBody>
      </p:sp>
      <p:sp>
        <p:nvSpPr>
          <p:cNvPr id="3" name="Content Placeholder 2">
            <a:extLst>
              <a:ext uri="{FF2B5EF4-FFF2-40B4-BE49-F238E27FC236}">
                <a16:creationId xmlns:a16="http://schemas.microsoft.com/office/drawing/2014/main" id="{47A817A1-5C39-F455-9D99-2051BE68C473}"/>
              </a:ext>
            </a:extLst>
          </p:cNvPr>
          <p:cNvSpPr>
            <a:spLocks noGrp="1"/>
          </p:cNvSpPr>
          <p:nvPr>
            <p:ph idx="1"/>
          </p:nvPr>
        </p:nvSpPr>
        <p:spPr>
          <a:xfrm>
            <a:off x="665163" y="1484313"/>
            <a:ext cx="6796216" cy="4638676"/>
          </a:xfrm>
        </p:spPr>
        <p:txBody>
          <a:bodyPr vert="horz" lIns="91440" tIns="45720" rIns="91440" bIns="45720" rtlCol="0" anchor="t">
            <a:normAutofit/>
          </a:bodyPr>
          <a:lstStyle/>
          <a:p>
            <a:pPr marL="0" indent="0">
              <a:lnSpc>
                <a:spcPct val="115000"/>
              </a:lnSpc>
              <a:buNone/>
            </a:pPr>
            <a:r>
              <a:rPr lang="en-GB" b="1" dirty="0">
                <a:effectLst/>
                <a:latin typeface="Calibri" panose="020F0502020204030204" pitchFamily="34" charset="0"/>
                <a:ea typeface="Arial" panose="020B0604020202020204" pitchFamily="34" charset="0"/>
                <a:cs typeface="Calibri" panose="020F0502020204030204" pitchFamily="34" charset="0"/>
              </a:rPr>
              <a:t>Discuss:</a:t>
            </a:r>
          </a:p>
          <a:p>
            <a:pPr marL="0" indent="0">
              <a:lnSpc>
                <a:spcPct val="115000"/>
              </a:lnSpc>
              <a:buNone/>
            </a:pPr>
            <a:r>
              <a:rPr lang="en-GB" dirty="0">
                <a:solidFill>
                  <a:schemeClr val="accent1"/>
                </a:solidFill>
                <a:latin typeface="Calibri"/>
                <a:ea typeface="Arial" panose="020B0604020202020204" pitchFamily="34" charset="0"/>
                <a:cs typeface="Calibri"/>
              </a:rPr>
              <a:t>Now look </a:t>
            </a:r>
            <a:r>
              <a:rPr lang="en-GB" dirty="0">
                <a:solidFill>
                  <a:schemeClr val="accent1"/>
                </a:solidFill>
                <a:effectLst/>
                <a:latin typeface="Calibri"/>
                <a:ea typeface="Arial" panose="020B0604020202020204" pitchFamily="34" charset="0"/>
                <a:cs typeface="Calibri"/>
              </a:rPr>
              <a:t>at </a:t>
            </a:r>
            <a:r>
              <a:rPr lang="en-GB" dirty="0">
                <a:solidFill>
                  <a:schemeClr val="accent1"/>
                </a:solidFill>
                <a:latin typeface="Calibri"/>
                <a:ea typeface="Arial" panose="020B0604020202020204" pitchFamily="34" charset="0"/>
                <a:cs typeface="Calibri"/>
              </a:rPr>
              <a:t>your completed map</a:t>
            </a:r>
            <a:r>
              <a:rPr lang="en-GB" dirty="0">
                <a:solidFill>
                  <a:schemeClr val="accent1"/>
                </a:solidFill>
                <a:effectLst/>
                <a:latin typeface="Calibri"/>
                <a:ea typeface="Arial" panose="020B0604020202020204" pitchFamily="34" charset="0"/>
                <a:cs typeface="Calibri"/>
              </a:rPr>
              <a:t>. Compare your answers with a partner.</a:t>
            </a:r>
            <a:r>
              <a:rPr lang="en-GB" dirty="0">
                <a:solidFill>
                  <a:schemeClr val="accent1"/>
                </a:solidFill>
                <a:latin typeface="Calibri"/>
                <a:ea typeface="Arial" panose="020B0604020202020204" pitchFamily="34" charset="0"/>
                <a:cs typeface="Calibri"/>
              </a:rPr>
              <a:t> </a:t>
            </a:r>
            <a:endParaRPr lang="en-GB" dirty="0">
              <a:solidFill>
                <a:schemeClr val="accent1"/>
              </a:solidFill>
              <a:effectLst/>
              <a:latin typeface="Calibri" panose="020F0502020204030204" pitchFamily="34" charset="0"/>
              <a:ea typeface="Arial" panose="020B0604020202020204" pitchFamily="34" charset="0"/>
              <a:cs typeface="Calibri" panose="020F0502020204030204" pitchFamily="34" charset="0"/>
            </a:endParaRPr>
          </a:p>
          <a:p>
            <a:pPr marL="0" indent="0">
              <a:lnSpc>
                <a:spcPct val="115000"/>
              </a:lnSpc>
              <a:buNone/>
            </a:pPr>
            <a:r>
              <a:rPr lang="en-GB" b="1" dirty="0">
                <a:effectLst/>
                <a:latin typeface="Calibri" panose="020F0502020204030204" pitchFamily="34" charset="0"/>
                <a:ea typeface="Arial" panose="020B0604020202020204" pitchFamily="34" charset="0"/>
                <a:cs typeface="Calibri" panose="020F0502020204030204" pitchFamily="34" charset="0"/>
              </a:rPr>
              <a:t>Now think:</a:t>
            </a:r>
          </a:p>
          <a:p>
            <a:pPr marL="0" indent="0">
              <a:lnSpc>
                <a:spcPct val="115000"/>
              </a:lnSpc>
              <a:buNone/>
            </a:pPr>
            <a:r>
              <a:rPr lang="en-GB" dirty="0">
                <a:effectLst/>
                <a:latin typeface="Calibri" panose="020F0502020204030204" pitchFamily="34" charset="0"/>
                <a:ea typeface="Arial" panose="020B0604020202020204" pitchFamily="34" charset="0"/>
                <a:cs typeface="Calibri" panose="020F0502020204030204" pitchFamily="34" charset="0"/>
              </a:rPr>
              <a:t>Where do you come from? Where do your parents come from? And your grandparents? </a:t>
            </a:r>
          </a:p>
          <a:p>
            <a:pPr marL="0" indent="0">
              <a:lnSpc>
                <a:spcPct val="115000"/>
              </a:lnSpc>
              <a:buNone/>
            </a:pPr>
            <a:r>
              <a:rPr lang="en-GB" dirty="0">
                <a:effectLst/>
                <a:latin typeface="Calibri" panose="020F0502020204030204" pitchFamily="34" charset="0"/>
                <a:ea typeface="Arial" panose="020B0604020202020204" pitchFamily="34" charset="0"/>
                <a:cs typeface="Calibri" panose="020F0502020204030204" pitchFamily="34" charset="0"/>
              </a:rPr>
              <a:t>If anyone in your family has emigrated, what would this have been like for them? How did the people in the new country react to their arrival?</a:t>
            </a:r>
          </a:p>
        </p:txBody>
      </p:sp>
      <p:pic>
        <p:nvPicPr>
          <p:cNvPr id="5" name="Picture 4">
            <a:extLst>
              <a:ext uri="{FF2B5EF4-FFF2-40B4-BE49-F238E27FC236}">
                <a16:creationId xmlns:a16="http://schemas.microsoft.com/office/drawing/2014/main" id="{C833B139-61DE-3703-3681-7C6886628DFF}"/>
              </a:ext>
            </a:extLst>
          </p:cNvPr>
          <p:cNvPicPr>
            <a:picLocks noChangeAspect="1"/>
          </p:cNvPicPr>
          <p:nvPr/>
        </p:nvPicPr>
        <p:blipFill>
          <a:blip r:embed="rId2"/>
          <a:stretch>
            <a:fillRect/>
          </a:stretch>
        </p:blipFill>
        <p:spPr>
          <a:xfrm>
            <a:off x="7968643" y="0"/>
            <a:ext cx="4220308" cy="6858000"/>
          </a:xfrm>
          <a:prstGeom prst="rect">
            <a:avLst/>
          </a:prstGeom>
        </p:spPr>
      </p:pic>
    </p:spTree>
    <p:extLst>
      <p:ext uri="{BB962C8B-B14F-4D97-AF65-F5344CB8AC3E}">
        <p14:creationId xmlns:p14="http://schemas.microsoft.com/office/powerpoint/2010/main" val="37970257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A4AFA-E407-BD7A-76D2-566F0B9B01E6}"/>
              </a:ext>
            </a:extLst>
          </p:cNvPr>
          <p:cNvSpPr>
            <a:spLocks noGrp="1"/>
          </p:cNvSpPr>
          <p:nvPr>
            <p:ph type="title"/>
          </p:nvPr>
        </p:nvSpPr>
        <p:spPr>
          <a:xfrm>
            <a:off x="871538" y="-551329"/>
            <a:ext cx="6545755" cy="1495425"/>
          </a:xfrm>
        </p:spPr>
        <p:txBody>
          <a:bodyPr>
            <a:normAutofit/>
          </a:bodyPr>
          <a:lstStyle/>
          <a:p>
            <a:r>
              <a:rPr lang="en-US" sz="4000" b="1" dirty="0">
                <a:solidFill>
                  <a:schemeClr val="accent1"/>
                </a:solidFill>
              </a:rPr>
              <a:t>Carte de la </a:t>
            </a:r>
            <a:r>
              <a:rPr lang="en-US" sz="4000" b="1" dirty="0" err="1">
                <a:solidFill>
                  <a:schemeClr val="accent1"/>
                </a:solidFill>
              </a:rPr>
              <a:t>région</a:t>
            </a:r>
            <a:endParaRPr lang="en-US" sz="4000" b="1" dirty="0">
              <a:solidFill>
                <a:schemeClr val="accent1"/>
              </a:solidFill>
            </a:endParaRPr>
          </a:p>
        </p:txBody>
      </p:sp>
      <p:sp>
        <p:nvSpPr>
          <p:cNvPr id="3" name="Content Placeholder 2">
            <a:extLst>
              <a:ext uri="{FF2B5EF4-FFF2-40B4-BE49-F238E27FC236}">
                <a16:creationId xmlns:a16="http://schemas.microsoft.com/office/drawing/2014/main" id="{47A817A1-5C39-F455-9D99-2051BE68C473}"/>
              </a:ext>
            </a:extLst>
          </p:cNvPr>
          <p:cNvSpPr>
            <a:spLocks noGrp="1"/>
          </p:cNvSpPr>
          <p:nvPr>
            <p:ph idx="1"/>
          </p:nvPr>
        </p:nvSpPr>
        <p:spPr>
          <a:xfrm>
            <a:off x="982663" y="1502897"/>
            <a:ext cx="6272169" cy="4638676"/>
          </a:xfrm>
        </p:spPr>
        <p:txBody>
          <a:bodyPr vert="horz" lIns="0" tIns="0" rIns="0" bIns="0" rtlCol="0" anchor="t">
            <a:normAutofit fontScale="92500" lnSpcReduction="10000"/>
          </a:bodyPr>
          <a:lstStyle/>
          <a:p>
            <a:pPr>
              <a:lnSpc>
                <a:spcPct val="115000"/>
              </a:lnSpc>
            </a:pPr>
            <a:r>
              <a:rPr lang="en-GB" sz="3000" dirty="0">
                <a:effectLst/>
                <a:latin typeface="TW Cen MT"/>
                <a:ea typeface="Arial" panose="020B0604020202020204" pitchFamily="34" charset="0"/>
                <a:cs typeface="Calibri"/>
              </a:rPr>
              <a:t>In our comic, we follow the movement of one family across countries over several generations.</a:t>
            </a:r>
            <a:r>
              <a:rPr lang="en-GB" sz="3000" dirty="0">
                <a:latin typeface="TW Cen MT"/>
                <a:ea typeface="Arial" panose="020B0604020202020204" pitchFamily="34" charset="0"/>
                <a:cs typeface="Calibri"/>
              </a:rPr>
              <a:t> </a:t>
            </a:r>
            <a:endParaRPr lang="en-GB" sz="3000" dirty="0">
              <a:effectLst/>
              <a:latin typeface="TW Cen MT"/>
              <a:ea typeface="Arial" panose="020B0604020202020204" pitchFamily="34" charset="0"/>
              <a:cs typeface="Calibri" panose="020F0502020204030204" pitchFamily="34" charset="0"/>
            </a:endParaRPr>
          </a:p>
          <a:p>
            <a:pPr>
              <a:lnSpc>
                <a:spcPct val="115000"/>
              </a:lnSpc>
            </a:pPr>
            <a:r>
              <a:rPr lang="en-GB" sz="3000" dirty="0">
                <a:effectLst/>
                <a:latin typeface="TW Cen MT"/>
                <a:ea typeface="Arial" panose="020B0604020202020204" pitchFamily="34" charset="0"/>
                <a:cs typeface="Calibri"/>
              </a:rPr>
              <a:t>These moves have been hard and are a result of difficult circumstances, including conflict.</a:t>
            </a:r>
          </a:p>
          <a:p>
            <a:pPr>
              <a:lnSpc>
                <a:spcPct val="115000"/>
              </a:lnSpc>
            </a:pPr>
            <a:endParaRPr lang="en-GB" sz="3000" dirty="0">
              <a:effectLst/>
              <a:latin typeface="TW Cen MT"/>
              <a:ea typeface="Arial" panose="020B0604020202020204" pitchFamily="34" charset="0"/>
              <a:cs typeface="Calibri" panose="020F0502020204030204" pitchFamily="34" charset="0"/>
            </a:endParaRPr>
          </a:p>
          <a:p>
            <a:pPr marL="0" indent="0">
              <a:lnSpc>
                <a:spcPct val="115000"/>
              </a:lnSpc>
              <a:buNone/>
            </a:pPr>
            <a:r>
              <a:rPr lang="en-GB" sz="3000" b="1" dirty="0">
                <a:effectLst/>
                <a:latin typeface="TW Cen MT"/>
                <a:ea typeface="Arial" panose="020B0604020202020204" pitchFamily="34" charset="0"/>
                <a:cs typeface="Calibri"/>
              </a:rPr>
              <a:t>Reminder: </a:t>
            </a:r>
            <a:r>
              <a:rPr lang="en-GB" sz="3000" dirty="0">
                <a:solidFill>
                  <a:schemeClr val="accent1"/>
                </a:solidFill>
                <a:effectLst/>
                <a:latin typeface="TW Cen MT"/>
                <a:ea typeface="Arial" panose="020B0604020202020204" pitchFamily="34" charset="0"/>
                <a:cs typeface="Calibri"/>
              </a:rPr>
              <a:t>What country are they coming from? Where are they going? Why?</a:t>
            </a:r>
          </a:p>
          <a:p>
            <a:pPr marL="0" indent="0">
              <a:lnSpc>
                <a:spcPct val="115000"/>
              </a:lnSpc>
              <a:buNone/>
            </a:pPr>
            <a:endParaRPr lang="en-GB" sz="1800" dirty="0">
              <a:effectLst/>
              <a:latin typeface="Arial" panose="020B0604020202020204" pitchFamily="34" charset="0"/>
              <a:ea typeface="Arial" panose="020B0604020202020204" pitchFamily="34" charset="0"/>
            </a:endParaRPr>
          </a:p>
          <a:p>
            <a:pPr marL="0" indent="0">
              <a:buNone/>
            </a:pPr>
            <a:endParaRPr lang="en-US" sz="2000" b="1" dirty="0"/>
          </a:p>
        </p:txBody>
      </p:sp>
      <p:pic>
        <p:nvPicPr>
          <p:cNvPr id="4" name="image5.png">
            <a:extLst>
              <a:ext uri="{FF2B5EF4-FFF2-40B4-BE49-F238E27FC236}">
                <a16:creationId xmlns:a16="http://schemas.microsoft.com/office/drawing/2014/main" id="{83DC44D7-5789-4EF5-B300-F577DD053AA6}"/>
              </a:ext>
            </a:extLst>
          </p:cNvPr>
          <p:cNvPicPr/>
          <p:nvPr/>
        </p:nvPicPr>
        <p:blipFill>
          <a:blip r:embed="rId2"/>
          <a:srcRect/>
          <a:stretch>
            <a:fillRect/>
          </a:stretch>
        </p:blipFill>
        <p:spPr>
          <a:xfrm>
            <a:off x="7485145" y="-257"/>
            <a:ext cx="4703806" cy="6858257"/>
          </a:xfrm>
          <a:prstGeom prst="rect">
            <a:avLst/>
          </a:prstGeom>
          <a:ln/>
        </p:spPr>
      </p:pic>
    </p:spTree>
    <p:extLst>
      <p:ext uri="{BB962C8B-B14F-4D97-AF65-F5344CB8AC3E}">
        <p14:creationId xmlns:p14="http://schemas.microsoft.com/office/powerpoint/2010/main" val="3290514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A4AFA-E407-BD7A-76D2-566F0B9B01E6}"/>
              </a:ext>
            </a:extLst>
          </p:cNvPr>
          <p:cNvSpPr>
            <a:spLocks noGrp="1"/>
          </p:cNvSpPr>
          <p:nvPr>
            <p:ph type="title"/>
          </p:nvPr>
        </p:nvSpPr>
        <p:spPr>
          <a:xfrm>
            <a:off x="975360" y="-118872"/>
            <a:ext cx="10241280" cy="1234440"/>
          </a:xfrm>
        </p:spPr>
        <p:txBody>
          <a:bodyPr>
            <a:normAutofit/>
          </a:bodyPr>
          <a:lstStyle/>
          <a:p>
            <a:r>
              <a:rPr lang="en-US" sz="4800" b="1" dirty="0">
                <a:solidFill>
                  <a:schemeClr val="accent1"/>
                </a:solidFill>
              </a:rPr>
              <a:t>Entre </a:t>
            </a:r>
            <a:r>
              <a:rPr lang="en-US" sz="4800" b="1" dirty="0" err="1">
                <a:solidFill>
                  <a:schemeClr val="accent1"/>
                </a:solidFill>
              </a:rPr>
              <a:t>ici</a:t>
            </a:r>
            <a:r>
              <a:rPr lang="en-US" sz="4800" b="1" dirty="0">
                <a:solidFill>
                  <a:schemeClr val="accent1"/>
                </a:solidFill>
              </a:rPr>
              <a:t> et </a:t>
            </a:r>
            <a:r>
              <a:rPr lang="en-US" sz="4800" b="1" dirty="0" err="1">
                <a:solidFill>
                  <a:schemeClr val="accent1"/>
                </a:solidFill>
              </a:rPr>
              <a:t>là</a:t>
            </a:r>
            <a:r>
              <a:rPr lang="en-US" sz="4800" b="1" dirty="0">
                <a:solidFill>
                  <a:schemeClr val="accent1"/>
                </a:solidFill>
              </a:rPr>
              <a:t>-bas</a:t>
            </a:r>
          </a:p>
        </p:txBody>
      </p:sp>
      <p:sp>
        <p:nvSpPr>
          <p:cNvPr id="3" name="Content Placeholder 2">
            <a:extLst>
              <a:ext uri="{FF2B5EF4-FFF2-40B4-BE49-F238E27FC236}">
                <a16:creationId xmlns:a16="http://schemas.microsoft.com/office/drawing/2014/main" id="{47A817A1-5C39-F455-9D99-2051BE68C473}"/>
              </a:ext>
            </a:extLst>
          </p:cNvPr>
          <p:cNvSpPr>
            <a:spLocks noGrp="1"/>
          </p:cNvSpPr>
          <p:nvPr>
            <p:ph idx="1"/>
          </p:nvPr>
        </p:nvSpPr>
        <p:spPr>
          <a:xfrm>
            <a:off x="982663" y="1484313"/>
            <a:ext cx="10515600" cy="4351338"/>
          </a:xfrm>
        </p:spPr>
        <p:txBody>
          <a:bodyPr vert="horz" lIns="91440" tIns="45720" rIns="91440" bIns="45720" rtlCol="0" anchor="t">
            <a:normAutofit/>
          </a:bodyPr>
          <a:lstStyle/>
          <a:p>
            <a:pPr marL="0" indent="0">
              <a:lnSpc>
                <a:spcPct val="115000"/>
              </a:lnSpc>
              <a:buNone/>
            </a:pPr>
            <a:r>
              <a:rPr lang="en-GB" sz="2800" b="1" dirty="0">
                <a:effectLst/>
                <a:latin typeface="TW Cen MT"/>
                <a:ea typeface="Arial" panose="020B0604020202020204" pitchFamily="34" charset="0"/>
                <a:cs typeface="Calibri"/>
              </a:rPr>
              <a:t>Task: </a:t>
            </a:r>
            <a:r>
              <a:rPr lang="en-GB" sz="2800" dirty="0">
                <a:effectLst/>
                <a:latin typeface="TW Cen MT"/>
                <a:ea typeface="Arial" panose="020B0604020202020204" pitchFamily="34" charset="0"/>
                <a:cs typeface="Calibri"/>
              </a:rPr>
              <a:t>Let’s read our </a:t>
            </a:r>
            <a:r>
              <a:rPr lang="en-GB" sz="2800" dirty="0">
                <a:latin typeface="TW Cen MT"/>
                <a:ea typeface="Arial" panose="020B0604020202020204" pitchFamily="34" charset="0"/>
                <a:cs typeface="Calibri"/>
              </a:rPr>
              <a:t>second and third sections! </a:t>
            </a:r>
            <a:endParaRPr lang="en-US" sz="2800">
              <a:latin typeface="TW Cen MT"/>
              <a:cs typeface="Calibri"/>
            </a:endParaRPr>
          </a:p>
          <a:p>
            <a:pPr marL="0" indent="0">
              <a:lnSpc>
                <a:spcPct val="114999"/>
              </a:lnSpc>
              <a:buNone/>
            </a:pPr>
            <a:r>
              <a:rPr lang="en-GB" sz="2800" dirty="0">
                <a:latin typeface="TW Cen MT"/>
                <a:ea typeface="Arial" panose="020B0604020202020204" pitchFamily="34" charset="0"/>
                <a:cs typeface="Calibri"/>
              </a:rPr>
              <a:t>Read until 'Ma </a:t>
            </a:r>
            <a:r>
              <a:rPr lang="en-GB" sz="2800" dirty="0" err="1">
                <a:latin typeface="TW Cen MT"/>
                <a:ea typeface="Arial" panose="020B0604020202020204" pitchFamily="34" charset="0"/>
                <a:cs typeface="Calibri"/>
              </a:rPr>
              <a:t>famille</a:t>
            </a:r>
            <a:r>
              <a:rPr lang="en-GB" sz="2800" dirty="0">
                <a:latin typeface="TW Cen MT"/>
                <a:ea typeface="Arial" panose="020B0604020202020204" pitchFamily="34" charset="0"/>
                <a:cs typeface="Calibri"/>
              </a:rPr>
              <a:t> </a:t>
            </a:r>
            <a:r>
              <a:rPr lang="en-GB" sz="2800" dirty="0" err="1">
                <a:latin typeface="TW Cen MT"/>
                <a:ea typeface="Arial" panose="020B0604020202020204" pitchFamily="34" charset="0"/>
                <a:cs typeface="Calibri"/>
              </a:rPr>
              <a:t>habite</a:t>
            </a:r>
            <a:r>
              <a:rPr lang="en-GB" sz="2800" dirty="0">
                <a:latin typeface="TW Cen MT"/>
                <a:ea typeface="Arial" panose="020B0604020202020204" pitchFamily="34" charset="0"/>
                <a:cs typeface="Calibri"/>
              </a:rPr>
              <a:t> </a:t>
            </a:r>
            <a:r>
              <a:rPr lang="en-GB" sz="2800" dirty="0" err="1">
                <a:latin typeface="TW Cen MT"/>
                <a:ea typeface="Arial" panose="020B0604020202020204" pitchFamily="34" charset="0"/>
                <a:cs typeface="Calibri"/>
              </a:rPr>
              <a:t>ici</a:t>
            </a:r>
            <a:r>
              <a:rPr lang="en-GB" sz="2800" dirty="0">
                <a:latin typeface="TW Cen MT"/>
                <a:ea typeface="Arial" panose="020B0604020202020204" pitchFamily="34" charset="0"/>
                <a:cs typeface="Calibri"/>
              </a:rPr>
              <a:t> </a:t>
            </a:r>
            <a:r>
              <a:rPr lang="en-GB" sz="2800" dirty="0" err="1">
                <a:latin typeface="TW Cen MT"/>
                <a:ea typeface="Arial" panose="020B0604020202020204" pitchFamily="34" charset="0"/>
                <a:cs typeface="Calibri"/>
              </a:rPr>
              <a:t>depuis</a:t>
            </a:r>
            <a:r>
              <a:rPr lang="en-GB" sz="2800" dirty="0">
                <a:latin typeface="TW Cen MT"/>
                <a:ea typeface="Arial" panose="020B0604020202020204" pitchFamily="34" charset="0"/>
                <a:cs typeface="Calibri"/>
              </a:rPr>
              <a:t> des </a:t>
            </a:r>
            <a:r>
              <a:rPr lang="en-GB" sz="2800" dirty="0" err="1">
                <a:latin typeface="TW Cen MT"/>
                <a:ea typeface="Arial" panose="020B0604020202020204" pitchFamily="34" charset="0"/>
                <a:cs typeface="Calibri"/>
              </a:rPr>
              <a:t>années</a:t>
            </a:r>
            <a:r>
              <a:rPr lang="en-GB" sz="2800" dirty="0">
                <a:latin typeface="TW Cen MT"/>
                <a:ea typeface="Arial" panose="020B0604020202020204" pitchFamily="34" charset="0"/>
                <a:cs typeface="Calibri"/>
              </a:rPr>
              <a:t>' (My family has lived here for years).</a:t>
            </a:r>
            <a:endParaRPr lang="en-GB" sz="2800" dirty="0">
              <a:effectLst/>
              <a:latin typeface="TW Cen MT"/>
              <a:ea typeface="Arial" panose="020B0604020202020204" pitchFamily="34" charset="0"/>
              <a:cs typeface="Calibri"/>
            </a:endParaRPr>
          </a:p>
          <a:p>
            <a:pPr marL="0" indent="0">
              <a:buNone/>
            </a:pPr>
            <a:endParaRPr lang="en-GB" sz="2800" dirty="0">
              <a:latin typeface="TW Cen MT"/>
              <a:cs typeface="Calibri"/>
            </a:endParaRPr>
          </a:p>
          <a:p>
            <a:pPr marL="0" indent="0">
              <a:buNone/>
            </a:pPr>
            <a:r>
              <a:rPr lang="en-GB" sz="2800" b="1" dirty="0">
                <a:latin typeface="TW Cen MT"/>
                <a:cs typeface="Calibri" panose="020F0502020204030204"/>
              </a:rPr>
              <a:t>Vocabulary: </a:t>
            </a:r>
            <a:r>
              <a:rPr lang="en-GB" sz="2800" dirty="0">
                <a:latin typeface="TW Cen MT"/>
                <a:cs typeface="Calibri" panose="020F0502020204030204"/>
              </a:rPr>
              <a:t>Valise = suitcase</a:t>
            </a:r>
          </a:p>
        </p:txBody>
      </p:sp>
    </p:spTree>
    <p:extLst>
      <p:ext uri="{BB962C8B-B14F-4D97-AF65-F5344CB8AC3E}">
        <p14:creationId xmlns:p14="http://schemas.microsoft.com/office/powerpoint/2010/main" val="38659157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A4AFA-E407-BD7A-76D2-566F0B9B01E6}"/>
              </a:ext>
            </a:extLst>
          </p:cNvPr>
          <p:cNvSpPr>
            <a:spLocks noGrp="1"/>
          </p:cNvSpPr>
          <p:nvPr>
            <p:ph type="title"/>
          </p:nvPr>
        </p:nvSpPr>
        <p:spPr>
          <a:xfrm>
            <a:off x="982663" y="-605118"/>
            <a:ext cx="6914147" cy="1495425"/>
          </a:xfrm>
        </p:spPr>
        <p:txBody>
          <a:bodyPr>
            <a:normAutofit/>
          </a:bodyPr>
          <a:lstStyle/>
          <a:p>
            <a:r>
              <a:rPr lang="en-US" sz="4000" b="1" dirty="0">
                <a:solidFill>
                  <a:schemeClr val="accent1"/>
                </a:solidFill>
              </a:rPr>
              <a:t>La valise de Jeanne</a:t>
            </a:r>
          </a:p>
        </p:txBody>
      </p:sp>
      <p:sp>
        <p:nvSpPr>
          <p:cNvPr id="3" name="Content Placeholder 2">
            <a:extLst>
              <a:ext uri="{FF2B5EF4-FFF2-40B4-BE49-F238E27FC236}">
                <a16:creationId xmlns:a16="http://schemas.microsoft.com/office/drawing/2014/main" id="{47A817A1-5C39-F455-9D99-2051BE68C473}"/>
              </a:ext>
            </a:extLst>
          </p:cNvPr>
          <p:cNvSpPr>
            <a:spLocks noGrp="1"/>
          </p:cNvSpPr>
          <p:nvPr>
            <p:ph idx="1"/>
          </p:nvPr>
        </p:nvSpPr>
        <p:spPr>
          <a:xfrm>
            <a:off x="982662" y="1484313"/>
            <a:ext cx="6914147" cy="5197642"/>
          </a:xfrm>
        </p:spPr>
        <p:txBody>
          <a:bodyPr vert="horz" lIns="91440" tIns="45720" rIns="91440" bIns="45720" rtlCol="0" anchor="t">
            <a:noAutofit/>
          </a:bodyPr>
          <a:lstStyle/>
          <a:p>
            <a:pPr marL="0" indent="0">
              <a:lnSpc>
                <a:spcPct val="115000"/>
              </a:lnSpc>
              <a:buNone/>
            </a:pPr>
            <a:r>
              <a:rPr lang="en-GB" dirty="0">
                <a:effectLst/>
                <a:latin typeface="TW Cen MT"/>
                <a:ea typeface="Arial" panose="020B0604020202020204" pitchFamily="34" charset="0"/>
                <a:cs typeface="Calibri"/>
              </a:rPr>
              <a:t>As we see in the comic, Jeanne and her family need to pack their </a:t>
            </a:r>
            <a:r>
              <a:rPr lang="en-GB" i="1" dirty="0">
                <a:effectLst/>
                <a:latin typeface="TW Cen MT"/>
                <a:ea typeface="Arial" panose="020B0604020202020204" pitchFamily="34" charset="0"/>
                <a:cs typeface="Calibri"/>
              </a:rPr>
              <a:t>valises</a:t>
            </a:r>
            <a:r>
              <a:rPr lang="en-GB" dirty="0">
                <a:effectLst/>
                <a:latin typeface="TW Cen MT"/>
                <a:ea typeface="Arial" panose="020B0604020202020204" pitchFamily="34" charset="0"/>
                <a:cs typeface="Calibri"/>
              </a:rPr>
              <a:t> very quickly to leave the country. They don’t have time or space to pack everything.</a:t>
            </a:r>
          </a:p>
          <a:p>
            <a:pPr marL="0" indent="0">
              <a:lnSpc>
                <a:spcPct val="115000"/>
              </a:lnSpc>
              <a:buNone/>
            </a:pPr>
            <a:endParaRPr lang="en-GB" dirty="0">
              <a:effectLst/>
              <a:latin typeface="TW Cen MT"/>
              <a:ea typeface="Arial" panose="020B0604020202020204" pitchFamily="34" charset="0"/>
              <a:cs typeface="Calibri" panose="020F0502020204030204" pitchFamily="34" charset="0"/>
            </a:endParaRPr>
          </a:p>
          <a:p>
            <a:pPr marL="0" indent="0">
              <a:lnSpc>
                <a:spcPct val="115000"/>
              </a:lnSpc>
              <a:buNone/>
            </a:pPr>
            <a:r>
              <a:rPr lang="en-US" b="1" dirty="0">
                <a:solidFill>
                  <a:schemeClr val="accent1"/>
                </a:solidFill>
                <a:latin typeface="TW Cen MT"/>
                <a:cs typeface="Calibri"/>
              </a:rPr>
              <a:t>Activity 2a: </a:t>
            </a:r>
            <a:r>
              <a:rPr lang="en-US" dirty="0">
                <a:solidFill>
                  <a:schemeClr val="accent1"/>
                </a:solidFill>
                <a:latin typeface="TW Cen MT"/>
                <a:cs typeface="Calibri"/>
              </a:rPr>
              <a:t>What’s in my </a:t>
            </a:r>
            <a:r>
              <a:rPr lang="en-US" i="1" dirty="0">
                <a:solidFill>
                  <a:schemeClr val="accent1"/>
                </a:solidFill>
                <a:latin typeface="TW Cen MT"/>
                <a:cs typeface="Calibri"/>
              </a:rPr>
              <a:t>valise</a:t>
            </a:r>
            <a:r>
              <a:rPr lang="en-US" dirty="0">
                <a:solidFill>
                  <a:schemeClr val="accent1"/>
                </a:solidFill>
                <a:latin typeface="TW Cen MT"/>
                <a:cs typeface="Calibri"/>
              </a:rPr>
              <a:t>?</a:t>
            </a:r>
            <a:endParaRPr lang="en-US" i="1">
              <a:solidFill>
                <a:schemeClr val="accent1"/>
              </a:solidFill>
              <a:latin typeface="TW Cen MT"/>
              <a:cs typeface="Calibri"/>
            </a:endParaRPr>
          </a:p>
          <a:p>
            <a:pPr marL="0" indent="0">
              <a:lnSpc>
                <a:spcPct val="115000"/>
              </a:lnSpc>
              <a:buNone/>
            </a:pPr>
            <a:r>
              <a:rPr lang="en-GB" dirty="0">
                <a:latin typeface="TW Cen MT"/>
                <a:ea typeface="Arial" panose="020B0604020202020204" pitchFamily="34" charset="0"/>
                <a:cs typeface="Calibri"/>
              </a:rPr>
              <a:t>The teacher </a:t>
            </a:r>
            <a:r>
              <a:rPr lang="en-GB" dirty="0">
                <a:effectLst/>
                <a:latin typeface="TW Cen MT"/>
                <a:ea typeface="Arial" panose="020B0604020202020204" pitchFamily="34" charset="0"/>
                <a:cs typeface="Calibri"/>
              </a:rPr>
              <a:t>will call out the it</a:t>
            </a:r>
            <a:r>
              <a:rPr lang="en-GB" dirty="0">
                <a:latin typeface="TW Cen MT"/>
                <a:ea typeface="Arial" panose="020B0604020202020204" pitchFamily="34" charset="0"/>
                <a:cs typeface="Calibri"/>
              </a:rPr>
              <a:t>ems in their </a:t>
            </a:r>
            <a:r>
              <a:rPr lang="en-GB" i="1" dirty="0">
                <a:latin typeface="TW Cen MT"/>
                <a:ea typeface="Arial" panose="020B0604020202020204" pitchFamily="34" charset="0"/>
                <a:cs typeface="Calibri"/>
              </a:rPr>
              <a:t>valise </a:t>
            </a:r>
            <a:r>
              <a:rPr lang="en-GB" dirty="0">
                <a:latin typeface="TW Cen MT"/>
                <a:ea typeface="Arial" panose="020B0604020202020204" pitchFamily="34" charset="0"/>
                <a:cs typeface="Calibri"/>
              </a:rPr>
              <a:t>in French. See how many you can identify! They will take the item out to show you only when you correctly identify it!</a:t>
            </a:r>
            <a:endParaRPr lang="en-GB" dirty="0">
              <a:effectLst/>
              <a:latin typeface="TW Cen MT"/>
              <a:ea typeface="Arial" panose="020B0604020202020204" pitchFamily="34" charset="0"/>
              <a:cs typeface="Calibri"/>
            </a:endParaRPr>
          </a:p>
        </p:txBody>
      </p:sp>
      <p:pic>
        <p:nvPicPr>
          <p:cNvPr id="5" name="image2.png">
            <a:extLst>
              <a:ext uri="{FF2B5EF4-FFF2-40B4-BE49-F238E27FC236}">
                <a16:creationId xmlns:a16="http://schemas.microsoft.com/office/drawing/2014/main" id="{92B74382-BE68-5662-6A6A-0105DEF04A0B}"/>
              </a:ext>
            </a:extLst>
          </p:cNvPr>
          <p:cNvPicPr/>
          <p:nvPr/>
        </p:nvPicPr>
        <p:blipFill rotWithShape="1">
          <a:blip r:embed="rId2"/>
          <a:srcRect l="-1198" b="1666"/>
          <a:stretch/>
        </p:blipFill>
        <p:spPr>
          <a:xfrm>
            <a:off x="7982465" y="0"/>
            <a:ext cx="4309547" cy="6858000"/>
          </a:xfrm>
          <a:prstGeom prst="rect">
            <a:avLst/>
          </a:prstGeom>
          <a:ln/>
        </p:spPr>
      </p:pic>
    </p:spTree>
    <p:extLst>
      <p:ext uri="{BB962C8B-B14F-4D97-AF65-F5344CB8AC3E}">
        <p14:creationId xmlns:p14="http://schemas.microsoft.com/office/powerpoint/2010/main" val="29530794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A4AFA-E407-BD7A-76D2-566F0B9B01E6}"/>
              </a:ext>
            </a:extLst>
          </p:cNvPr>
          <p:cNvSpPr>
            <a:spLocks noGrp="1"/>
          </p:cNvSpPr>
          <p:nvPr>
            <p:ph type="title"/>
          </p:nvPr>
        </p:nvSpPr>
        <p:spPr>
          <a:xfrm>
            <a:off x="566621" y="-568138"/>
            <a:ext cx="7415843" cy="1495425"/>
          </a:xfrm>
        </p:spPr>
        <p:txBody>
          <a:bodyPr>
            <a:normAutofit/>
          </a:bodyPr>
          <a:lstStyle/>
          <a:p>
            <a:r>
              <a:rPr lang="en-US" sz="4400" b="1" dirty="0">
                <a:solidFill>
                  <a:schemeClr val="accent1"/>
                </a:solidFill>
              </a:rPr>
              <a:t>La valise de Jeanne</a:t>
            </a:r>
          </a:p>
        </p:txBody>
      </p:sp>
      <p:sp>
        <p:nvSpPr>
          <p:cNvPr id="3" name="Content Placeholder 2">
            <a:extLst>
              <a:ext uri="{FF2B5EF4-FFF2-40B4-BE49-F238E27FC236}">
                <a16:creationId xmlns:a16="http://schemas.microsoft.com/office/drawing/2014/main" id="{47A817A1-5C39-F455-9D99-2051BE68C473}"/>
              </a:ext>
            </a:extLst>
          </p:cNvPr>
          <p:cNvSpPr>
            <a:spLocks noGrp="1"/>
          </p:cNvSpPr>
          <p:nvPr>
            <p:ph idx="1"/>
          </p:nvPr>
        </p:nvSpPr>
        <p:spPr>
          <a:xfrm>
            <a:off x="566620" y="927287"/>
            <a:ext cx="6272169" cy="4638676"/>
          </a:xfrm>
        </p:spPr>
        <p:txBody>
          <a:bodyPr vert="horz" lIns="0" tIns="0" rIns="0" bIns="0" rtlCol="0" anchor="t">
            <a:normAutofit/>
          </a:bodyPr>
          <a:lstStyle/>
          <a:p>
            <a:pPr marL="0" indent="0">
              <a:buNone/>
            </a:pPr>
            <a:endParaRPr lang="en-US" sz="3600" b="1" dirty="0"/>
          </a:p>
          <a:p>
            <a:pPr marL="0" indent="0">
              <a:buNone/>
            </a:pPr>
            <a:r>
              <a:rPr lang="en-US" sz="2800" b="1" dirty="0"/>
              <a:t>Q. What things is Jeanne unable to pack that she may miss from her life in Algeria? </a:t>
            </a:r>
          </a:p>
          <a:p>
            <a:pPr marL="0" indent="0">
              <a:buNone/>
            </a:pPr>
            <a:endParaRPr lang="en-US" sz="2800" b="1" dirty="0"/>
          </a:p>
          <a:p>
            <a:pPr marL="0" indent="0">
              <a:buNone/>
            </a:pPr>
            <a:r>
              <a:rPr lang="en-US" sz="2800" dirty="0"/>
              <a:t>Some of these are mentioned, and some you can imagine (e.g. her friends)</a:t>
            </a:r>
          </a:p>
        </p:txBody>
      </p:sp>
      <p:pic>
        <p:nvPicPr>
          <p:cNvPr id="4" name="image2.png">
            <a:extLst>
              <a:ext uri="{FF2B5EF4-FFF2-40B4-BE49-F238E27FC236}">
                <a16:creationId xmlns:a16="http://schemas.microsoft.com/office/drawing/2014/main" id="{9DF71DD1-0C64-9A73-C995-880CDFA566E8}"/>
              </a:ext>
            </a:extLst>
          </p:cNvPr>
          <p:cNvPicPr/>
          <p:nvPr/>
        </p:nvPicPr>
        <p:blipFill rotWithShape="1">
          <a:blip r:embed="rId2"/>
          <a:srcRect l="-1198" b="1666"/>
          <a:stretch/>
        </p:blipFill>
        <p:spPr>
          <a:xfrm>
            <a:off x="7982465" y="0"/>
            <a:ext cx="4309547" cy="6858000"/>
          </a:xfrm>
          <a:prstGeom prst="rect">
            <a:avLst/>
          </a:prstGeom>
          <a:ln/>
        </p:spPr>
      </p:pic>
    </p:spTree>
    <p:extLst>
      <p:ext uri="{BB962C8B-B14F-4D97-AF65-F5344CB8AC3E}">
        <p14:creationId xmlns:p14="http://schemas.microsoft.com/office/powerpoint/2010/main" val="20403967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A4AFA-E407-BD7A-76D2-566F0B9B01E6}"/>
              </a:ext>
            </a:extLst>
          </p:cNvPr>
          <p:cNvSpPr>
            <a:spLocks noGrp="1"/>
          </p:cNvSpPr>
          <p:nvPr>
            <p:ph type="title"/>
          </p:nvPr>
        </p:nvSpPr>
        <p:spPr>
          <a:xfrm>
            <a:off x="510988" y="-534245"/>
            <a:ext cx="11779624" cy="1495425"/>
          </a:xfrm>
        </p:spPr>
        <p:txBody>
          <a:bodyPr>
            <a:normAutofit/>
          </a:bodyPr>
          <a:lstStyle/>
          <a:p>
            <a:r>
              <a:rPr lang="en-US" b="1" dirty="0" err="1">
                <a:solidFill>
                  <a:schemeClr val="accent1"/>
                </a:solidFill>
              </a:rPr>
              <a:t>Qu’est-ce</a:t>
            </a:r>
            <a:r>
              <a:rPr lang="en-US" b="1" dirty="0">
                <a:solidFill>
                  <a:schemeClr val="accent1"/>
                </a:solidFill>
              </a:rPr>
              <a:t> que </a:t>
            </a:r>
            <a:r>
              <a:rPr lang="en-US" b="1" dirty="0" err="1">
                <a:solidFill>
                  <a:schemeClr val="accent1"/>
                </a:solidFill>
              </a:rPr>
              <a:t>tu</a:t>
            </a:r>
            <a:r>
              <a:rPr lang="en-US" b="1" dirty="0">
                <a:solidFill>
                  <a:schemeClr val="accent1"/>
                </a:solidFill>
              </a:rPr>
              <a:t> </a:t>
            </a:r>
            <a:r>
              <a:rPr lang="en-US" b="1" dirty="0" err="1">
                <a:solidFill>
                  <a:schemeClr val="accent1"/>
                </a:solidFill>
              </a:rPr>
              <a:t>mets</a:t>
            </a:r>
            <a:r>
              <a:rPr lang="en-US" b="1" dirty="0">
                <a:solidFill>
                  <a:schemeClr val="accent1"/>
                </a:solidFill>
              </a:rPr>
              <a:t> dans ta valise?</a:t>
            </a:r>
          </a:p>
        </p:txBody>
      </p:sp>
      <p:sp>
        <p:nvSpPr>
          <p:cNvPr id="3" name="Content Placeholder 2">
            <a:extLst>
              <a:ext uri="{FF2B5EF4-FFF2-40B4-BE49-F238E27FC236}">
                <a16:creationId xmlns:a16="http://schemas.microsoft.com/office/drawing/2014/main" id="{47A817A1-5C39-F455-9D99-2051BE68C473}"/>
              </a:ext>
            </a:extLst>
          </p:cNvPr>
          <p:cNvSpPr>
            <a:spLocks noGrp="1"/>
          </p:cNvSpPr>
          <p:nvPr>
            <p:ph idx="1"/>
          </p:nvPr>
        </p:nvSpPr>
        <p:spPr>
          <a:xfrm>
            <a:off x="676042" y="1495425"/>
            <a:ext cx="6513801" cy="4638676"/>
          </a:xfrm>
        </p:spPr>
        <p:txBody>
          <a:bodyPr vert="horz" lIns="0" tIns="0" rIns="0" bIns="0" rtlCol="0" anchor="t">
            <a:noAutofit/>
          </a:bodyPr>
          <a:lstStyle/>
          <a:p>
            <a:pPr marL="0" indent="0">
              <a:lnSpc>
                <a:spcPct val="115000"/>
              </a:lnSpc>
              <a:buNone/>
            </a:pPr>
            <a:r>
              <a:rPr lang="en-US" sz="2500" b="1" dirty="0">
                <a:solidFill>
                  <a:schemeClr val="accent1"/>
                </a:solidFill>
                <a:latin typeface="TW Cen MT"/>
                <a:cs typeface="Calibri"/>
              </a:rPr>
              <a:t>Activity 2b: </a:t>
            </a:r>
            <a:r>
              <a:rPr lang="en-US" sz="2500" dirty="0">
                <a:solidFill>
                  <a:schemeClr val="accent1"/>
                </a:solidFill>
                <a:latin typeface="TW Cen MT"/>
                <a:cs typeface="Calibri"/>
              </a:rPr>
              <a:t>What’s in your </a:t>
            </a:r>
            <a:r>
              <a:rPr lang="en-US" sz="2500" i="1" dirty="0">
                <a:solidFill>
                  <a:schemeClr val="accent1"/>
                </a:solidFill>
                <a:latin typeface="TW Cen MT"/>
                <a:cs typeface="Calibri"/>
              </a:rPr>
              <a:t>valise</a:t>
            </a:r>
            <a:r>
              <a:rPr lang="en-US" sz="2500" dirty="0">
                <a:solidFill>
                  <a:schemeClr val="accent1"/>
                </a:solidFill>
                <a:latin typeface="TW Cen MT"/>
                <a:cs typeface="Calibri"/>
              </a:rPr>
              <a:t>?</a:t>
            </a:r>
            <a:endParaRPr lang="en-US" sz="2500" i="1">
              <a:solidFill>
                <a:schemeClr val="accent1"/>
              </a:solidFill>
              <a:latin typeface="TW Cen MT"/>
              <a:cs typeface="Calibri"/>
            </a:endParaRPr>
          </a:p>
          <a:p>
            <a:pPr marL="0" indent="0">
              <a:lnSpc>
                <a:spcPct val="115000"/>
              </a:lnSpc>
              <a:buNone/>
            </a:pPr>
            <a:r>
              <a:rPr lang="en-GB" sz="2500" dirty="0">
                <a:effectLst/>
                <a:latin typeface="TW Cen MT"/>
                <a:ea typeface="Arial" panose="020B0604020202020204" pitchFamily="34" charset="0"/>
                <a:cs typeface="Calibri"/>
              </a:rPr>
              <a:t>What would you put in your suitcase? Jeanne had to pack her suitcase very quickly when they had to leave Algeria. If you were in that situation, what would you pack?</a:t>
            </a:r>
            <a:r>
              <a:rPr lang="en-GB" sz="2500" dirty="0">
                <a:latin typeface="TW Cen MT"/>
                <a:ea typeface="Arial" panose="020B0604020202020204" pitchFamily="34" charset="0"/>
                <a:cs typeface="Calibri"/>
              </a:rPr>
              <a:t> </a:t>
            </a:r>
            <a:endParaRPr lang="en-GB" sz="2500" dirty="0">
              <a:latin typeface="TW Cen MT"/>
              <a:ea typeface="Arial" panose="020B0604020202020204" pitchFamily="34" charset="0"/>
              <a:cs typeface="Calibri" panose="020F0502020204030204" pitchFamily="34" charset="0"/>
            </a:endParaRPr>
          </a:p>
          <a:p>
            <a:pPr marL="0" indent="0">
              <a:lnSpc>
                <a:spcPct val="115000"/>
              </a:lnSpc>
              <a:buNone/>
            </a:pPr>
            <a:endParaRPr lang="en-GB" sz="2500" dirty="0">
              <a:effectLst/>
              <a:latin typeface="TW Cen MT"/>
              <a:ea typeface="Arial" panose="020B0604020202020204" pitchFamily="34" charset="0"/>
              <a:cs typeface="Calibri" panose="020F0502020204030204" pitchFamily="34" charset="0"/>
            </a:endParaRPr>
          </a:p>
          <a:p>
            <a:pPr marL="0" indent="0">
              <a:lnSpc>
                <a:spcPct val="115000"/>
              </a:lnSpc>
              <a:buNone/>
            </a:pPr>
            <a:r>
              <a:rPr lang="en-GB" sz="2500" dirty="0">
                <a:effectLst/>
                <a:latin typeface="TW Cen MT"/>
                <a:ea typeface="Arial" panose="020B0604020202020204" pitchFamily="34" charset="0"/>
                <a:cs typeface="Calibri"/>
              </a:rPr>
              <a:t>Fill the suitcase in your activity pack with pictures and label them in French. Be prepared to explain why you’ve chosen each of the items!</a:t>
            </a:r>
          </a:p>
        </p:txBody>
      </p:sp>
      <p:pic>
        <p:nvPicPr>
          <p:cNvPr id="6" name="image21.png">
            <a:extLst>
              <a:ext uri="{FF2B5EF4-FFF2-40B4-BE49-F238E27FC236}">
                <a16:creationId xmlns:a16="http://schemas.microsoft.com/office/drawing/2014/main" id="{6BA761DC-ADD1-23B4-D590-1A0533914F98}"/>
              </a:ext>
            </a:extLst>
          </p:cNvPr>
          <p:cNvPicPr/>
          <p:nvPr/>
        </p:nvPicPr>
        <p:blipFill>
          <a:blip r:embed="rId2"/>
          <a:srcRect/>
          <a:stretch>
            <a:fillRect/>
          </a:stretch>
        </p:blipFill>
        <p:spPr>
          <a:xfrm>
            <a:off x="7212922" y="1370930"/>
            <a:ext cx="4601897" cy="4116140"/>
          </a:xfrm>
          <a:prstGeom prst="rect">
            <a:avLst/>
          </a:prstGeom>
          <a:ln/>
        </p:spPr>
      </p:pic>
    </p:spTree>
    <p:extLst>
      <p:ext uri="{BB962C8B-B14F-4D97-AF65-F5344CB8AC3E}">
        <p14:creationId xmlns:p14="http://schemas.microsoft.com/office/powerpoint/2010/main" val="17985747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A4AFA-E407-BD7A-76D2-566F0B9B01E6}"/>
              </a:ext>
            </a:extLst>
          </p:cNvPr>
          <p:cNvSpPr>
            <a:spLocks noGrp="1"/>
          </p:cNvSpPr>
          <p:nvPr>
            <p:ph type="title"/>
          </p:nvPr>
        </p:nvSpPr>
        <p:spPr>
          <a:xfrm>
            <a:off x="838200" y="3223673"/>
            <a:ext cx="10515600" cy="1405731"/>
          </a:xfrm>
        </p:spPr>
        <p:txBody>
          <a:bodyPr>
            <a:normAutofit fontScale="90000"/>
          </a:bodyPr>
          <a:lstStyle/>
          <a:p>
            <a:pPr algn="ctr"/>
            <a:r>
              <a:rPr lang="en-US" sz="6000" b="1" dirty="0">
                <a:solidFill>
                  <a:schemeClr val="accent1"/>
                </a:solidFill>
              </a:rPr>
              <a:t>Discuss:</a:t>
            </a:r>
            <a:br>
              <a:rPr lang="en-US" sz="6000" b="1" dirty="0">
                <a:solidFill>
                  <a:schemeClr val="accent1"/>
                </a:solidFill>
              </a:rPr>
            </a:br>
            <a:br>
              <a:rPr lang="en-US" sz="6000" b="1" dirty="0"/>
            </a:br>
            <a:r>
              <a:rPr lang="en-US" sz="5300" b="1" dirty="0">
                <a:solidFill>
                  <a:schemeClr val="accent1"/>
                </a:solidFill>
              </a:rPr>
              <a:t>Do people still have to leave their homes with no warning today?</a:t>
            </a:r>
            <a:endParaRPr lang="en-US" sz="6000" b="1" dirty="0">
              <a:solidFill>
                <a:schemeClr val="accent1"/>
              </a:solidFill>
            </a:endParaRPr>
          </a:p>
        </p:txBody>
      </p:sp>
    </p:spTree>
    <p:extLst>
      <p:ext uri="{BB962C8B-B14F-4D97-AF65-F5344CB8AC3E}">
        <p14:creationId xmlns:p14="http://schemas.microsoft.com/office/powerpoint/2010/main" val="37235486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A4AFA-E407-BD7A-76D2-566F0B9B01E6}"/>
              </a:ext>
            </a:extLst>
          </p:cNvPr>
          <p:cNvSpPr>
            <a:spLocks noGrp="1"/>
          </p:cNvSpPr>
          <p:nvPr>
            <p:ph type="title"/>
          </p:nvPr>
        </p:nvSpPr>
        <p:spPr>
          <a:xfrm>
            <a:off x="838200" y="3035415"/>
            <a:ext cx="10515600" cy="1405731"/>
          </a:xfrm>
        </p:spPr>
        <p:txBody>
          <a:bodyPr>
            <a:normAutofit fontScale="90000"/>
          </a:bodyPr>
          <a:lstStyle/>
          <a:p>
            <a:pPr algn="ctr"/>
            <a:r>
              <a:rPr lang="en-US" sz="5300" b="1" dirty="0">
                <a:solidFill>
                  <a:schemeClr val="accent1"/>
                </a:solidFill>
              </a:rPr>
              <a:t>Should we do anything in response?</a:t>
            </a:r>
            <a:br>
              <a:rPr lang="en-US" sz="5300" b="1" dirty="0">
                <a:solidFill>
                  <a:schemeClr val="accent1"/>
                </a:solidFill>
              </a:rPr>
            </a:br>
            <a:br>
              <a:rPr lang="en-US" sz="5300" b="1" dirty="0">
                <a:solidFill>
                  <a:schemeClr val="accent1"/>
                </a:solidFill>
              </a:rPr>
            </a:br>
            <a:r>
              <a:rPr lang="en-US" sz="6000" b="1" dirty="0">
                <a:solidFill>
                  <a:schemeClr val="accent1"/>
                </a:solidFill>
              </a:rPr>
              <a:t>If so, what?</a:t>
            </a:r>
          </a:p>
        </p:txBody>
      </p:sp>
    </p:spTree>
    <p:extLst>
      <p:ext uri="{BB962C8B-B14F-4D97-AF65-F5344CB8AC3E}">
        <p14:creationId xmlns:p14="http://schemas.microsoft.com/office/powerpoint/2010/main" val="2442957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A4AFA-E407-BD7A-76D2-566F0B9B01E6}"/>
              </a:ext>
            </a:extLst>
          </p:cNvPr>
          <p:cNvSpPr>
            <a:spLocks noGrp="1"/>
          </p:cNvSpPr>
          <p:nvPr>
            <p:ph type="title"/>
          </p:nvPr>
        </p:nvSpPr>
        <p:spPr>
          <a:xfrm>
            <a:off x="982663" y="96284"/>
            <a:ext cx="10241280" cy="1234440"/>
          </a:xfrm>
        </p:spPr>
        <p:txBody>
          <a:bodyPr>
            <a:noAutofit/>
          </a:bodyPr>
          <a:lstStyle/>
          <a:p>
            <a:r>
              <a:rPr lang="en-US" sz="4800" b="1" dirty="0">
                <a:solidFill>
                  <a:schemeClr val="accent1"/>
                </a:solidFill>
              </a:rPr>
              <a:t>Today's language points</a:t>
            </a:r>
          </a:p>
        </p:txBody>
      </p:sp>
      <p:sp>
        <p:nvSpPr>
          <p:cNvPr id="3" name="Content Placeholder 2">
            <a:extLst>
              <a:ext uri="{FF2B5EF4-FFF2-40B4-BE49-F238E27FC236}">
                <a16:creationId xmlns:a16="http://schemas.microsoft.com/office/drawing/2014/main" id="{47A817A1-5C39-F455-9D99-2051BE68C473}"/>
              </a:ext>
            </a:extLst>
          </p:cNvPr>
          <p:cNvSpPr>
            <a:spLocks noGrp="1"/>
          </p:cNvSpPr>
          <p:nvPr>
            <p:ph idx="1"/>
          </p:nvPr>
        </p:nvSpPr>
        <p:spPr>
          <a:xfrm>
            <a:off x="838200" y="1484313"/>
            <a:ext cx="10515600" cy="4809886"/>
          </a:xfrm>
        </p:spPr>
        <p:txBody>
          <a:bodyPr vert="horz" lIns="91440" tIns="45720" rIns="91440" bIns="45720" rtlCol="0" anchor="t">
            <a:normAutofit/>
          </a:bodyPr>
          <a:lstStyle/>
          <a:p>
            <a:endParaRPr lang="en-US" sz="3600" dirty="0">
              <a:cs typeface="Calibri"/>
            </a:endParaRPr>
          </a:p>
          <a:p>
            <a:r>
              <a:rPr lang="en-US" sz="3600" dirty="0">
                <a:cs typeface="Calibri"/>
              </a:rPr>
              <a:t> </a:t>
            </a:r>
            <a:r>
              <a:rPr lang="en-US" sz="3600" dirty="0">
                <a:ea typeface="+mn-lt"/>
                <a:cs typeface="+mn-lt"/>
              </a:rPr>
              <a:t>Countries and place names </a:t>
            </a:r>
            <a:endParaRPr lang="en-US" dirty="0"/>
          </a:p>
          <a:p>
            <a:pPr>
              <a:buNone/>
            </a:pPr>
            <a:r>
              <a:rPr lang="en-US" sz="3600" dirty="0">
                <a:ea typeface="+mn-lt"/>
                <a:cs typeface="+mn-lt"/>
              </a:rPr>
              <a:t>• Common objects</a:t>
            </a:r>
            <a:endParaRPr lang="en-US" dirty="0"/>
          </a:p>
          <a:p>
            <a:pPr>
              <a:buNone/>
            </a:pPr>
            <a:r>
              <a:rPr lang="en-US" sz="3600" dirty="0">
                <a:ea typeface="+mn-lt"/>
                <a:cs typeface="+mn-lt"/>
              </a:rPr>
              <a:t>• Asking and answering simple questions</a:t>
            </a:r>
            <a:endParaRPr lang="en-US" dirty="0"/>
          </a:p>
          <a:p>
            <a:pPr>
              <a:buFont typeface="Arial"/>
            </a:pPr>
            <a:endParaRPr lang="en-US" dirty="0"/>
          </a:p>
          <a:p>
            <a:pPr marL="0" indent="0">
              <a:buNone/>
            </a:pPr>
            <a:endParaRPr lang="en-US" sz="3600" dirty="0">
              <a:cs typeface="Calibri" panose="020F0502020204030204"/>
            </a:endParaRPr>
          </a:p>
        </p:txBody>
      </p:sp>
    </p:spTree>
    <p:extLst>
      <p:ext uri="{BB962C8B-B14F-4D97-AF65-F5344CB8AC3E}">
        <p14:creationId xmlns:p14="http://schemas.microsoft.com/office/powerpoint/2010/main" val="34505579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A4AFA-E407-BD7A-76D2-566F0B9B01E6}"/>
              </a:ext>
            </a:extLst>
          </p:cNvPr>
          <p:cNvSpPr>
            <a:spLocks noGrp="1"/>
          </p:cNvSpPr>
          <p:nvPr>
            <p:ph type="title"/>
          </p:nvPr>
        </p:nvSpPr>
        <p:spPr>
          <a:xfrm>
            <a:off x="1019418" y="0"/>
            <a:ext cx="10241280" cy="1234440"/>
          </a:xfrm>
        </p:spPr>
        <p:txBody>
          <a:bodyPr>
            <a:normAutofit/>
          </a:bodyPr>
          <a:lstStyle/>
          <a:p>
            <a:r>
              <a:rPr lang="en-US" sz="4800" b="1" dirty="0">
                <a:solidFill>
                  <a:schemeClr val="accent1"/>
                </a:solidFill>
              </a:rPr>
              <a:t>Today's content</a:t>
            </a:r>
          </a:p>
        </p:txBody>
      </p:sp>
      <p:sp>
        <p:nvSpPr>
          <p:cNvPr id="3" name="Content Placeholder 2">
            <a:extLst>
              <a:ext uri="{FF2B5EF4-FFF2-40B4-BE49-F238E27FC236}">
                <a16:creationId xmlns:a16="http://schemas.microsoft.com/office/drawing/2014/main" id="{47A817A1-5C39-F455-9D99-2051BE68C473}"/>
              </a:ext>
            </a:extLst>
          </p:cNvPr>
          <p:cNvSpPr>
            <a:spLocks noGrp="1"/>
          </p:cNvSpPr>
          <p:nvPr>
            <p:ph idx="1"/>
          </p:nvPr>
        </p:nvSpPr>
        <p:spPr>
          <a:xfrm>
            <a:off x="982663" y="1484313"/>
            <a:ext cx="10515600" cy="4512825"/>
          </a:xfrm>
        </p:spPr>
        <p:txBody>
          <a:bodyPr vert="horz" lIns="91440" tIns="45720" rIns="91440" bIns="45720" rtlCol="0" anchor="t">
            <a:normAutofit fontScale="85000" lnSpcReduction="10000"/>
          </a:bodyPr>
          <a:lstStyle/>
          <a:p>
            <a:pPr marL="0" indent="0">
              <a:buNone/>
            </a:pPr>
            <a:endParaRPr lang="en-US" sz="3600" dirty="0">
              <a:cs typeface="Calibri"/>
            </a:endParaRPr>
          </a:p>
          <a:p>
            <a:r>
              <a:rPr lang="en-US" sz="3600" dirty="0">
                <a:ea typeface="+mn-lt"/>
                <a:cs typeface="+mn-lt"/>
              </a:rPr>
              <a:t>Discover our comic book</a:t>
            </a:r>
          </a:p>
          <a:p>
            <a:r>
              <a:rPr lang="en-US" sz="3600" dirty="0"/>
              <a:t>Read today’s section (from the beginning until 'Ma </a:t>
            </a:r>
            <a:r>
              <a:rPr lang="en-US" sz="3600" dirty="0" err="1"/>
              <a:t>famille</a:t>
            </a:r>
            <a:r>
              <a:rPr lang="en-US" sz="3600" dirty="0"/>
              <a:t> </a:t>
            </a:r>
            <a:r>
              <a:rPr lang="en-US" sz="3600" dirty="0" err="1"/>
              <a:t>habite</a:t>
            </a:r>
            <a:r>
              <a:rPr lang="en-US" sz="3600" dirty="0"/>
              <a:t> </a:t>
            </a:r>
            <a:r>
              <a:rPr lang="en-US" sz="3600" dirty="0" err="1"/>
              <a:t>ici</a:t>
            </a:r>
            <a:r>
              <a:rPr lang="en-US" sz="3600" dirty="0"/>
              <a:t> </a:t>
            </a:r>
            <a:r>
              <a:rPr lang="en-US" sz="3600" dirty="0" err="1"/>
              <a:t>depuis</a:t>
            </a:r>
            <a:r>
              <a:rPr lang="en-US" sz="3600" dirty="0"/>
              <a:t> des </a:t>
            </a:r>
            <a:r>
              <a:rPr lang="en-US" sz="3600" dirty="0" err="1"/>
              <a:t>années</a:t>
            </a:r>
            <a:r>
              <a:rPr lang="en-US" sz="3600" dirty="0"/>
              <a:t>' (</a:t>
            </a:r>
            <a:r>
              <a:rPr lang="en-US" sz="3600" i="1" dirty="0"/>
              <a:t>my family has lived here for years</a:t>
            </a:r>
            <a:r>
              <a:rPr lang="en-US" sz="3600" dirty="0"/>
              <a:t>)</a:t>
            </a:r>
            <a:endParaRPr lang="en-US" sz="3600" dirty="0">
              <a:cs typeface="Calibri"/>
            </a:endParaRPr>
          </a:p>
          <a:p>
            <a:r>
              <a:rPr lang="en-US" sz="3600" dirty="0"/>
              <a:t>Focus on character Jeanne and her family’s upcoming departure from Algeria to France. They have to leave home to find safety. </a:t>
            </a:r>
            <a:endParaRPr lang="en-US" sz="3600" dirty="0">
              <a:cs typeface="Calibri" panose="020F0502020204030204"/>
            </a:endParaRPr>
          </a:p>
          <a:p>
            <a:r>
              <a:rPr lang="en-US" sz="3600" dirty="0"/>
              <a:t>Discuss this session's themes: Emigration and Exile </a:t>
            </a:r>
            <a:endParaRPr lang="en-US" sz="3600" dirty="0">
              <a:cs typeface="Calibri" panose="020F0502020204030204"/>
            </a:endParaRPr>
          </a:p>
          <a:p>
            <a:endParaRPr lang="en-US" sz="3600" dirty="0">
              <a:cs typeface="Calibri" panose="020F0502020204030204"/>
            </a:endParaRPr>
          </a:p>
          <a:p>
            <a:endParaRPr lang="en-US" dirty="0">
              <a:cs typeface="Calibri" panose="020F0502020204030204"/>
            </a:endParaRPr>
          </a:p>
        </p:txBody>
      </p:sp>
    </p:spTree>
    <p:extLst>
      <p:ext uri="{BB962C8B-B14F-4D97-AF65-F5344CB8AC3E}">
        <p14:creationId xmlns:p14="http://schemas.microsoft.com/office/powerpoint/2010/main" val="30076719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A4AFA-E407-BD7A-76D2-566F0B9B01E6}"/>
              </a:ext>
            </a:extLst>
          </p:cNvPr>
          <p:cNvSpPr>
            <a:spLocks noGrp="1"/>
          </p:cNvSpPr>
          <p:nvPr>
            <p:ph type="title"/>
          </p:nvPr>
        </p:nvSpPr>
        <p:spPr>
          <a:xfrm>
            <a:off x="975360" y="169191"/>
            <a:ext cx="10241280" cy="1234440"/>
          </a:xfrm>
        </p:spPr>
        <p:txBody>
          <a:bodyPr>
            <a:normAutofit/>
          </a:bodyPr>
          <a:lstStyle/>
          <a:p>
            <a:r>
              <a:rPr lang="en-US" sz="6000" b="1" dirty="0">
                <a:solidFill>
                  <a:schemeClr val="accent1"/>
                </a:solidFill>
              </a:rPr>
              <a:t>Themes</a:t>
            </a:r>
          </a:p>
        </p:txBody>
      </p:sp>
      <p:sp>
        <p:nvSpPr>
          <p:cNvPr id="3" name="Content Placeholder 2">
            <a:extLst>
              <a:ext uri="{FF2B5EF4-FFF2-40B4-BE49-F238E27FC236}">
                <a16:creationId xmlns:a16="http://schemas.microsoft.com/office/drawing/2014/main" id="{47A817A1-5C39-F455-9D99-2051BE68C473}"/>
              </a:ext>
            </a:extLst>
          </p:cNvPr>
          <p:cNvSpPr>
            <a:spLocks noGrp="1"/>
          </p:cNvSpPr>
          <p:nvPr>
            <p:ph idx="1"/>
          </p:nvPr>
        </p:nvSpPr>
        <p:spPr>
          <a:xfrm>
            <a:off x="982663" y="1484313"/>
            <a:ext cx="10515600" cy="4351338"/>
          </a:xfrm>
        </p:spPr>
        <p:txBody>
          <a:bodyPr/>
          <a:lstStyle/>
          <a:p>
            <a:pPr marL="0" indent="0">
              <a:buNone/>
            </a:pPr>
            <a:endParaRPr lang="en-US" sz="3600" dirty="0"/>
          </a:p>
          <a:p>
            <a:pPr marL="0" indent="0">
              <a:buNone/>
            </a:pPr>
            <a:r>
              <a:rPr lang="en-US" sz="3600" dirty="0"/>
              <a:t>Today’s themes are </a:t>
            </a:r>
            <a:r>
              <a:rPr lang="en-US" sz="3600" b="1" dirty="0"/>
              <a:t>Emigration </a:t>
            </a:r>
            <a:r>
              <a:rPr lang="en-US" sz="3600" dirty="0"/>
              <a:t>and</a:t>
            </a:r>
            <a:r>
              <a:rPr lang="en-US" sz="3600" b="1" dirty="0"/>
              <a:t> Exile</a:t>
            </a:r>
          </a:p>
          <a:p>
            <a:pPr marL="0" indent="0">
              <a:buNone/>
            </a:pPr>
            <a:endParaRPr lang="en-US" sz="3600" dirty="0"/>
          </a:p>
          <a:p>
            <a:pPr marL="0" indent="0">
              <a:buNone/>
            </a:pPr>
            <a:r>
              <a:rPr lang="en-US" sz="3600" dirty="0"/>
              <a:t>Q. Do you know what these words mean? </a:t>
            </a:r>
          </a:p>
          <a:p>
            <a:endParaRPr lang="en-US" dirty="0"/>
          </a:p>
        </p:txBody>
      </p:sp>
    </p:spTree>
    <p:extLst>
      <p:ext uri="{BB962C8B-B14F-4D97-AF65-F5344CB8AC3E}">
        <p14:creationId xmlns:p14="http://schemas.microsoft.com/office/powerpoint/2010/main" val="37394605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4ABEF-B4DC-DCD2-A37D-3B9EFF39FBB6}"/>
              </a:ext>
            </a:extLst>
          </p:cNvPr>
          <p:cNvSpPr>
            <a:spLocks noGrp="1"/>
          </p:cNvSpPr>
          <p:nvPr>
            <p:ph type="title"/>
          </p:nvPr>
        </p:nvSpPr>
        <p:spPr>
          <a:xfrm>
            <a:off x="975360" y="115376"/>
            <a:ext cx="10241280" cy="1234440"/>
          </a:xfrm>
        </p:spPr>
        <p:txBody>
          <a:bodyPr/>
          <a:lstStyle/>
          <a:p>
            <a:r>
              <a:rPr lang="en-US" dirty="0">
                <a:solidFill>
                  <a:schemeClr val="accent1"/>
                </a:solidFill>
              </a:rPr>
              <a:t>Emigration and exile</a:t>
            </a:r>
          </a:p>
        </p:txBody>
      </p:sp>
      <p:sp>
        <p:nvSpPr>
          <p:cNvPr id="3" name="Content Placeholder 2">
            <a:extLst>
              <a:ext uri="{FF2B5EF4-FFF2-40B4-BE49-F238E27FC236}">
                <a16:creationId xmlns:a16="http://schemas.microsoft.com/office/drawing/2014/main" id="{7386D08A-7575-7F80-B50D-EF17E735BAB7}"/>
              </a:ext>
            </a:extLst>
          </p:cNvPr>
          <p:cNvSpPr>
            <a:spLocks noGrp="1"/>
          </p:cNvSpPr>
          <p:nvPr>
            <p:ph idx="1"/>
          </p:nvPr>
        </p:nvSpPr>
        <p:spPr>
          <a:xfrm>
            <a:off x="1002254" y="1484313"/>
            <a:ext cx="10241280" cy="3959352"/>
          </a:xfrm>
        </p:spPr>
        <p:txBody>
          <a:bodyPr vert="horz" lIns="0" tIns="0" rIns="0" bIns="0" rtlCol="0" anchor="t">
            <a:normAutofit/>
          </a:bodyPr>
          <a:lstStyle/>
          <a:p>
            <a:pPr marL="0" indent="0">
              <a:buNone/>
            </a:pPr>
            <a:r>
              <a:rPr lang="en-US" sz="2800" b="1" dirty="0"/>
              <a:t>Emigration </a:t>
            </a:r>
            <a:r>
              <a:rPr lang="en-US" sz="2800" dirty="0"/>
              <a:t>refers to people leaving their home country and travelling to settle permanently in a different country. People choose to emigrate, although they may do so to escape poverty and seek a better life.</a:t>
            </a:r>
          </a:p>
          <a:p>
            <a:pPr marL="0" indent="0">
              <a:buNone/>
            </a:pPr>
            <a:endParaRPr lang="en-US" sz="2800" dirty="0"/>
          </a:p>
          <a:p>
            <a:pPr marL="0" indent="0">
              <a:buNone/>
            </a:pPr>
            <a:r>
              <a:rPr lang="en-US" sz="2800" b="1" dirty="0"/>
              <a:t>Exile</a:t>
            </a:r>
            <a:r>
              <a:rPr lang="en-US" sz="2800" dirty="0"/>
              <a:t> refers to people who are forced to leave their home country, often because of war or political persecution. They don’t have a choice and often they are unable ever to return to their homes.</a:t>
            </a:r>
          </a:p>
          <a:p>
            <a:pPr marL="0" indent="0">
              <a:buNone/>
            </a:pPr>
            <a:endParaRPr lang="en-US" b="1" dirty="0"/>
          </a:p>
        </p:txBody>
      </p:sp>
    </p:spTree>
    <p:extLst>
      <p:ext uri="{BB962C8B-B14F-4D97-AF65-F5344CB8AC3E}">
        <p14:creationId xmlns:p14="http://schemas.microsoft.com/office/powerpoint/2010/main" val="3326589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A4AFA-E407-BD7A-76D2-566F0B9B01E6}"/>
              </a:ext>
            </a:extLst>
          </p:cNvPr>
          <p:cNvSpPr>
            <a:spLocks noGrp="1"/>
          </p:cNvSpPr>
          <p:nvPr>
            <p:ph type="title"/>
          </p:nvPr>
        </p:nvSpPr>
        <p:spPr>
          <a:xfrm>
            <a:off x="838200" y="2996009"/>
            <a:ext cx="10515600" cy="1405731"/>
          </a:xfrm>
        </p:spPr>
        <p:txBody>
          <a:bodyPr>
            <a:normAutofit fontScale="90000"/>
          </a:bodyPr>
          <a:lstStyle/>
          <a:p>
            <a:pPr algn="ctr"/>
            <a:r>
              <a:rPr lang="en-US" sz="6000" b="1" dirty="0">
                <a:solidFill>
                  <a:schemeClr val="accent1"/>
                </a:solidFill>
              </a:rPr>
              <a:t>Do you have family in other parts of the world? </a:t>
            </a:r>
            <a:br>
              <a:rPr lang="en-US" sz="6000" dirty="0">
                <a:solidFill>
                  <a:schemeClr val="accent1"/>
                </a:solidFill>
              </a:rPr>
            </a:br>
            <a:r>
              <a:rPr lang="en-US" sz="6000" b="1" dirty="0">
                <a:solidFill>
                  <a:schemeClr val="accent1"/>
                </a:solidFill>
              </a:rPr>
              <a:t>Who and where?</a:t>
            </a:r>
          </a:p>
        </p:txBody>
      </p:sp>
    </p:spTree>
    <p:extLst>
      <p:ext uri="{BB962C8B-B14F-4D97-AF65-F5344CB8AC3E}">
        <p14:creationId xmlns:p14="http://schemas.microsoft.com/office/powerpoint/2010/main" val="23177363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A4AFA-E407-BD7A-76D2-566F0B9B01E6}"/>
              </a:ext>
            </a:extLst>
          </p:cNvPr>
          <p:cNvSpPr>
            <a:spLocks noGrp="1"/>
          </p:cNvSpPr>
          <p:nvPr>
            <p:ph type="title"/>
          </p:nvPr>
        </p:nvSpPr>
        <p:spPr>
          <a:xfrm>
            <a:off x="900955" y="109731"/>
            <a:ext cx="10241280" cy="1234440"/>
          </a:xfrm>
        </p:spPr>
        <p:txBody>
          <a:bodyPr>
            <a:normAutofit/>
          </a:bodyPr>
          <a:lstStyle/>
          <a:p>
            <a:r>
              <a:rPr lang="en-US" sz="5400" b="1" dirty="0">
                <a:solidFill>
                  <a:schemeClr val="accent1"/>
                </a:solidFill>
              </a:rPr>
              <a:t>Entre </a:t>
            </a:r>
            <a:r>
              <a:rPr lang="en-US" sz="5400" b="1" dirty="0" err="1">
                <a:solidFill>
                  <a:schemeClr val="accent1"/>
                </a:solidFill>
              </a:rPr>
              <a:t>ici</a:t>
            </a:r>
            <a:r>
              <a:rPr lang="en-US" sz="5400" b="1" dirty="0">
                <a:solidFill>
                  <a:schemeClr val="accent1"/>
                </a:solidFill>
              </a:rPr>
              <a:t> et </a:t>
            </a:r>
            <a:r>
              <a:rPr lang="en-US" sz="5400" b="1" dirty="0" err="1">
                <a:solidFill>
                  <a:schemeClr val="accent1"/>
                </a:solidFill>
              </a:rPr>
              <a:t>là</a:t>
            </a:r>
            <a:r>
              <a:rPr lang="en-US" sz="5400" b="1" dirty="0">
                <a:solidFill>
                  <a:schemeClr val="accent1"/>
                </a:solidFill>
              </a:rPr>
              <a:t>-bas</a:t>
            </a:r>
          </a:p>
        </p:txBody>
      </p:sp>
      <p:sp>
        <p:nvSpPr>
          <p:cNvPr id="3" name="Content Placeholder 2">
            <a:extLst>
              <a:ext uri="{FF2B5EF4-FFF2-40B4-BE49-F238E27FC236}">
                <a16:creationId xmlns:a16="http://schemas.microsoft.com/office/drawing/2014/main" id="{47A817A1-5C39-F455-9D99-2051BE68C473}"/>
              </a:ext>
            </a:extLst>
          </p:cNvPr>
          <p:cNvSpPr>
            <a:spLocks noGrp="1"/>
          </p:cNvSpPr>
          <p:nvPr>
            <p:ph idx="1"/>
          </p:nvPr>
        </p:nvSpPr>
        <p:spPr>
          <a:xfrm>
            <a:off x="838200" y="1889125"/>
            <a:ext cx="7472082" cy="4351338"/>
          </a:xfrm>
        </p:spPr>
        <p:txBody>
          <a:bodyPr vert="horz" lIns="91440" tIns="45720" rIns="91440" bIns="45720" rtlCol="0" anchor="t">
            <a:normAutofit fontScale="85000" lnSpcReduction="10000"/>
          </a:bodyPr>
          <a:lstStyle/>
          <a:p>
            <a:pPr marL="0" indent="0">
              <a:lnSpc>
                <a:spcPct val="115000"/>
              </a:lnSpc>
              <a:buNone/>
            </a:pPr>
            <a:r>
              <a:rPr lang="en-GB" sz="3200" dirty="0">
                <a:effectLst/>
                <a:latin typeface="TW Cen MT"/>
                <a:ea typeface="Arial" panose="020B0604020202020204" pitchFamily="34" charset="0"/>
                <a:cs typeface="Calibri"/>
              </a:rPr>
              <a:t>We are going to read a comic book together</a:t>
            </a:r>
            <a:r>
              <a:rPr lang="en-GB" sz="3200" dirty="0">
                <a:latin typeface="TW Cen MT"/>
                <a:ea typeface="Arial" panose="020B0604020202020204" pitchFamily="34" charset="0"/>
                <a:cs typeface="Calibri"/>
              </a:rPr>
              <a:t>. </a:t>
            </a:r>
            <a:endParaRPr lang="en-GB" sz="3200" dirty="0">
              <a:effectLst/>
              <a:latin typeface="TW Cen MT"/>
              <a:ea typeface="Arial" panose="020B0604020202020204" pitchFamily="34" charset="0"/>
              <a:cs typeface="Calibri" panose="020F0502020204030204" pitchFamily="34" charset="0"/>
            </a:endParaRPr>
          </a:p>
          <a:p>
            <a:pPr marL="0" indent="0">
              <a:lnSpc>
                <a:spcPct val="115000"/>
              </a:lnSpc>
              <a:buNone/>
            </a:pPr>
            <a:endParaRPr lang="en-GB" sz="3200" dirty="0">
              <a:latin typeface="TW Cen MT"/>
              <a:ea typeface="Arial" panose="020B0604020202020204" pitchFamily="34" charset="0"/>
              <a:cs typeface="Calibri" panose="020F0502020204030204" pitchFamily="34" charset="0"/>
            </a:endParaRPr>
          </a:p>
          <a:p>
            <a:pPr marL="0" indent="0">
              <a:lnSpc>
                <a:spcPct val="115000"/>
              </a:lnSpc>
              <a:buNone/>
            </a:pPr>
            <a:r>
              <a:rPr lang="en-GB" sz="3200" dirty="0">
                <a:effectLst/>
                <a:latin typeface="TW Cen MT"/>
                <a:ea typeface="Arial" panose="020B0604020202020204" pitchFamily="34" charset="0"/>
                <a:cs typeface="Calibri"/>
              </a:rPr>
              <a:t>It tells the story of a young girl called Jeanne and her family in Algeria before they move to France</a:t>
            </a:r>
            <a:r>
              <a:rPr lang="en-GB" sz="3200" dirty="0">
                <a:latin typeface="TW Cen MT"/>
                <a:ea typeface="Arial" panose="020B0604020202020204" pitchFamily="34" charset="0"/>
                <a:cs typeface="Calibri"/>
              </a:rPr>
              <a:t>.</a:t>
            </a:r>
          </a:p>
          <a:p>
            <a:pPr marL="0" indent="0">
              <a:lnSpc>
                <a:spcPct val="115000"/>
              </a:lnSpc>
              <a:buNone/>
            </a:pPr>
            <a:endParaRPr lang="en-GB" sz="3200" dirty="0">
              <a:effectLst/>
              <a:latin typeface="TW Cen MT"/>
              <a:ea typeface="Arial" panose="020B0604020202020204" pitchFamily="34" charset="0"/>
              <a:cs typeface="Calibri" panose="020F0502020204030204" pitchFamily="34" charset="0"/>
            </a:endParaRPr>
          </a:p>
          <a:p>
            <a:pPr marL="0" indent="0">
              <a:lnSpc>
                <a:spcPct val="115000"/>
              </a:lnSpc>
              <a:buNone/>
            </a:pPr>
            <a:r>
              <a:rPr lang="en-GB" sz="3200" dirty="0">
                <a:effectLst/>
                <a:latin typeface="TW Cen MT"/>
                <a:ea typeface="Arial" panose="020B0604020202020204" pitchFamily="34" charset="0"/>
                <a:cs typeface="Calibri"/>
              </a:rPr>
              <a:t>Jeanne’s family are French but they emigrated to Algeria a long time ago, in the nineteenth century.</a:t>
            </a:r>
          </a:p>
          <a:p>
            <a:pPr marL="0" indent="0">
              <a:lnSpc>
                <a:spcPct val="115000"/>
              </a:lnSpc>
              <a:buNone/>
            </a:pPr>
            <a:endParaRPr lang="en-GB" sz="3200" dirty="0">
              <a:latin typeface="Calibri" panose="020F0502020204030204" pitchFamily="34" charset="0"/>
              <a:ea typeface="Arial" panose="020B0604020202020204" pitchFamily="34" charset="0"/>
              <a:cs typeface="Calibri" panose="020F0502020204030204" pitchFamily="34" charset="0"/>
            </a:endParaRPr>
          </a:p>
          <a:p>
            <a:endParaRPr lang="en-US" dirty="0"/>
          </a:p>
        </p:txBody>
      </p:sp>
      <p:pic>
        <p:nvPicPr>
          <p:cNvPr id="4" name="Picture 3">
            <a:extLst>
              <a:ext uri="{FF2B5EF4-FFF2-40B4-BE49-F238E27FC236}">
                <a16:creationId xmlns:a16="http://schemas.microsoft.com/office/drawing/2014/main" id="{60863547-F48A-86D8-D6AB-07718E5E0B3C}"/>
              </a:ext>
            </a:extLst>
          </p:cNvPr>
          <p:cNvPicPr>
            <a:picLocks noChangeAspect="1"/>
          </p:cNvPicPr>
          <p:nvPr/>
        </p:nvPicPr>
        <p:blipFill>
          <a:blip r:embed="rId2"/>
          <a:stretch>
            <a:fillRect/>
          </a:stretch>
        </p:blipFill>
        <p:spPr>
          <a:xfrm>
            <a:off x="8602337" y="0"/>
            <a:ext cx="3589663" cy="6858000"/>
          </a:xfrm>
          <a:prstGeom prst="rect">
            <a:avLst/>
          </a:prstGeom>
        </p:spPr>
      </p:pic>
    </p:spTree>
    <p:extLst>
      <p:ext uri="{BB962C8B-B14F-4D97-AF65-F5344CB8AC3E}">
        <p14:creationId xmlns:p14="http://schemas.microsoft.com/office/powerpoint/2010/main" val="32899432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A4AFA-E407-BD7A-76D2-566F0B9B01E6}"/>
              </a:ext>
            </a:extLst>
          </p:cNvPr>
          <p:cNvSpPr>
            <a:spLocks noGrp="1"/>
          </p:cNvSpPr>
          <p:nvPr>
            <p:ph type="title"/>
          </p:nvPr>
        </p:nvSpPr>
        <p:spPr>
          <a:xfrm>
            <a:off x="975360" y="109728"/>
            <a:ext cx="10241280" cy="1234440"/>
          </a:xfrm>
        </p:spPr>
        <p:txBody>
          <a:bodyPr>
            <a:normAutofit/>
          </a:bodyPr>
          <a:lstStyle/>
          <a:p>
            <a:r>
              <a:rPr lang="en-US" sz="6000" b="1" dirty="0">
                <a:solidFill>
                  <a:schemeClr val="accent1"/>
                </a:solidFill>
              </a:rPr>
              <a:t>Entre </a:t>
            </a:r>
            <a:r>
              <a:rPr lang="en-US" sz="6000" b="1" dirty="0" err="1">
                <a:solidFill>
                  <a:schemeClr val="accent1"/>
                </a:solidFill>
              </a:rPr>
              <a:t>ici</a:t>
            </a:r>
            <a:r>
              <a:rPr lang="en-US" sz="6000" b="1" dirty="0">
                <a:solidFill>
                  <a:schemeClr val="accent1"/>
                </a:solidFill>
              </a:rPr>
              <a:t> et </a:t>
            </a:r>
            <a:r>
              <a:rPr lang="en-US" sz="6000" b="1" dirty="0" err="1">
                <a:solidFill>
                  <a:schemeClr val="accent1"/>
                </a:solidFill>
              </a:rPr>
              <a:t>là</a:t>
            </a:r>
            <a:r>
              <a:rPr lang="en-US" sz="6000" b="1" dirty="0">
                <a:solidFill>
                  <a:schemeClr val="accent1"/>
                </a:solidFill>
              </a:rPr>
              <a:t>-bas</a:t>
            </a:r>
          </a:p>
        </p:txBody>
      </p:sp>
      <p:sp>
        <p:nvSpPr>
          <p:cNvPr id="3" name="Content Placeholder 2">
            <a:extLst>
              <a:ext uri="{FF2B5EF4-FFF2-40B4-BE49-F238E27FC236}">
                <a16:creationId xmlns:a16="http://schemas.microsoft.com/office/drawing/2014/main" id="{47A817A1-5C39-F455-9D99-2051BE68C473}"/>
              </a:ext>
            </a:extLst>
          </p:cNvPr>
          <p:cNvSpPr>
            <a:spLocks noGrp="1"/>
          </p:cNvSpPr>
          <p:nvPr>
            <p:ph idx="1"/>
          </p:nvPr>
        </p:nvSpPr>
        <p:spPr>
          <a:xfrm>
            <a:off x="975360" y="1484313"/>
            <a:ext cx="10515600" cy="4351338"/>
          </a:xfrm>
        </p:spPr>
        <p:txBody>
          <a:bodyPr vert="horz" lIns="91440" tIns="45720" rIns="91440" bIns="45720" rtlCol="0" anchor="t">
            <a:normAutofit/>
          </a:bodyPr>
          <a:lstStyle/>
          <a:p>
            <a:pPr marL="0" indent="0">
              <a:lnSpc>
                <a:spcPct val="115000"/>
              </a:lnSpc>
              <a:buNone/>
            </a:pPr>
            <a:endParaRPr lang="en-GB" sz="3500" b="1" dirty="0">
              <a:effectLst/>
              <a:latin typeface="Calibri"/>
              <a:ea typeface="Arial" panose="020B0604020202020204" pitchFamily="34" charset="0"/>
              <a:cs typeface="Calibri"/>
            </a:endParaRPr>
          </a:p>
          <a:p>
            <a:pPr marL="0" indent="0">
              <a:lnSpc>
                <a:spcPct val="115000"/>
              </a:lnSpc>
              <a:buNone/>
            </a:pPr>
            <a:r>
              <a:rPr lang="en-GB" sz="3500" b="1" dirty="0">
                <a:effectLst/>
                <a:latin typeface="TW Cen MT"/>
                <a:ea typeface="Arial" panose="020B0604020202020204" pitchFamily="34" charset="0"/>
                <a:cs typeface="Calibri"/>
              </a:rPr>
              <a:t>Task: </a:t>
            </a:r>
            <a:r>
              <a:rPr lang="en-GB" sz="3500" dirty="0">
                <a:effectLst/>
                <a:latin typeface="TW Cen MT"/>
                <a:ea typeface="Arial" panose="020B0604020202020204" pitchFamily="34" charset="0"/>
                <a:cs typeface="Calibri"/>
              </a:rPr>
              <a:t>Let’s read our first </a:t>
            </a:r>
            <a:r>
              <a:rPr lang="en-GB" sz="3500" dirty="0">
                <a:latin typeface="TW Cen MT"/>
                <a:ea typeface="Arial" panose="020B0604020202020204" pitchFamily="34" charset="0"/>
                <a:cs typeface="Calibri"/>
              </a:rPr>
              <a:t>section! </a:t>
            </a:r>
            <a:endParaRPr lang="en-US">
              <a:latin typeface="TW Cen MT"/>
            </a:endParaRPr>
          </a:p>
          <a:p>
            <a:pPr marL="0" indent="0">
              <a:lnSpc>
                <a:spcPct val="114999"/>
              </a:lnSpc>
              <a:buNone/>
            </a:pPr>
            <a:r>
              <a:rPr lang="en-GB" sz="3500" dirty="0">
                <a:latin typeface="TW Cen MT"/>
                <a:ea typeface="Arial" panose="020B0604020202020204" pitchFamily="34" charset="0"/>
                <a:cs typeface="Calibri"/>
              </a:rPr>
              <a:t>Start at the beginning and read until 'On </a:t>
            </a:r>
            <a:r>
              <a:rPr lang="en-GB" sz="3500" dirty="0" err="1">
                <a:latin typeface="TW Cen MT"/>
                <a:ea typeface="Arial" panose="020B0604020202020204" pitchFamily="34" charset="0"/>
                <a:cs typeface="Calibri"/>
              </a:rPr>
              <a:t>va</a:t>
            </a:r>
            <a:r>
              <a:rPr lang="en-GB" sz="3500" dirty="0">
                <a:latin typeface="TW Cen MT"/>
                <a:ea typeface="Arial" panose="020B0604020202020204" pitchFamily="34" charset="0"/>
                <a:cs typeface="Calibri"/>
              </a:rPr>
              <a:t> </a:t>
            </a:r>
            <a:r>
              <a:rPr lang="en-GB" sz="3500" dirty="0" err="1">
                <a:latin typeface="TW Cen MT"/>
                <a:ea typeface="Arial" panose="020B0604020202020204" pitchFamily="34" charset="0"/>
                <a:cs typeface="Calibri"/>
              </a:rPr>
              <a:t>en</a:t>
            </a:r>
            <a:r>
              <a:rPr lang="en-GB" sz="3500" dirty="0">
                <a:latin typeface="TW Cen MT"/>
                <a:ea typeface="Arial" panose="020B0604020202020204" pitchFamily="34" charset="0"/>
                <a:cs typeface="Calibri"/>
              </a:rPr>
              <a:t> France </a:t>
            </a:r>
            <a:r>
              <a:rPr lang="en-GB" sz="3500" dirty="0" err="1">
                <a:latin typeface="TW Cen MT"/>
                <a:ea typeface="Arial" panose="020B0604020202020204" pitchFamily="34" charset="0"/>
                <a:cs typeface="Calibri"/>
              </a:rPr>
              <a:t>bientôt</a:t>
            </a:r>
            <a:r>
              <a:rPr lang="en-GB" sz="3500" dirty="0">
                <a:latin typeface="TW Cen MT"/>
                <a:ea typeface="Arial" panose="020B0604020202020204" pitchFamily="34" charset="0"/>
                <a:cs typeface="Calibri"/>
              </a:rPr>
              <a:t>' (</a:t>
            </a:r>
            <a:r>
              <a:rPr lang="en-GB" sz="3500" i="1" dirty="0">
                <a:latin typeface="TW Cen MT"/>
                <a:ea typeface="Arial" panose="020B0604020202020204" pitchFamily="34" charset="0"/>
                <a:cs typeface="Calibri"/>
              </a:rPr>
              <a:t>We're going to France soon</a:t>
            </a:r>
            <a:r>
              <a:rPr lang="en-GB" sz="3500" dirty="0">
                <a:latin typeface="TW Cen MT"/>
                <a:ea typeface="Arial" panose="020B0604020202020204" pitchFamily="34" charset="0"/>
                <a:cs typeface="Calibri"/>
              </a:rPr>
              <a:t>).</a:t>
            </a:r>
            <a:endParaRPr lang="en-GB" sz="3500" dirty="0">
              <a:effectLst/>
              <a:latin typeface="TW Cen MT"/>
              <a:ea typeface="Arial" panose="020B0604020202020204" pitchFamily="34" charset="0"/>
              <a:cs typeface="Calibri"/>
            </a:endParaRPr>
          </a:p>
        </p:txBody>
      </p:sp>
    </p:spTree>
    <p:extLst>
      <p:ext uri="{BB962C8B-B14F-4D97-AF65-F5344CB8AC3E}">
        <p14:creationId xmlns:p14="http://schemas.microsoft.com/office/powerpoint/2010/main" val="28950646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A4AFA-E407-BD7A-76D2-566F0B9B01E6}"/>
              </a:ext>
            </a:extLst>
          </p:cNvPr>
          <p:cNvSpPr>
            <a:spLocks noGrp="1"/>
          </p:cNvSpPr>
          <p:nvPr>
            <p:ph type="title"/>
          </p:nvPr>
        </p:nvSpPr>
        <p:spPr>
          <a:xfrm>
            <a:off x="982663" y="317"/>
            <a:ext cx="10241280" cy="1234440"/>
          </a:xfrm>
        </p:spPr>
        <p:txBody>
          <a:bodyPr>
            <a:normAutofit/>
          </a:bodyPr>
          <a:lstStyle/>
          <a:p>
            <a:r>
              <a:rPr lang="en-US" sz="6000" b="1" dirty="0">
                <a:solidFill>
                  <a:schemeClr val="accent1"/>
                </a:solidFill>
              </a:rPr>
              <a:t>Entre </a:t>
            </a:r>
            <a:r>
              <a:rPr lang="en-US" sz="6000" b="1" dirty="0" err="1">
                <a:solidFill>
                  <a:schemeClr val="accent1"/>
                </a:solidFill>
              </a:rPr>
              <a:t>ici</a:t>
            </a:r>
            <a:r>
              <a:rPr lang="en-US" sz="6000" b="1" dirty="0">
                <a:solidFill>
                  <a:schemeClr val="accent1"/>
                </a:solidFill>
              </a:rPr>
              <a:t> et </a:t>
            </a:r>
            <a:r>
              <a:rPr lang="en-US" sz="6000" b="1" dirty="0" err="1">
                <a:solidFill>
                  <a:schemeClr val="accent1"/>
                </a:solidFill>
              </a:rPr>
              <a:t>là</a:t>
            </a:r>
            <a:r>
              <a:rPr lang="en-US" sz="6000" b="1" dirty="0">
                <a:solidFill>
                  <a:schemeClr val="accent1"/>
                </a:solidFill>
              </a:rPr>
              <a:t>-bas</a:t>
            </a:r>
          </a:p>
        </p:txBody>
      </p:sp>
      <p:sp>
        <p:nvSpPr>
          <p:cNvPr id="3" name="Content Placeholder 2">
            <a:extLst>
              <a:ext uri="{FF2B5EF4-FFF2-40B4-BE49-F238E27FC236}">
                <a16:creationId xmlns:a16="http://schemas.microsoft.com/office/drawing/2014/main" id="{47A817A1-5C39-F455-9D99-2051BE68C473}"/>
              </a:ext>
            </a:extLst>
          </p:cNvPr>
          <p:cNvSpPr>
            <a:spLocks noGrp="1"/>
          </p:cNvSpPr>
          <p:nvPr>
            <p:ph idx="1"/>
          </p:nvPr>
        </p:nvSpPr>
        <p:spPr>
          <a:xfrm>
            <a:off x="982663" y="1484313"/>
            <a:ext cx="10515600" cy="4351338"/>
          </a:xfrm>
        </p:spPr>
        <p:txBody>
          <a:bodyPr vert="horz" lIns="91440" tIns="45720" rIns="91440" bIns="45720" rtlCol="0" anchor="t">
            <a:normAutofit/>
          </a:bodyPr>
          <a:lstStyle/>
          <a:p>
            <a:pPr marL="0" indent="0">
              <a:lnSpc>
                <a:spcPct val="115000"/>
              </a:lnSpc>
              <a:buNone/>
            </a:pPr>
            <a:r>
              <a:rPr lang="en-GB" sz="3200" b="1" dirty="0">
                <a:effectLst/>
                <a:latin typeface="TW Cen MT"/>
                <a:ea typeface="Arial" panose="020B0604020202020204" pitchFamily="34" charset="0"/>
                <a:cs typeface="Calibri"/>
              </a:rPr>
              <a:t>Discuss</a:t>
            </a:r>
            <a:r>
              <a:rPr lang="en-GB" sz="3200" b="1" dirty="0">
                <a:latin typeface="TW Cen MT"/>
                <a:ea typeface="Arial" panose="020B0604020202020204" pitchFamily="34" charset="0"/>
                <a:cs typeface="Calibri"/>
              </a:rPr>
              <a:t> as a class</a:t>
            </a:r>
            <a:r>
              <a:rPr lang="en-GB" sz="3200" b="1" dirty="0">
                <a:effectLst/>
                <a:latin typeface="TW Cen MT"/>
                <a:ea typeface="Arial" panose="020B0604020202020204" pitchFamily="34" charset="0"/>
                <a:cs typeface="Calibri"/>
              </a:rPr>
              <a:t>:</a:t>
            </a:r>
            <a:r>
              <a:rPr lang="en-GB" sz="3200" b="1" dirty="0">
                <a:latin typeface="TW Cen MT"/>
                <a:ea typeface="Arial" panose="020B0604020202020204" pitchFamily="34" charset="0"/>
                <a:cs typeface="Calibri"/>
              </a:rPr>
              <a:t> </a:t>
            </a:r>
            <a:endParaRPr lang="en-GB" sz="3200" b="1">
              <a:effectLst/>
              <a:latin typeface="TW Cen MT"/>
              <a:ea typeface="Arial" panose="020B0604020202020204" pitchFamily="34" charset="0"/>
              <a:cs typeface="Calibri" panose="020F0502020204030204" pitchFamily="34" charset="0"/>
            </a:endParaRPr>
          </a:p>
          <a:p>
            <a:pPr marL="514350" indent="-514350">
              <a:lnSpc>
                <a:spcPct val="115000"/>
              </a:lnSpc>
              <a:buFont typeface="+mj-lt"/>
              <a:buAutoNum type="arabicPeriod"/>
            </a:pPr>
            <a:r>
              <a:rPr lang="en-GB" sz="3200" dirty="0">
                <a:effectLst/>
                <a:latin typeface="TW Cen MT"/>
                <a:ea typeface="Arial" panose="020B0604020202020204" pitchFamily="34" charset="0"/>
                <a:cs typeface="Calibri"/>
              </a:rPr>
              <a:t>What are Jeanne and her family waiting for?</a:t>
            </a:r>
          </a:p>
          <a:p>
            <a:pPr marL="514350" indent="-514350">
              <a:lnSpc>
                <a:spcPct val="115000"/>
              </a:lnSpc>
              <a:buFont typeface="+mj-lt"/>
              <a:buAutoNum type="arabicPeriod"/>
            </a:pPr>
            <a:r>
              <a:rPr lang="en-GB" sz="3200" dirty="0">
                <a:effectLst/>
                <a:latin typeface="TW Cen MT"/>
                <a:ea typeface="Arial" panose="020B0604020202020204" pitchFamily="34" charset="0"/>
                <a:cs typeface="Calibri"/>
              </a:rPr>
              <a:t>Do you think they are going on holiday? Do they seem happy to go?</a:t>
            </a:r>
          </a:p>
          <a:p>
            <a:pPr marL="514350" indent="-514350">
              <a:lnSpc>
                <a:spcPct val="115000"/>
              </a:lnSpc>
              <a:buFont typeface="+mj-lt"/>
              <a:buAutoNum type="arabicPeriod"/>
            </a:pPr>
            <a:r>
              <a:rPr lang="en-GB" sz="3200" dirty="0">
                <a:effectLst/>
                <a:latin typeface="TW Cen MT"/>
                <a:ea typeface="Arial" panose="020B0604020202020204" pitchFamily="34" charset="0"/>
                <a:cs typeface="Calibri"/>
              </a:rPr>
              <a:t>Is it like this when you travel? What is the same? What is different?</a:t>
            </a:r>
          </a:p>
        </p:txBody>
      </p:sp>
    </p:spTree>
    <p:extLst>
      <p:ext uri="{BB962C8B-B14F-4D97-AF65-F5344CB8AC3E}">
        <p14:creationId xmlns:p14="http://schemas.microsoft.com/office/powerpoint/2010/main" val="2371856732"/>
      </p:ext>
    </p:extLst>
  </p:cSld>
  <p:clrMapOvr>
    <a:masterClrMapping/>
  </p:clrMapOvr>
</p:sld>
</file>

<file path=ppt/theme/theme1.xml><?xml version="1.0" encoding="utf-8"?>
<a:theme xmlns:a="http://schemas.openxmlformats.org/drawingml/2006/main" name="GradientRiseVTI">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Avenir">
      <a:majorFont>
        <a:latin typeface="Tw Cen MT"/>
        <a:ea typeface=""/>
        <a:cs typeface=""/>
      </a:majorFont>
      <a:minorFont>
        <a:latin typeface="Tw Cen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ientRiseVTI" id="{C2FC082F-B444-4222-AF20-78444CCB5722}" vid="{39F213E4-0CBC-40CB-B3F6-8C5562B6B99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8E2D35551FD50429AA8A2CDC4ED3BA5" ma:contentTypeVersion="14" ma:contentTypeDescription="Create a new document." ma:contentTypeScope="" ma:versionID="bafee470b9f9fe05c6cc607d2e408aae">
  <xsd:schema xmlns:xsd="http://www.w3.org/2001/XMLSchema" xmlns:xs="http://www.w3.org/2001/XMLSchema" xmlns:p="http://schemas.microsoft.com/office/2006/metadata/properties" xmlns:ns2="817de3ee-5c03-41f9-b65b-0ad9bc41fe71" xmlns:ns3="68136c12-97fd-45a7-a8db-fab4899afe62" targetNamespace="http://schemas.microsoft.com/office/2006/metadata/properties" ma:root="true" ma:fieldsID="0125b77ae0d6e303249f67eb00123f46" ns2:_="" ns3:_="">
    <xsd:import namespace="817de3ee-5c03-41f9-b65b-0ad9bc41fe71"/>
    <xsd:import namespace="68136c12-97fd-45a7-a8db-fab4899afe6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17de3ee-5c03-41f9-b65b-0ad9bc41fe7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00000000-0000-0000-0000-000000000000" ma:termSetId="00000000-0000-0000-0000-000000000000" ma:anchorId="00000000-0000-0000-0000-000000000000" ma:open="fals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8136c12-97fd-45a7-a8db-fab4899afe62"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38c623ee-988a-4973-a199-1d372e64c008}" ma:internalName="TaxCatchAll" ma:showField="CatchAllData" ma:web="68136c12-97fd-45a7-a8db-fab4899afe62">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68136c12-97fd-45a7-a8db-fab4899afe62" xsi:nil="true"/>
    <lcf76f155ced4ddcb4097134ff3c332f xmlns="817de3ee-5c03-41f9-b65b-0ad9bc41fe71">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7F0BF8C-3509-4F0B-91EB-B01ED45F4C9B}"/>
</file>

<file path=customXml/itemProps2.xml><?xml version="1.0" encoding="utf-8"?>
<ds:datastoreItem xmlns:ds="http://schemas.openxmlformats.org/officeDocument/2006/customXml" ds:itemID="{8D24F63F-12C7-4F87-9139-66EE74D72886}">
  <ds:schemaRefs>
    <ds:schemaRef ds:uri="68136c12-97fd-45a7-a8db-fab4899afe62"/>
    <ds:schemaRef ds:uri="http://www.w3.org/XML/1998/namespace"/>
    <ds:schemaRef ds:uri="http://schemas.microsoft.com/office/2006/documentManagement/types"/>
    <ds:schemaRef ds:uri="http://schemas.microsoft.com/office/2006/metadata/properties"/>
    <ds:schemaRef ds:uri="http://purl.org/dc/terms/"/>
    <ds:schemaRef ds:uri="http://purl.org/dc/elements/1.1/"/>
    <ds:schemaRef ds:uri="http://purl.org/dc/dcmitype/"/>
    <ds:schemaRef ds:uri="http://schemas.microsoft.com/office/infopath/2007/PartnerControls"/>
    <ds:schemaRef ds:uri="http://schemas.openxmlformats.org/package/2006/metadata/core-properties"/>
    <ds:schemaRef ds:uri="817de3ee-5c03-41f9-b65b-0ad9bc41fe71"/>
  </ds:schemaRefs>
</ds:datastoreItem>
</file>

<file path=customXml/itemProps3.xml><?xml version="1.0" encoding="utf-8"?>
<ds:datastoreItem xmlns:ds="http://schemas.openxmlformats.org/officeDocument/2006/customXml" ds:itemID="{9665D9B2-5908-4685-828D-1D6E68F5D583}">
  <ds:schemaRefs>
    <ds:schemaRef ds:uri="http://schemas.microsoft.com/sharepoint/v3/contenttype/forms"/>
  </ds:schemaRefs>
</ds:datastoreItem>
</file>

<file path=docMetadata/LabelInfo.xml><?xml version="1.0" encoding="utf-8"?>
<clbl:labelList xmlns:clbl="http://schemas.microsoft.com/office/2020/mipLabelMetadata">
  <clbl:label id="{4e8d09f7-cc79-4ccb-9149-a4238dd17422}" enabled="0" method="" siteId="{4e8d09f7-cc79-4ccb-9149-a4238dd17422}" removed="1"/>
</clbl:labelList>
</file>

<file path=docProps/app.xml><?xml version="1.0" encoding="utf-8"?>
<Properties xmlns="http://schemas.openxmlformats.org/officeDocument/2006/extended-properties" xmlns:vt="http://schemas.openxmlformats.org/officeDocument/2006/docPropsVTypes">
  <Template/>
  <TotalTime>13857</TotalTime>
  <Words>819</Words>
  <Application>Microsoft Office PowerPoint</Application>
  <PresentationFormat>Widescreen</PresentationFormat>
  <Paragraphs>84</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GradientRiseVTI</vt:lpstr>
      <vt:lpstr>Session I </vt:lpstr>
      <vt:lpstr>Today's language points</vt:lpstr>
      <vt:lpstr>Today's content</vt:lpstr>
      <vt:lpstr>Themes</vt:lpstr>
      <vt:lpstr>Emigration and exile</vt:lpstr>
      <vt:lpstr>Do you have family in other parts of the world?  Who and where?</vt:lpstr>
      <vt:lpstr>Entre ici et là-bas</vt:lpstr>
      <vt:lpstr>Entre ici et là-bas</vt:lpstr>
      <vt:lpstr>Entre ici et là-bas</vt:lpstr>
      <vt:lpstr>Entre ici et là-bas</vt:lpstr>
      <vt:lpstr>Carte de la région</vt:lpstr>
      <vt:lpstr>Carte de la région</vt:lpstr>
      <vt:lpstr>Carte de la région</vt:lpstr>
      <vt:lpstr>Entre ici et là-bas</vt:lpstr>
      <vt:lpstr>La valise de Jeanne</vt:lpstr>
      <vt:lpstr>La valise de Jeanne</vt:lpstr>
      <vt:lpstr>Qu’est-ce que tu mets dans ta valise?</vt:lpstr>
      <vt:lpstr>Discuss:  Do people still have to leave their homes with no warning today?</vt:lpstr>
      <vt:lpstr>Should we do anything in response?  If so, what?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Remembering Empire Les Pieds tanqués</dc:title>
  <dc:creator>Harris, Ashley Dr (Literature &amp; Langs)</dc:creator>
  <cp:lastModifiedBy>Fiona Barclay</cp:lastModifiedBy>
  <cp:revision>243</cp:revision>
  <dcterms:created xsi:type="dcterms:W3CDTF">2022-10-17T10:27:06Z</dcterms:created>
  <dcterms:modified xsi:type="dcterms:W3CDTF">2023-04-05T08:56:09Z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0x01010058E2D35551FD50429AA8A2CDC4ED3BA5</vt:lpwstr>
  </property>
  <property fmtid="{D5CDD505-2E9C-101B-9397-08002B2CF9AE}" pid="3" name="MediaServiceImageTags">
    <vt:lpwstr/>
  </property>
</Properties>
</file>